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7"/>
  </p:notesMasterIdLst>
  <p:handoutMasterIdLst>
    <p:handoutMasterId r:id="rId18"/>
  </p:handoutMasterIdLst>
  <p:sldIdLst>
    <p:sldId id="275" r:id="rId2"/>
    <p:sldId id="308" r:id="rId3"/>
    <p:sldId id="309" r:id="rId4"/>
    <p:sldId id="310" r:id="rId5"/>
    <p:sldId id="311" r:id="rId6"/>
    <p:sldId id="312" r:id="rId7"/>
    <p:sldId id="313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77777"/>
    <a:srgbClr val="FF9900"/>
    <a:srgbClr val="FFFF00"/>
    <a:srgbClr val="FF0000"/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>
      <p:cViewPr varScale="1">
        <p:scale>
          <a:sx n="91" d="100"/>
          <a:sy n="91" d="100"/>
        </p:scale>
        <p:origin x="103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2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1.wmf"/><Relationship Id="rId1" Type="http://schemas.openxmlformats.org/officeDocument/2006/relationships/image" Target="../media/image36.wmf"/><Relationship Id="rId6" Type="http://schemas.openxmlformats.org/officeDocument/2006/relationships/image" Target="../media/image39.wmf"/><Relationship Id="rId5" Type="http://schemas.openxmlformats.org/officeDocument/2006/relationships/image" Target="../media/image34.wmf"/><Relationship Id="rId4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3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3.wmf"/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3.wmf"/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3.wmf"/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3.wmf"/><Relationship Id="rId1" Type="http://schemas.openxmlformats.org/officeDocument/2006/relationships/image" Target="../media/image1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02CBCDFA-DD6D-4A6E-B524-32BF775B25A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BF4C2F78-AC59-42F7-A218-91656BE0DEA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81A6B1CA-9029-4FC6-88A9-198EB554771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BD1773D1-6BE7-44E1-A11E-347043CCA2C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F7AB8AF-AF5C-4E51-BAB7-9BCA38670A4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F34117D-A742-47D3-AEE7-03B4EBC60E2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E7EECBB3-E9B5-4F81-A9B4-B8D1EBFBAF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96C5C474-67B6-4E9D-BCED-17740E9F6FC4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F298F6F1-CF56-4C06-96A7-F262B8108F3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E4C1D9E8-37B9-4948-B61D-18BF99ECFA5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6AF6C97C-318B-482F-889B-74DC377944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9FD11AA-7EE6-427D-BB14-5D87DAA6E79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DA4511F-C2E8-4FC4-B417-C97A4BEB21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C1154A-5B45-43DE-872D-9D74950098BA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10758138-C544-4234-8001-EDB94E7C63B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DCE6B0FB-01BD-4774-9E8E-3DBF1BB5AB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A1C8EE-44F9-4A6C-ABDD-9F890F9C4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A59C22-664A-491C-9100-20F527B4263B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6CC2308A-8D65-4352-9B75-8B91C0A9976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7F045575-2DFD-490F-B2B5-D5D4615499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7E13AD-AFA9-41CE-AB55-0033AB6E58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6E1086-F878-4645-A9AD-9EEE7B64B49C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086E53BD-8720-4240-BD76-44DCAC17E1B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37378516-C1C9-4A0D-9E8F-D6B028B5DE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1775D7-B4EC-41C2-A33F-5E05A6CA1C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6A9EAD-DBE9-433D-A94B-CE475A71FE11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F6F03E9E-3926-47FB-B25F-C493F02CE8B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40D109F7-2ADC-4E3D-BC46-84F3F2874F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0684DA-7157-45F9-978B-087F28544C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23D4E0-2A3F-4426-8E65-E59A6DCB0397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382EB662-B279-4A17-8165-87919E3EA2E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173205E2-D579-41DC-B214-B57701503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224E58-6660-401E-9809-06EB564C5E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0581C9-6281-4CC2-8C4A-6266DEF2C68A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A5BBA81C-022C-4DCF-85D2-307E40159E8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AF98A55C-584F-4503-808E-65EA63EA1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738AE40-959D-40E5-A1B5-72372B76BC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5F834F-1C6A-4411-93B5-1C4109983FA6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2CD58C62-370A-4808-B602-58BE5378BAC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7A37A1A6-083F-4D9F-9FA3-1458B41B6F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6E6A61-3406-4EEB-B17F-27D6986DE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DC71FA-53B7-43AD-BBB8-714C0CE9C4D9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D00096BA-3C00-4421-ABA6-A5937643908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34965DCD-8597-494B-AE22-48D07C354E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0C495F-192E-47C8-AAAB-8C44911525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28138-C15A-4127-ABF3-01712A1AF605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0B912E20-F714-4B80-BB8E-2E324FD31AC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E2DD7537-3A6B-4FEF-AEF0-A6068886A8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1254EA-E642-43FB-AEB8-30C03A16F8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1AF806-35C8-47A7-ACA5-3625C1EAE03D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53D0D297-2E25-4B91-A1CF-097367D4F49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5E428A5B-E9F8-45F3-B2E1-05721E3805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7B7CBE-4056-45CB-BE9B-D121CC470D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E90202-FE89-4AED-89E8-36742E8D1F6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DC062810-2820-4F46-B241-E486EA1B648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DF09982D-A604-4D92-8383-114376BF91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8BF7DA-6600-41E1-9DF6-66452F430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4BE958-20F2-4E89-931D-9D8D6EB6142A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5A203463-1D76-48BE-A72B-4E6F5C32BD7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FB03EB57-D89D-4500-A612-B29F3E705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D24193-1376-4F5F-80D4-9FE7DDAC08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0DCE88-4670-40E4-983D-7D7C55C9A68E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69B61523-E645-45C2-9E4E-8913EB12DBE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BA439EDF-1A32-4DDD-A6DA-9D95E3A5B5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5CE9F88-7080-4A89-9042-354BC94523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79B0CB-828C-494D-B6FF-B39E765EF443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9EF14FC3-7935-4E0A-8787-32941A76E8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90E085C3-A9D7-4982-8CFE-C0AC23175B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C96CE5-D558-4FE3-A3BC-68171EEA42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542FF5-A717-41CF-AD64-1B277BF3AB35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0A08A848-98B1-40AC-B3F3-66189DDCA1D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DA4A5692-2628-42A7-AB35-0119AA3CB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CCFE111-5E54-429E-8FF3-D9C4CA3A46A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075" name="Group 3">
              <a:extLst>
                <a:ext uri="{FF2B5EF4-FFF2-40B4-BE49-F238E27FC236}">
                  <a16:creationId xmlns:a16="http://schemas.microsoft.com/office/drawing/2014/main" id="{8F1EAF3D-67E2-402C-ABA1-8181235CCC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3076" name="Rectangle 4">
                <a:extLst>
                  <a:ext uri="{FF2B5EF4-FFF2-40B4-BE49-F238E27FC236}">
                    <a16:creationId xmlns:a16="http://schemas.microsoft.com/office/drawing/2014/main" id="{2E1D2D71-9EF8-4A03-81B7-D447B94A0BF6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0" y="0"/>
                <a:ext cx="5760" cy="1600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77" name="Rectangle 5">
                <a:extLst>
                  <a:ext uri="{FF2B5EF4-FFF2-40B4-BE49-F238E27FC236}">
                    <a16:creationId xmlns:a16="http://schemas.microsoft.com/office/drawing/2014/main" id="{E0779F1E-C444-46FC-BB83-48DE1CBAB4AA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0" y="1600"/>
                <a:ext cx="5760" cy="2720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95B6DCB3-73B4-4790-AE43-6B49DD212B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163" y="0"/>
              <a:ext cx="680" cy="3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79" name="Group 7">
              <a:extLst>
                <a:ext uri="{FF2B5EF4-FFF2-40B4-BE49-F238E27FC236}">
                  <a16:creationId xmlns:a16="http://schemas.microsoft.com/office/drawing/2014/main" id="{F7002619-ABBC-4F4D-B49B-51842C1C3A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8" y="0"/>
              <a:ext cx="97" cy="3613"/>
              <a:chOff x="226" y="0"/>
              <a:chExt cx="80" cy="3613"/>
            </a:xfrm>
          </p:grpSpPr>
          <p:sp>
            <p:nvSpPr>
              <p:cNvPr id="3080" name="Rectangle 8">
                <a:extLst>
                  <a:ext uri="{FF2B5EF4-FFF2-40B4-BE49-F238E27FC236}">
                    <a16:creationId xmlns:a16="http://schemas.microsoft.com/office/drawing/2014/main" id="{445F891D-D0C1-4060-8363-A8CF922DF8B0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226" y="0"/>
                <a:ext cx="80" cy="853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81" name="Rectangle 9">
                <a:extLst>
                  <a:ext uri="{FF2B5EF4-FFF2-40B4-BE49-F238E27FC236}">
                    <a16:creationId xmlns:a16="http://schemas.microsoft.com/office/drawing/2014/main" id="{DEB27CF2-4EF4-4894-8C2A-02761F3260B0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226" y="840"/>
                <a:ext cx="80" cy="277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082" name="Rectangle 10">
              <a:extLst>
                <a:ext uri="{FF2B5EF4-FFF2-40B4-BE49-F238E27FC236}">
                  <a16:creationId xmlns:a16="http://schemas.microsoft.com/office/drawing/2014/main" id="{AC7CF33D-C00B-468E-9224-0B34B54DBD9C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0" y="1536"/>
              <a:ext cx="4294" cy="160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83" name="Rectangle 11">
            <a:extLst>
              <a:ext uri="{FF2B5EF4-FFF2-40B4-BE49-F238E27FC236}">
                <a16:creationId xmlns:a16="http://schemas.microsoft.com/office/drawing/2014/main" id="{6915860B-49CC-46CB-8E08-31DCB87A78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71600" y="1100138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77AF265A-3CEF-4FE6-A0BB-95F31CD08E9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085" name="Rectangle 13">
            <a:extLst>
              <a:ext uri="{FF2B5EF4-FFF2-40B4-BE49-F238E27FC236}">
                <a16:creationId xmlns:a16="http://schemas.microsoft.com/office/drawing/2014/main" id="{7321AFB0-862C-499D-83EA-26B98063306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086" name="Rectangle 14">
            <a:extLst>
              <a:ext uri="{FF2B5EF4-FFF2-40B4-BE49-F238E27FC236}">
                <a16:creationId xmlns:a16="http://schemas.microsoft.com/office/drawing/2014/main" id="{BC0193AB-2546-4AAB-B109-DA826D8CC1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087" name="Rectangle 15">
            <a:extLst>
              <a:ext uri="{FF2B5EF4-FFF2-40B4-BE49-F238E27FC236}">
                <a16:creationId xmlns:a16="http://schemas.microsoft.com/office/drawing/2014/main" id="{6C04E338-BC40-4638-846D-197E6BA8821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fld id="{0938DAB8-C1B1-43BE-9FCF-C8999290904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F5FCE-F324-402E-9BA6-BE6FC3DC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14E05-AB43-4D0B-8DA5-FCDE9BE76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96D4B-1760-442B-A895-32CB11D3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D4E8D-72FB-44F9-8E97-7FBDC90B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5B65B-4DDC-4359-96EF-5B8BE8A4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5F417-186F-43C4-8EA9-4B89AE3D19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139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42B3F4-27D2-461A-9349-91E0105A42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247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353293-352C-4DBC-98C3-51BFD2A5E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954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F8A10-5B42-46B6-86CC-DDA88136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81F02-E6ED-4E22-9AAE-796FD1A8D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61B0F-21ED-4D10-8DFB-6A9A1F47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BB6325-0DAF-4933-8139-18DD922DEA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815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DA892-E198-4F00-9CDE-08F20D705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5879-1AA8-45C0-B34B-6F05DB178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306EA-8BF3-4DDE-8B5B-1940A0C73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C1D32-CE33-42B8-AA2D-A5A261DB4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21E20-D8A2-487B-A113-1749EE82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8AC82-2264-4174-9C5C-73A1BE972B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83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42EE1-A547-49C5-B9CE-7A40966DD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67CC4-96A8-44C6-A775-2992B0A16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2DA95-B468-4B93-AE16-03F00081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84F1A-195A-4CDE-B206-BBB66344A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BA295-9B6D-44BC-9EC4-8F97DD257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AF633-B894-47F8-BFEC-9C9A496D14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58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84D29-88EE-459E-AE60-69EC5A06A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EB0CD-CEEC-43EC-B9E1-361668D24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7EDF8-89D2-4C39-A3FE-12D6BCD0B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DBA9E-5813-40A5-92B9-27A64BCEB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A64DF-C904-4B93-A326-325485564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127186-0DF9-45DD-ABF2-6AE8313F6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66B45F-CD89-4F61-8465-236413108C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61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385F1-B391-4D6B-A176-DF194396A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9FCE7-099C-45D2-B40C-D3F2FA3E6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0AA2F-1982-402D-A73D-BA1B29A82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A20946-C313-4614-9E8C-38059D674D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566930-9B36-480C-A79B-5758461A9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C280DD-F61C-4FD3-9994-6015BC5CD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5D913B-66A3-4D6C-A183-60B36955A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54D770-B354-4792-B1B5-FAF9625E9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EC1EA-31A2-4FAE-A004-8D7C10C63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789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9F30D-3C4D-44AD-9B04-83558F26C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F6CC32-F547-4895-89D1-C298C1DB4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CE28E-4CA8-4537-A4FC-A1C4D6BBB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791C4-1BCF-4579-AEDE-2261EF59F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65329-9019-4AF1-8F49-12F0CC7365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44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972573-221D-4CF7-B96E-F3D89393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40298D-E897-493B-9E99-D5FB6716A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10A98-1C16-47CD-AF1A-CB84BB47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20FAB-0151-4117-99A1-37B62F642C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6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1172F-E86C-4C60-8DC4-2A7FD416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78A77-6E90-4516-BC9E-58C9BDB8F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A16EC-BFE4-4352-A39A-7F9DF6BA4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82B7A-1880-4B0D-A962-F47F5A2EF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BF363-EC92-49FB-B437-C51008F85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91394-3496-4BF7-8666-8E36E2466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E304B-7B3B-4082-AE06-F24DAEEBFA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586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33246-C9F0-4402-A0BA-2823A302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4721FB-3E6F-49D0-91C2-B46E7026D3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E1A63-D9D8-4FAC-8FCA-349996AD8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8044E-6597-4A3F-8E64-E4B1067FC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D266E-C82F-4789-ABE5-D3E6FD43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1862D-6EC2-4856-93F7-E91820793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46E7DE-9B08-4EC7-BA8B-63AE2E3823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98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B38A45E0-E988-4A8D-AC8F-4EB6D00B15D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051" name="Group 3">
              <a:extLst>
                <a:ext uri="{FF2B5EF4-FFF2-40B4-BE49-F238E27FC236}">
                  <a16:creationId xmlns:a16="http://schemas.microsoft.com/office/drawing/2014/main" id="{54D4B9D0-8C79-4AF0-8F5C-7F2D07C7C8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2052" name="Rectangle 4">
                <a:extLst>
                  <a:ext uri="{FF2B5EF4-FFF2-40B4-BE49-F238E27FC236}">
                    <a16:creationId xmlns:a16="http://schemas.microsoft.com/office/drawing/2014/main" id="{8A7801AA-9658-446A-A444-0D2416FFED2C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0" y="0"/>
                <a:ext cx="5760" cy="384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3" name="Rectangle 5">
                <a:extLst>
                  <a:ext uri="{FF2B5EF4-FFF2-40B4-BE49-F238E27FC236}">
                    <a16:creationId xmlns:a16="http://schemas.microsoft.com/office/drawing/2014/main" id="{8411A729-1EF7-4911-BA80-5B10D146DF0B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0" y="384"/>
                <a:ext cx="5760" cy="3936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054" name="Group 6">
              <a:extLst>
                <a:ext uri="{FF2B5EF4-FFF2-40B4-BE49-F238E27FC236}">
                  <a16:creationId xmlns:a16="http://schemas.microsoft.com/office/drawing/2014/main" id="{2CFEBA05-6472-487B-8027-2575E8469E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667" cy="3613"/>
              <a:chOff x="0" y="0"/>
              <a:chExt cx="1667" cy="3613"/>
            </a:xfrm>
          </p:grpSpPr>
          <p:pic>
            <p:nvPicPr>
              <p:cNvPr id="2055" name="Picture 7">
                <a:extLst>
                  <a:ext uri="{FF2B5EF4-FFF2-40B4-BE49-F238E27FC236}">
                    <a16:creationId xmlns:a16="http://schemas.microsoft.com/office/drawing/2014/main" id="{AA6B77D9-99AB-44B9-B497-7EA9A6B11B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ltGray">
              <a:xfrm>
                <a:off x="163" y="0"/>
                <a:ext cx="534" cy="3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56" name="Group 8">
                <a:extLst>
                  <a:ext uri="{FF2B5EF4-FFF2-40B4-BE49-F238E27FC236}">
                    <a16:creationId xmlns:a16="http://schemas.microsoft.com/office/drawing/2014/main" id="{D4B1EC26-6437-4E1F-B16E-41512E5C18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" y="0"/>
                <a:ext cx="80" cy="3613"/>
                <a:chOff x="226" y="0"/>
                <a:chExt cx="80" cy="3613"/>
              </a:xfrm>
            </p:grpSpPr>
            <p:sp>
              <p:nvSpPr>
                <p:cNvPr id="2057" name="Rectangle 9">
                  <a:extLst>
                    <a:ext uri="{FF2B5EF4-FFF2-40B4-BE49-F238E27FC236}">
                      <a16:creationId xmlns:a16="http://schemas.microsoft.com/office/drawing/2014/main" id="{05B3D4C2-6DDC-45D6-965B-1119776775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26" y="0"/>
                  <a:ext cx="80" cy="853"/>
                </a:xfrm>
                <a:prstGeom prst="rect">
                  <a:avLst/>
                </a:pr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8" name="Rectangle 10">
                  <a:extLst>
                    <a:ext uri="{FF2B5EF4-FFF2-40B4-BE49-F238E27FC236}">
                      <a16:creationId xmlns:a16="http://schemas.microsoft.com/office/drawing/2014/main" id="{78D9C379-115A-4166-9776-E2D9BAB369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26" y="840"/>
                  <a:ext cx="80" cy="2773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59" name="Rectangle 11">
                <a:extLst>
                  <a:ext uri="{FF2B5EF4-FFF2-40B4-BE49-F238E27FC236}">
                    <a16:creationId xmlns:a16="http://schemas.microsoft.com/office/drawing/2014/main" id="{2D1D380D-8240-4276-8653-12E6572534C3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0" y="347"/>
                <a:ext cx="1667" cy="80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2060" name="Rectangle 12">
            <a:extLst>
              <a:ext uri="{FF2B5EF4-FFF2-40B4-BE49-F238E27FC236}">
                <a16:creationId xmlns:a16="http://schemas.microsoft.com/office/drawing/2014/main" id="{076DD4FE-6CFD-4F8F-978C-2ABD841C85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2506C63D-3AC7-4E9C-B46A-56D357B6A3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CDAA6C66-6382-4B44-86ED-3913046F38F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063" name="Rectangle 15">
            <a:extLst>
              <a:ext uri="{FF2B5EF4-FFF2-40B4-BE49-F238E27FC236}">
                <a16:creationId xmlns:a16="http://schemas.microsoft.com/office/drawing/2014/main" id="{D2A2864E-5E1D-4B82-9163-BCF4C8FBE1D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064" name="Rectangle 16">
            <a:extLst>
              <a:ext uri="{FF2B5EF4-FFF2-40B4-BE49-F238E27FC236}">
                <a16:creationId xmlns:a16="http://schemas.microsoft.com/office/drawing/2014/main" id="{4F8BD1FB-C073-4CCA-9DAF-2294E67BE2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2EA852E9-BC8D-4984-9AE8-A178B6FFAFB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3" Type="http://schemas.openxmlformats.org/officeDocument/2006/relationships/slide" Target="slide2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0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oleObject" Target="../embeddings/oleObject28.bin"/><Relationship Id="rId3" Type="http://schemas.openxmlformats.org/officeDocument/2006/relationships/notesSlide" Target="../notesSlides/notesSlide10.xml"/><Relationship Id="rId7" Type="http://schemas.openxmlformats.org/officeDocument/2006/relationships/audio" Target="../media/audio29.wav"/><Relationship Id="rId12" Type="http://schemas.openxmlformats.org/officeDocument/2006/relationships/image" Target="../media/image22.wmf"/><Relationship Id="rId1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.wmf"/><Relationship Id="rId1" Type="http://schemas.openxmlformats.org/officeDocument/2006/relationships/vmlDrawing" Target="../drawings/vmlDrawing9.vml"/><Relationship Id="rId6" Type="http://schemas.openxmlformats.org/officeDocument/2006/relationships/audio" Target="../media/audio3.wav"/><Relationship Id="rId11" Type="http://schemas.openxmlformats.org/officeDocument/2006/relationships/oleObject" Target="../embeddings/oleObject27.bin"/><Relationship Id="rId5" Type="http://schemas.openxmlformats.org/officeDocument/2006/relationships/audio" Target="../media/audio28.wav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21.wmf"/><Relationship Id="rId4" Type="http://schemas.openxmlformats.org/officeDocument/2006/relationships/audio" Target="../media/audio27.wav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oleObject" Target="../embeddings/oleObject32.bin"/><Relationship Id="rId3" Type="http://schemas.openxmlformats.org/officeDocument/2006/relationships/notesSlide" Target="../notesSlides/notesSlide11.xml"/><Relationship Id="rId7" Type="http://schemas.openxmlformats.org/officeDocument/2006/relationships/audio" Target="../media/audio29.wav"/><Relationship Id="rId12" Type="http://schemas.openxmlformats.org/officeDocument/2006/relationships/image" Target="../media/image26.wmf"/><Relationship Id="rId1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.wmf"/><Relationship Id="rId1" Type="http://schemas.openxmlformats.org/officeDocument/2006/relationships/vmlDrawing" Target="../drawings/vmlDrawing10.vml"/><Relationship Id="rId6" Type="http://schemas.openxmlformats.org/officeDocument/2006/relationships/audio" Target="../media/audio3.wav"/><Relationship Id="rId11" Type="http://schemas.openxmlformats.org/officeDocument/2006/relationships/oleObject" Target="../embeddings/oleObject31.bin"/><Relationship Id="rId5" Type="http://schemas.openxmlformats.org/officeDocument/2006/relationships/audio" Target="../media/audio28.wav"/><Relationship Id="rId15" Type="http://schemas.openxmlformats.org/officeDocument/2006/relationships/oleObject" Target="../embeddings/oleObject33.bin"/><Relationship Id="rId10" Type="http://schemas.openxmlformats.org/officeDocument/2006/relationships/image" Target="../media/image25.wmf"/><Relationship Id="rId4" Type="http://schemas.openxmlformats.org/officeDocument/2006/relationships/audio" Target="../media/audio31.wav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oleObject" Target="../embeddings/oleObject36.bin"/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29.wav"/><Relationship Id="rId12" Type="http://schemas.openxmlformats.org/officeDocument/2006/relationships/image" Target="../media/image28.wmf"/><Relationship Id="rId1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.wmf"/><Relationship Id="rId1" Type="http://schemas.openxmlformats.org/officeDocument/2006/relationships/vmlDrawing" Target="../drawings/vmlDrawing11.vml"/><Relationship Id="rId6" Type="http://schemas.openxmlformats.org/officeDocument/2006/relationships/audio" Target="../media/audio3.wav"/><Relationship Id="rId11" Type="http://schemas.openxmlformats.org/officeDocument/2006/relationships/oleObject" Target="../embeddings/oleObject35.bin"/><Relationship Id="rId5" Type="http://schemas.openxmlformats.org/officeDocument/2006/relationships/audio" Target="../media/audio34.wav"/><Relationship Id="rId15" Type="http://schemas.openxmlformats.org/officeDocument/2006/relationships/oleObject" Target="../embeddings/oleObject37.bin"/><Relationship Id="rId10" Type="http://schemas.openxmlformats.org/officeDocument/2006/relationships/image" Target="../media/image27.wmf"/><Relationship Id="rId4" Type="http://schemas.openxmlformats.org/officeDocument/2006/relationships/audio" Target="../media/audio33.wav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39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audio" Target="../media/audio38.wav"/><Relationship Id="rId5" Type="http://schemas.openxmlformats.org/officeDocument/2006/relationships/audio" Target="../media/audio37.wav"/><Relationship Id="rId10" Type="http://schemas.openxmlformats.org/officeDocument/2006/relationships/slide" Target="slide1.xml"/><Relationship Id="rId4" Type="http://schemas.openxmlformats.org/officeDocument/2006/relationships/audio" Target="../media/audio36.wav"/><Relationship Id="rId9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oleObject" Target="../embeddings/oleObject40.bin"/><Relationship Id="rId18" Type="http://schemas.openxmlformats.org/officeDocument/2006/relationships/image" Target="../media/image33.wmf"/><Relationship Id="rId3" Type="http://schemas.openxmlformats.org/officeDocument/2006/relationships/notesSlide" Target="../notesSlides/notesSlide14.xml"/><Relationship Id="rId21" Type="http://schemas.openxmlformats.org/officeDocument/2006/relationships/oleObject" Target="../embeddings/oleObject44.bin"/><Relationship Id="rId7" Type="http://schemas.openxmlformats.org/officeDocument/2006/relationships/audio" Target="../media/audio43.wav"/><Relationship Id="rId12" Type="http://schemas.openxmlformats.org/officeDocument/2006/relationships/image" Target="../media/image30.wmf"/><Relationship Id="rId17" Type="http://schemas.openxmlformats.org/officeDocument/2006/relationships/oleObject" Target="../embeddings/oleObject42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2.wmf"/><Relationship Id="rId20" Type="http://schemas.openxmlformats.org/officeDocument/2006/relationships/image" Target="../media/image34.wmf"/><Relationship Id="rId1" Type="http://schemas.openxmlformats.org/officeDocument/2006/relationships/vmlDrawing" Target="../drawings/vmlDrawing13.vml"/><Relationship Id="rId6" Type="http://schemas.openxmlformats.org/officeDocument/2006/relationships/audio" Target="../media/audio42.wav"/><Relationship Id="rId11" Type="http://schemas.openxmlformats.org/officeDocument/2006/relationships/oleObject" Target="../embeddings/oleObject39.bin"/><Relationship Id="rId5" Type="http://schemas.openxmlformats.org/officeDocument/2006/relationships/audio" Target="../media/audio41.wav"/><Relationship Id="rId15" Type="http://schemas.openxmlformats.org/officeDocument/2006/relationships/oleObject" Target="../embeddings/oleObject41.bin"/><Relationship Id="rId10" Type="http://schemas.openxmlformats.org/officeDocument/2006/relationships/slide" Target="slide8.xml"/><Relationship Id="rId19" Type="http://schemas.openxmlformats.org/officeDocument/2006/relationships/oleObject" Target="../embeddings/oleObject43.bin"/><Relationship Id="rId4" Type="http://schemas.openxmlformats.org/officeDocument/2006/relationships/audio" Target="../media/audio40.wav"/><Relationship Id="rId9" Type="http://schemas.openxmlformats.org/officeDocument/2006/relationships/audio" Target="../media/audio45.wav"/><Relationship Id="rId14" Type="http://schemas.openxmlformats.org/officeDocument/2006/relationships/image" Target="../media/image31.wmf"/><Relationship Id="rId22" Type="http://schemas.openxmlformats.org/officeDocument/2006/relationships/image" Target="../media/image3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oleObject" Target="../embeddings/oleObject46.bin"/><Relationship Id="rId18" Type="http://schemas.openxmlformats.org/officeDocument/2006/relationships/image" Target="../media/image38.wmf"/><Relationship Id="rId3" Type="http://schemas.openxmlformats.org/officeDocument/2006/relationships/notesSlide" Target="../notesSlides/notesSlide15.xml"/><Relationship Id="rId21" Type="http://schemas.openxmlformats.org/officeDocument/2006/relationships/oleObject" Target="../embeddings/oleObject50.bin"/><Relationship Id="rId7" Type="http://schemas.openxmlformats.org/officeDocument/2006/relationships/audio" Target="../media/audio48.wav"/><Relationship Id="rId12" Type="http://schemas.openxmlformats.org/officeDocument/2006/relationships/image" Target="../media/image36.wmf"/><Relationship Id="rId17" Type="http://schemas.openxmlformats.org/officeDocument/2006/relationships/oleObject" Target="../embeddings/oleObject48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7.wmf"/><Relationship Id="rId20" Type="http://schemas.openxmlformats.org/officeDocument/2006/relationships/image" Target="../media/image34.wmf"/><Relationship Id="rId1" Type="http://schemas.openxmlformats.org/officeDocument/2006/relationships/vmlDrawing" Target="../drawings/vmlDrawing14.vml"/><Relationship Id="rId6" Type="http://schemas.openxmlformats.org/officeDocument/2006/relationships/audio" Target="../media/audio47.wav"/><Relationship Id="rId11" Type="http://schemas.openxmlformats.org/officeDocument/2006/relationships/oleObject" Target="../embeddings/oleObject45.bin"/><Relationship Id="rId5" Type="http://schemas.openxmlformats.org/officeDocument/2006/relationships/audio" Target="../media/audio41.wav"/><Relationship Id="rId15" Type="http://schemas.openxmlformats.org/officeDocument/2006/relationships/oleObject" Target="../embeddings/oleObject47.bin"/><Relationship Id="rId10" Type="http://schemas.openxmlformats.org/officeDocument/2006/relationships/slide" Target="slide8.xml"/><Relationship Id="rId19" Type="http://schemas.openxmlformats.org/officeDocument/2006/relationships/oleObject" Target="../embeddings/oleObject49.bin"/><Relationship Id="rId4" Type="http://schemas.openxmlformats.org/officeDocument/2006/relationships/audio" Target="../media/audio46.wav"/><Relationship Id="rId9" Type="http://schemas.openxmlformats.org/officeDocument/2006/relationships/audio" Target="../media/audio49.wav"/><Relationship Id="rId14" Type="http://schemas.openxmlformats.org/officeDocument/2006/relationships/image" Target="../media/image31.wmf"/><Relationship Id="rId22" Type="http://schemas.openxmlformats.org/officeDocument/2006/relationships/image" Target="../media/image39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oleObject" Target="../embeddings/oleObject3.bin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openxmlformats.org/officeDocument/2006/relationships/image" Target="../media/image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3.wav"/><Relationship Id="rId11" Type="http://schemas.openxmlformats.org/officeDocument/2006/relationships/oleObject" Target="../embeddings/oleObject2.bin"/><Relationship Id="rId5" Type="http://schemas.openxmlformats.org/officeDocument/2006/relationships/audio" Target="../media/audio2.wav"/><Relationship Id="rId10" Type="http://schemas.openxmlformats.org/officeDocument/2006/relationships/image" Target="../media/image2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1.bin"/><Relationship Id="rId1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6.wmf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7.wav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3.wav"/><Relationship Id="rId11" Type="http://schemas.openxmlformats.org/officeDocument/2006/relationships/image" Target="../media/image3.wmf"/><Relationship Id="rId5" Type="http://schemas.openxmlformats.org/officeDocument/2006/relationships/audio" Target="../media/audio6.wav"/><Relationship Id="rId10" Type="http://schemas.openxmlformats.org/officeDocument/2006/relationships/oleObject" Target="../embeddings/oleObject5.bin"/><Relationship Id="rId4" Type="http://schemas.openxmlformats.org/officeDocument/2006/relationships/audio" Target="../media/audio5.wav"/><Relationship Id="rId9" Type="http://schemas.openxmlformats.org/officeDocument/2006/relationships/image" Target="../media/image5.wmf"/><Relationship Id="rId1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8.wmf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10.wav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3.wav"/><Relationship Id="rId11" Type="http://schemas.openxmlformats.org/officeDocument/2006/relationships/image" Target="../media/image3.wmf"/><Relationship Id="rId5" Type="http://schemas.openxmlformats.org/officeDocument/2006/relationships/audio" Target="../media/audio9.wav"/><Relationship Id="rId10" Type="http://schemas.openxmlformats.org/officeDocument/2006/relationships/oleObject" Target="../embeddings/oleObject8.bin"/><Relationship Id="rId4" Type="http://schemas.openxmlformats.org/officeDocument/2006/relationships/audio" Target="../media/audio8.wav"/><Relationship Id="rId9" Type="http://schemas.openxmlformats.org/officeDocument/2006/relationships/image" Target="../media/image7.wmf"/><Relationship Id="rId1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10.wmf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13.wav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audio" Target="../media/audio3.wav"/><Relationship Id="rId11" Type="http://schemas.openxmlformats.org/officeDocument/2006/relationships/image" Target="../media/image3.wmf"/><Relationship Id="rId5" Type="http://schemas.openxmlformats.org/officeDocument/2006/relationships/audio" Target="../media/audio12.wav"/><Relationship Id="rId10" Type="http://schemas.openxmlformats.org/officeDocument/2006/relationships/oleObject" Target="../embeddings/oleObject11.bin"/><Relationship Id="rId4" Type="http://schemas.openxmlformats.org/officeDocument/2006/relationships/audio" Target="../media/audio11.wav"/><Relationship Id="rId9" Type="http://schemas.openxmlformats.org/officeDocument/2006/relationships/image" Target="../media/image9.wmf"/><Relationship Id="rId1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2.wmf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16.wav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audio" Target="../media/audio3.wav"/><Relationship Id="rId11" Type="http://schemas.openxmlformats.org/officeDocument/2006/relationships/image" Target="../media/image3.wmf"/><Relationship Id="rId5" Type="http://schemas.openxmlformats.org/officeDocument/2006/relationships/audio" Target="../media/audio15.wav"/><Relationship Id="rId10" Type="http://schemas.openxmlformats.org/officeDocument/2006/relationships/oleObject" Target="../embeddings/oleObject14.bin"/><Relationship Id="rId4" Type="http://schemas.openxmlformats.org/officeDocument/2006/relationships/audio" Target="../media/audio14.wav"/><Relationship Id="rId9" Type="http://schemas.openxmlformats.org/officeDocument/2006/relationships/image" Target="../media/image11.wmf"/><Relationship Id="rId1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14.wmf"/><Relationship Id="rId3" Type="http://schemas.openxmlformats.org/officeDocument/2006/relationships/notesSlide" Target="../notesSlides/notesSlide7.xml"/><Relationship Id="rId7" Type="http://schemas.openxmlformats.org/officeDocument/2006/relationships/audio" Target="../media/audio19.wav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audio" Target="../media/audio3.wav"/><Relationship Id="rId11" Type="http://schemas.openxmlformats.org/officeDocument/2006/relationships/image" Target="../media/image3.wmf"/><Relationship Id="rId5" Type="http://schemas.openxmlformats.org/officeDocument/2006/relationships/audio" Target="../media/audio18.wav"/><Relationship Id="rId10" Type="http://schemas.openxmlformats.org/officeDocument/2006/relationships/oleObject" Target="../embeddings/oleObject17.bin"/><Relationship Id="rId4" Type="http://schemas.openxmlformats.org/officeDocument/2006/relationships/audio" Target="../media/audio17.wav"/><Relationship Id="rId9" Type="http://schemas.openxmlformats.org/officeDocument/2006/relationships/image" Target="../media/image13.wmf"/><Relationship Id="rId1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16.wmf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22.wav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audio" Target="../media/audio3.wav"/><Relationship Id="rId11" Type="http://schemas.openxmlformats.org/officeDocument/2006/relationships/image" Target="../media/image3.wmf"/><Relationship Id="rId5" Type="http://schemas.openxmlformats.org/officeDocument/2006/relationships/audio" Target="../media/audio21.wav"/><Relationship Id="rId10" Type="http://schemas.openxmlformats.org/officeDocument/2006/relationships/oleObject" Target="../embeddings/oleObject20.bin"/><Relationship Id="rId4" Type="http://schemas.openxmlformats.org/officeDocument/2006/relationships/audio" Target="../media/audio20.wav"/><Relationship Id="rId9" Type="http://schemas.openxmlformats.org/officeDocument/2006/relationships/image" Target="../media/image15.wmf"/><Relationship Id="rId1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oleObject" Target="../embeddings/oleObject24.bin"/><Relationship Id="rId3" Type="http://schemas.openxmlformats.org/officeDocument/2006/relationships/notesSlide" Target="../notesSlides/notesSlide9.xml"/><Relationship Id="rId7" Type="http://schemas.openxmlformats.org/officeDocument/2006/relationships/audio" Target="../media/audio25.wav"/><Relationship Id="rId12" Type="http://schemas.openxmlformats.org/officeDocument/2006/relationships/image" Target="../media/image18.wmf"/><Relationship Id="rId1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wmf"/><Relationship Id="rId1" Type="http://schemas.openxmlformats.org/officeDocument/2006/relationships/vmlDrawing" Target="../drawings/vmlDrawing8.vml"/><Relationship Id="rId6" Type="http://schemas.openxmlformats.org/officeDocument/2006/relationships/audio" Target="../media/audio3.wav"/><Relationship Id="rId11" Type="http://schemas.openxmlformats.org/officeDocument/2006/relationships/oleObject" Target="../embeddings/oleObject23.bin"/><Relationship Id="rId5" Type="http://schemas.openxmlformats.org/officeDocument/2006/relationships/audio" Target="../media/audio24.wav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17.wmf"/><Relationship Id="rId4" Type="http://schemas.openxmlformats.org/officeDocument/2006/relationships/audio" Target="../media/audio23.wav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A31FC52-3990-4F11-BCA5-FFB091983F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71600" y="457200"/>
            <a:ext cx="7772400" cy="1143000"/>
          </a:xfrm>
        </p:spPr>
        <p:txBody>
          <a:bodyPr/>
          <a:lstStyle/>
          <a:p>
            <a:r>
              <a:rPr lang="en-US" altLang="en-US"/>
              <a:t>Physics Support Materials </a:t>
            </a:r>
          </a:p>
        </p:txBody>
      </p:sp>
      <p:sp>
        <p:nvSpPr>
          <p:cNvPr id="45060" name="Text Box 4">
            <a:extLst>
              <a:ext uri="{FF2B5EF4-FFF2-40B4-BE49-F238E27FC236}">
                <a16:creationId xmlns:a16="http://schemas.microsoft.com/office/drawing/2014/main" id="{47755005-7A4A-4539-BEF7-31BF289F9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27660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Acceleration</a:t>
            </a:r>
          </a:p>
        </p:txBody>
      </p:sp>
      <p:sp>
        <p:nvSpPr>
          <p:cNvPr id="45061" name="Text Box 5">
            <a:extLst>
              <a:ext uri="{FF2B5EF4-FFF2-40B4-BE49-F238E27FC236}">
                <a16:creationId xmlns:a16="http://schemas.microsoft.com/office/drawing/2014/main" id="{74D25995-7C05-43EB-A646-5D46A68DC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267200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on the question number below.</a:t>
            </a:r>
          </a:p>
        </p:txBody>
      </p:sp>
      <p:sp>
        <p:nvSpPr>
          <p:cNvPr id="45062" name="Text Box 6">
            <a:extLst>
              <a:ext uri="{FF2B5EF4-FFF2-40B4-BE49-F238E27FC236}">
                <a16:creationId xmlns:a16="http://schemas.microsoft.com/office/drawing/2014/main" id="{92875191-5368-4FE3-9F71-720A78D97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953000"/>
            <a:ext cx="617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hlinkClick r:id="rId3" action="ppaction://hlinksldjump"/>
              </a:rPr>
              <a:t>23,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4" action="ppaction://hlinksldjump"/>
              </a:rPr>
              <a:t>24,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5" action="ppaction://hlinksldjump"/>
              </a:rPr>
              <a:t>25,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6" action="ppaction://hlinksldjump"/>
              </a:rPr>
              <a:t>26,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7" action="ppaction://hlinksldjump"/>
              </a:rPr>
              <a:t>27,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8" action="ppaction://hlinksldjump"/>
              </a:rPr>
              <a:t>28,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9" action="ppaction://hlinksldjump"/>
              </a:rPr>
              <a:t>30,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10" action="ppaction://hlinksldjump"/>
              </a:rPr>
              <a:t>31,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11" action="ppaction://hlinksldjump"/>
              </a:rPr>
              <a:t>32,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12" action="ppaction://hlinksldjump"/>
              </a:rPr>
              <a:t>33,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13" action="ppaction://hlinksldjump"/>
              </a:rPr>
              <a:t>34,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14" action="ppaction://hlinksldjump"/>
              </a:rPr>
              <a:t>35,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5063" name="Text Box 7">
            <a:extLst>
              <a:ext uri="{FF2B5EF4-FFF2-40B4-BE49-F238E27FC236}">
                <a16:creationId xmlns:a16="http://schemas.microsoft.com/office/drawing/2014/main" id="{37E943F8-EE08-4310-9C48-658B51F22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667000"/>
            <a:ext cx="731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Solutions to Kinematics problems</a:t>
            </a:r>
          </a:p>
        </p:txBody>
      </p:sp>
      <p:sp>
        <p:nvSpPr>
          <p:cNvPr id="45068" name="Text Box 12">
            <a:extLst>
              <a:ext uri="{FF2B5EF4-FFF2-40B4-BE49-F238E27FC236}">
                <a16:creationId xmlns:a16="http://schemas.microsoft.com/office/drawing/2014/main" id="{902F409A-D832-4EA4-9714-60FC01809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676400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     Mechanics and Heat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BC31F4F7-083C-4F42-8707-1B0BC9DBD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71011" name="Text Box 3">
            <a:extLst>
              <a:ext uri="{FF2B5EF4-FFF2-40B4-BE49-F238E27FC236}">
                <a16:creationId xmlns:a16="http://schemas.microsoft.com/office/drawing/2014/main" id="{AD331C74-13CE-4B65-9AC2-81FFA5EC7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71012" name="Text Box 4">
            <a:extLst>
              <a:ext uri="{FF2B5EF4-FFF2-40B4-BE49-F238E27FC236}">
                <a16:creationId xmlns:a16="http://schemas.microsoft.com/office/drawing/2014/main" id="{62281442-CD85-442E-9B88-3BE89592F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How long will it take a car to increase its speed from </a:t>
            </a:r>
          </a:p>
          <a:p>
            <a:r>
              <a:rPr lang="en-US" altLang="en-US" sz="2400">
                <a:solidFill>
                  <a:schemeClr val="tx1"/>
                </a:solidFill>
              </a:rPr>
              <a:t>8 m/s to 20 m/s if it accelerates at 3 m/s</a:t>
            </a:r>
            <a:r>
              <a:rPr lang="en-US" altLang="en-US" sz="2400" baseline="30000">
                <a:solidFill>
                  <a:schemeClr val="tx1"/>
                </a:solidFill>
              </a:rPr>
              <a:t>2</a:t>
            </a:r>
            <a:r>
              <a:rPr lang="en-US" altLang="en-US" sz="2400">
                <a:solidFill>
                  <a:schemeClr val="tx1"/>
                </a:solidFill>
              </a:rPr>
              <a:t> 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71013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649A922-50A9-4DA3-8087-441B241B4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1014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CB728BC-5D2E-497F-8C91-425F61A66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1016" name="Rectangle 8">
            <a:extLst>
              <a:ext uri="{FF2B5EF4-FFF2-40B4-BE49-F238E27FC236}">
                <a16:creationId xmlns:a16="http://schemas.microsoft.com/office/drawing/2014/main" id="{78DA4219-53B1-42A9-AA26-1161929F7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71017" name="Text Box 9">
            <a:extLst>
              <a:ext uri="{FF2B5EF4-FFF2-40B4-BE49-F238E27FC236}">
                <a16:creationId xmlns:a16="http://schemas.microsoft.com/office/drawing/2014/main" id="{3A04D5AE-892C-4F42-80C1-C690872CD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Acceleration</a:t>
            </a:r>
            <a:endParaRPr lang="en-US" altLang="en-US" sz="1400"/>
          </a:p>
        </p:txBody>
      </p:sp>
      <p:sp>
        <p:nvSpPr>
          <p:cNvPr id="171018" name="Rectangle 10">
            <a:extLst>
              <a:ext uri="{FF2B5EF4-FFF2-40B4-BE49-F238E27FC236}">
                <a16:creationId xmlns:a16="http://schemas.microsoft.com/office/drawing/2014/main" id="{4AFE46AD-18AB-45B2-93B9-07563C93A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32</a:t>
            </a:r>
            <a:endParaRPr lang="en-US" altLang="en-US"/>
          </a:p>
        </p:txBody>
      </p:sp>
      <p:graphicFrame>
        <p:nvGraphicFramePr>
          <p:cNvPr id="171019" name="Object 11">
            <a:extLst>
              <a:ext uri="{FF2B5EF4-FFF2-40B4-BE49-F238E27FC236}">
                <a16:creationId xmlns:a16="http://schemas.microsoft.com/office/drawing/2014/main" id="{6066C33D-2EAE-44B8-9CC2-02EC07E36A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5950" y="3517900"/>
          <a:ext cx="1397000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4" name="Equation" r:id="rId9" imgW="1396800" imgH="1701720" progId="Equation.3">
                  <p:embed/>
                </p:oleObj>
              </mc:Choice>
              <mc:Fallback>
                <p:oleObj name="Equation" r:id="rId9" imgW="1396800" imgH="17017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950" y="3517900"/>
                        <a:ext cx="1397000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20" name="Object 12">
            <a:extLst>
              <a:ext uri="{FF2B5EF4-FFF2-40B4-BE49-F238E27FC236}">
                <a16:creationId xmlns:a16="http://schemas.microsoft.com/office/drawing/2014/main" id="{C98B086C-205F-4BBD-80BE-EF5096A670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3962400"/>
          <a:ext cx="107156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5" name="Equation" r:id="rId11" imgW="583920" imgH="393480" progId="Equation.3">
                  <p:embed/>
                </p:oleObj>
              </mc:Choice>
              <mc:Fallback>
                <p:oleObj name="Equation" r:id="rId11" imgW="583920" imgH="39348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962400"/>
                        <a:ext cx="1071563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21" name="Object 13">
            <a:extLst>
              <a:ext uri="{FF2B5EF4-FFF2-40B4-BE49-F238E27FC236}">
                <a16:creationId xmlns:a16="http://schemas.microsoft.com/office/drawing/2014/main" id="{AB931576-7106-461C-A191-08678515C6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0" y="4876800"/>
          <a:ext cx="11684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6" name="Equation" r:id="rId13" imgW="1168200" imgH="1168200" progId="Equation.3">
                  <p:embed/>
                </p:oleObj>
              </mc:Choice>
              <mc:Fallback>
                <p:oleObj name="Equation" r:id="rId13" imgW="1168200" imgH="11682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4876800"/>
                        <a:ext cx="116840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22" name="Object 14">
            <a:extLst>
              <a:ext uri="{FF2B5EF4-FFF2-40B4-BE49-F238E27FC236}">
                <a16:creationId xmlns:a16="http://schemas.microsoft.com/office/drawing/2014/main" id="{3D1D11A3-813D-42CF-AC70-C60F7BDACE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4953000"/>
          <a:ext cx="102711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7" name="Equation" r:id="rId15" imgW="558720" imgH="393480" progId="Equation.3">
                  <p:embed/>
                </p:oleObj>
              </mc:Choice>
              <mc:Fallback>
                <p:oleObj name="Equation" r:id="rId15" imgW="558720" imgH="39348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4953000"/>
                        <a:ext cx="1027113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23" name="AutoShape 15">
            <a:hlinkClick r:id="rId17" action="ppaction://hlinksldjump" highlightClick="1" endSnd="1"/>
            <a:extLst>
              <a:ext uri="{FF2B5EF4-FFF2-40B4-BE49-F238E27FC236}">
                <a16:creationId xmlns:a16="http://schemas.microsoft.com/office/drawing/2014/main" id="{39B54D26-7B7A-4EF9-8F6C-246760F27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3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10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33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10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23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10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3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10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2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autoUpdateAnimBg="0"/>
      <p:bldP spid="17101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0E32791A-4C7E-4912-BEF6-C1C65AAFC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73059" name="Text Box 3">
            <a:extLst>
              <a:ext uri="{FF2B5EF4-FFF2-40B4-BE49-F238E27FC236}">
                <a16:creationId xmlns:a16="http://schemas.microsoft.com/office/drawing/2014/main" id="{7BDD1A8E-DE8D-472D-95EA-14BBAEE7E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73060" name="Text Box 4">
            <a:extLst>
              <a:ext uri="{FF2B5EF4-FFF2-40B4-BE49-F238E27FC236}">
                <a16:creationId xmlns:a16="http://schemas.microsoft.com/office/drawing/2014/main" id="{440CDE67-3842-47EC-9566-E1FBD23D8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A cyclist can accelerate at 0.5 m/s</a:t>
            </a:r>
            <a:r>
              <a:rPr lang="en-US" altLang="en-US" sz="2400" baseline="30000">
                <a:solidFill>
                  <a:schemeClr val="tx1"/>
                </a:solidFill>
              </a:rPr>
              <a:t>2</a:t>
            </a:r>
            <a:r>
              <a:rPr lang="en-US" altLang="en-US" sz="2400">
                <a:solidFill>
                  <a:schemeClr val="tx1"/>
                </a:solidFill>
              </a:rPr>
              <a:t> when cycling at </a:t>
            </a:r>
          </a:p>
          <a:p>
            <a:r>
              <a:rPr lang="en-US" altLang="en-US" sz="2400">
                <a:solidFill>
                  <a:schemeClr val="tx1"/>
                </a:solidFill>
              </a:rPr>
              <a:t>4 m/s. How long will she take to reach 5.5 m/s?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73061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F77CD20-E331-4F4D-89F4-048400EB2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3062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73B2C60-7E9F-4A2B-B152-F77817125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3064" name="Rectangle 8">
            <a:extLst>
              <a:ext uri="{FF2B5EF4-FFF2-40B4-BE49-F238E27FC236}">
                <a16:creationId xmlns:a16="http://schemas.microsoft.com/office/drawing/2014/main" id="{39A7DA65-E53A-4818-842F-B4FA81475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73065" name="Text Box 9">
            <a:extLst>
              <a:ext uri="{FF2B5EF4-FFF2-40B4-BE49-F238E27FC236}">
                <a16:creationId xmlns:a16="http://schemas.microsoft.com/office/drawing/2014/main" id="{5CB76079-D14D-4C9E-BD3B-5C19E21B0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Acceleration</a:t>
            </a:r>
            <a:endParaRPr lang="en-US" altLang="en-US" sz="1400"/>
          </a:p>
        </p:txBody>
      </p:sp>
      <p:sp>
        <p:nvSpPr>
          <p:cNvPr id="173066" name="Rectangle 10">
            <a:extLst>
              <a:ext uri="{FF2B5EF4-FFF2-40B4-BE49-F238E27FC236}">
                <a16:creationId xmlns:a16="http://schemas.microsoft.com/office/drawing/2014/main" id="{4FC8FA38-943F-4A3D-BDDD-CD722B852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33</a:t>
            </a:r>
            <a:endParaRPr lang="en-US" altLang="en-US"/>
          </a:p>
        </p:txBody>
      </p:sp>
      <p:graphicFrame>
        <p:nvGraphicFramePr>
          <p:cNvPr id="173070" name="Object 14">
            <a:extLst>
              <a:ext uri="{FF2B5EF4-FFF2-40B4-BE49-F238E27FC236}">
                <a16:creationId xmlns:a16="http://schemas.microsoft.com/office/drawing/2014/main" id="{4D80D5E3-1DE3-49A3-8072-B8981C1EA4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8300" y="3733800"/>
          <a:ext cx="1625600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7" name="Equation" r:id="rId9" imgW="1625400" imgH="1701720" progId="Equation.3">
                  <p:embed/>
                </p:oleObj>
              </mc:Choice>
              <mc:Fallback>
                <p:oleObj name="Equation" r:id="rId9" imgW="1625400" imgH="170172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300" y="3733800"/>
                        <a:ext cx="1625600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072" name="Object 16">
            <a:extLst>
              <a:ext uri="{FF2B5EF4-FFF2-40B4-BE49-F238E27FC236}">
                <a16:creationId xmlns:a16="http://schemas.microsoft.com/office/drawing/2014/main" id="{861B05E6-399E-4600-B521-08A5164838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0" y="4724400"/>
          <a:ext cx="12446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8" name="Equation" r:id="rId11" imgW="1244520" imgH="1168200" progId="Equation.3">
                  <p:embed/>
                </p:oleObj>
              </mc:Choice>
              <mc:Fallback>
                <p:oleObj name="Equation" r:id="rId11" imgW="1244520" imgH="11682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4724400"/>
                        <a:ext cx="124460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074" name="Object 18">
            <a:extLst>
              <a:ext uri="{FF2B5EF4-FFF2-40B4-BE49-F238E27FC236}">
                <a16:creationId xmlns:a16="http://schemas.microsoft.com/office/drawing/2014/main" id="{C5A0510A-0DF4-45C1-9FA9-498733A303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3733800"/>
          <a:ext cx="107156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9" name="Equation" r:id="rId13" imgW="583920" imgH="393480" progId="Equation.3">
                  <p:embed/>
                </p:oleObj>
              </mc:Choice>
              <mc:Fallback>
                <p:oleObj name="Equation" r:id="rId13" imgW="583920" imgH="39348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733800"/>
                        <a:ext cx="1071563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075" name="Object 19">
            <a:extLst>
              <a:ext uri="{FF2B5EF4-FFF2-40B4-BE49-F238E27FC236}">
                <a16:creationId xmlns:a16="http://schemas.microsoft.com/office/drawing/2014/main" id="{C0552D0B-6B12-4B4B-9BD4-49231392CE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4724400"/>
          <a:ext cx="102711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80" name="Equation" r:id="rId15" imgW="558720" imgH="393480" progId="Equation.3">
                  <p:embed/>
                </p:oleObj>
              </mc:Choice>
              <mc:Fallback>
                <p:oleObj name="Equation" r:id="rId15" imgW="558720" imgH="39348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4724400"/>
                        <a:ext cx="1027113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76" name="AutoShape 20">
            <a:hlinkClick r:id="rId17" action="ppaction://hlinksldjump" highlightClick="1" endSnd="1"/>
            <a:extLst>
              <a:ext uri="{FF2B5EF4-FFF2-40B4-BE49-F238E27FC236}">
                <a16:creationId xmlns:a16="http://schemas.microsoft.com/office/drawing/2014/main" id="{BA4BD416-DDC9-4DEC-B555-4A059A555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3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3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33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23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3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30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3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autoUpdateAnimBg="0"/>
      <p:bldP spid="17306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F2F47309-970B-457B-8D03-563D9ADBA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75107" name="Text Box 3">
            <a:extLst>
              <a:ext uri="{FF2B5EF4-FFF2-40B4-BE49-F238E27FC236}">
                <a16:creationId xmlns:a16="http://schemas.microsoft.com/office/drawing/2014/main" id="{AC9BC257-D25D-4C07-95BD-629B136D4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75108" name="Text Box 4">
            <a:extLst>
              <a:ext uri="{FF2B5EF4-FFF2-40B4-BE49-F238E27FC236}">
                <a16:creationId xmlns:a16="http://schemas.microsoft.com/office/drawing/2014/main" id="{53FFE24F-02EF-41C8-A34A-BF48B9659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9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The maximum deceleration a car’s brakes can safely produce is 8 m/s</a:t>
            </a:r>
            <a:r>
              <a:rPr lang="en-US" altLang="en-US" sz="2400" baseline="30000">
                <a:solidFill>
                  <a:schemeClr val="tx1"/>
                </a:solidFill>
              </a:rPr>
              <a:t>2</a:t>
            </a:r>
            <a:r>
              <a:rPr lang="en-US" altLang="en-US" sz="2400">
                <a:solidFill>
                  <a:schemeClr val="tx1"/>
                </a:solidFill>
              </a:rPr>
              <a:t>. What will be the minimum stopping time if the driver applies the brakes when travelling at 27 m/s?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75109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B31ED1C-EAAE-49C4-BF64-236D4B435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5110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9DA6671-6920-4547-9AFF-5C1234AFA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5112" name="Rectangle 8">
            <a:extLst>
              <a:ext uri="{FF2B5EF4-FFF2-40B4-BE49-F238E27FC236}">
                <a16:creationId xmlns:a16="http://schemas.microsoft.com/office/drawing/2014/main" id="{80993A08-A7C5-456C-A139-50AD9A4D9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75113" name="Text Box 9">
            <a:extLst>
              <a:ext uri="{FF2B5EF4-FFF2-40B4-BE49-F238E27FC236}">
                <a16:creationId xmlns:a16="http://schemas.microsoft.com/office/drawing/2014/main" id="{C45D0BBE-3EE6-43F3-8450-6ECD2B232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Acceleration</a:t>
            </a:r>
            <a:endParaRPr lang="en-US" altLang="en-US" sz="1400"/>
          </a:p>
        </p:txBody>
      </p:sp>
      <p:sp>
        <p:nvSpPr>
          <p:cNvPr id="175114" name="Rectangle 10">
            <a:extLst>
              <a:ext uri="{FF2B5EF4-FFF2-40B4-BE49-F238E27FC236}">
                <a16:creationId xmlns:a16="http://schemas.microsoft.com/office/drawing/2014/main" id="{C111CA01-84E8-46BF-97D5-560B32BA7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34</a:t>
            </a:r>
            <a:endParaRPr lang="en-US" altLang="en-US"/>
          </a:p>
        </p:txBody>
      </p:sp>
      <p:graphicFrame>
        <p:nvGraphicFramePr>
          <p:cNvPr id="175118" name="Object 14">
            <a:extLst>
              <a:ext uri="{FF2B5EF4-FFF2-40B4-BE49-F238E27FC236}">
                <a16:creationId xmlns:a16="http://schemas.microsoft.com/office/drawing/2014/main" id="{02C5FC71-5D6D-42C3-B4D5-3572DB3C8D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17650" y="4419600"/>
          <a:ext cx="1562100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5" name="Equation" r:id="rId9" imgW="1562040" imgH="1701720" progId="Equation.3">
                  <p:embed/>
                </p:oleObj>
              </mc:Choice>
              <mc:Fallback>
                <p:oleObj name="Equation" r:id="rId9" imgW="1562040" imgH="170172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7650" y="4419600"/>
                        <a:ext cx="1562100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20" name="Object 16">
            <a:extLst>
              <a:ext uri="{FF2B5EF4-FFF2-40B4-BE49-F238E27FC236}">
                <a16:creationId xmlns:a16="http://schemas.microsoft.com/office/drawing/2014/main" id="{ABDB1665-F304-4DAB-A00F-70CA89A2A5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51550" y="4889500"/>
          <a:ext cx="11811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6" name="Equation" r:id="rId11" imgW="1180800" imgH="1168200" progId="Equation.3">
                  <p:embed/>
                </p:oleObj>
              </mc:Choice>
              <mc:Fallback>
                <p:oleObj name="Equation" r:id="rId11" imgW="1180800" imgH="11682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1550" y="4889500"/>
                        <a:ext cx="118110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22" name="Object 18">
            <a:extLst>
              <a:ext uri="{FF2B5EF4-FFF2-40B4-BE49-F238E27FC236}">
                <a16:creationId xmlns:a16="http://schemas.microsoft.com/office/drawing/2014/main" id="{18B66777-6DBD-47F4-96B3-5992240DCC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4495800"/>
          <a:ext cx="107156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7" name="Equation" r:id="rId13" imgW="583920" imgH="393480" progId="Equation.3">
                  <p:embed/>
                </p:oleObj>
              </mc:Choice>
              <mc:Fallback>
                <p:oleObj name="Equation" r:id="rId13" imgW="583920" imgH="39348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4495800"/>
                        <a:ext cx="1071563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23" name="Object 19">
            <a:extLst>
              <a:ext uri="{FF2B5EF4-FFF2-40B4-BE49-F238E27FC236}">
                <a16:creationId xmlns:a16="http://schemas.microsoft.com/office/drawing/2014/main" id="{B3E902C5-F3D9-42A9-B076-57CF70AECB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5486400"/>
          <a:ext cx="102711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8" name="Equation" r:id="rId15" imgW="558720" imgH="393480" progId="Equation.3">
                  <p:embed/>
                </p:oleObj>
              </mc:Choice>
              <mc:Fallback>
                <p:oleObj name="Equation" r:id="rId15" imgW="558720" imgH="39348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486400"/>
                        <a:ext cx="1027113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124" name="AutoShape 20">
            <a:hlinkClick r:id="rId17" action="ppaction://hlinksldjump" highlightClick="1" endSnd="1"/>
            <a:extLst>
              <a:ext uri="{FF2B5EF4-FFF2-40B4-BE49-F238E27FC236}">
                <a16:creationId xmlns:a16="http://schemas.microsoft.com/office/drawing/2014/main" id="{7BC046B7-A1E2-4560-A5BF-FD79271E5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3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5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34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23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5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3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5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autoUpdateAnimBg="0"/>
      <p:bldP spid="175108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9819D6E1-D97D-44B6-8F7E-868BA5351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77155" name="Text Box 3">
            <a:extLst>
              <a:ext uri="{FF2B5EF4-FFF2-40B4-BE49-F238E27FC236}">
                <a16:creationId xmlns:a16="http://schemas.microsoft.com/office/drawing/2014/main" id="{1D4154E0-BFD6-44C5-B1F6-F4F295B33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77156" name="Text Box 4">
            <a:extLst>
              <a:ext uri="{FF2B5EF4-FFF2-40B4-BE49-F238E27FC236}">
                <a16:creationId xmlns:a16="http://schemas.microsoft.com/office/drawing/2014/main" id="{96AC14D2-2703-4FA2-8142-866EA7BBD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chemeClr val="tx1"/>
                </a:solidFill>
              </a:rPr>
              <a:t>The table below gives some performance figures for cars.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77157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29DC6DB-B089-40A9-9FFD-B1CC1A396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7160" name="Rectangle 8">
            <a:extLst>
              <a:ext uri="{FF2B5EF4-FFF2-40B4-BE49-F238E27FC236}">
                <a16:creationId xmlns:a16="http://schemas.microsoft.com/office/drawing/2014/main" id="{544EA9CB-0C15-4CD2-8CA7-62400BB15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77161" name="Text Box 9">
            <a:extLst>
              <a:ext uri="{FF2B5EF4-FFF2-40B4-BE49-F238E27FC236}">
                <a16:creationId xmlns:a16="http://schemas.microsoft.com/office/drawing/2014/main" id="{6846A3C2-D9C3-4D09-9D5D-FB253922A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Acceleration</a:t>
            </a:r>
            <a:endParaRPr lang="en-US" altLang="en-US" sz="1400"/>
          </a:p>
        </p:txBody>
      </p:sp>
      <p:sp>
        <p:nvSpPr>
          <p:cNvPr id="177162" name="Rectangle 10">
            <a:extLst>
              <a:ext uri="{FF2B5EF4-FFF2-40B4-BE49-F238E27FC236}">
                <a16:creationId xmlns:a16="http://schemas.microsoft.com/office/drawing/2014/main" id="{69796740-EAA5-4F79-A357-3C2ACEC48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35</a:t>
            </a:r>
            <a:endParaRPr lang="en-US" altLang="en-US"/>
          </a:p>
        </p:txBody>
      </p:sp>
      <p:graphicFrame>
        <p:nvGraphicFramePr>
          <p:cNvPr id="177168" name="Object 16">
            <a:extLst>
              <a:ext uri="{FF2B5EF4-FFF2-40B4-BE49-F238E27FC236}">
                <a16:creationId xmlns:a16="http://schemas.microsoft.com/office/drawing/2014/main" id="{622D4CA3-3EFA-46A4-8213-EE64BE34B7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47800" y="3962400"/>
          <a:ext cx="4719638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80" name="Document" r:id="rId8" imgW="6230160" imgH="4106880" progId="Word.Document.8">
                  <p:embed/>
                </p:oleObj>
              </mc:Choice>
              <mc:Fallback>
                <p:oleObj name="Document" r:id="rId8" imgW="6230160" imgH="4106880" progId="Word.Document.8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962400"/>
                        <a:ext cx="4719638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70" name="Rectangle 18">
            <a:extLst>
              <a:ext uri="{FF2B5EF4-FFF2-40B4-BE49-F238E27FC236}">
                <a16:creationId xmlns:a16="http://schemas.microsoft.com/office/drawing/2014/main" id="{7F0B9B04-E18E-441F-A244-8D6652CBB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505200"/>
            <a:ext cx="8699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400"/>
              <a:t>Time for </a:t>
            </a:r>
          </a:p>
          <a:p>
            <a:pPr algn="ctr"/>
            <a:r>
              <a:rPr lang="en-US" altLang="en-US" sz="1400"/>
              <a:t>0-60 mph</a:t>
            </a:r>
            <a:endParaRPr lang="en-US" altLang="en-US"/>
          </a:p>
        </p:txBody>
      </p:sp>
      <p:sp>
        <p:nvSpPr>
          <p:cNvPr id="177171" name="Rectangle 19">
            <a:extLst>
              <a:ext uri="{FF2B5EF4-FFF2-40B4-BE49-F238E27FC236}">
                <a16:creationId xmlns:a16="http://schemas.microsoft.com/office/drawing/2014/main" id="{6D2DD647-51E8-460B-9F48-10FBD3B6F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81400"/>
            <a:ext cx="441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400"/>
              <a:t>Car</a:t>
            </a:r>
            <a:endParaRPr lang="en-US" altLang="en-US"/>
          </a:p>
        </p:txBody>
      </p:sp>
      <p:sp>
        <p:nvSpPr>
          <p:cNvPr id="177172" name="Rectangle 20">
            <a:extLst>
              <a:ext uri="{FF2B5EF4-FFF2-40B4-BE49-F238E27FC236}">
                <a16:creationId xmlns:a16="http://schemas.microsoft.com/office/drawing/2014/main" id="{8EC02AA8-6BA9-4B69-A1FD-681C533EE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505200"/>
            <a:ext cx="10064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400"/>
              <a:t>Max speed </a:t>
            </a:r>
          </a:p>
          <a:p>
            <a:pPr algn="ctr"/>
            <a:r>
              <a:rPr lang="en-US" altLang="en-US" sz="1400"/>
              <a:t>in mph</a:t>
            </a:r>
            <a:endParaRPr lang="en-US" altLang="en-US"/>
          </a:p>
        </p:txBody>
      </p:sp>
      <p:sp>
        <p:nvSpPr>
          <p:cNvPr id="177173" name="Text Box 21">
            <a:extLst>
              <a:ext uri="{FF2B5EF4-FFF2-40B4-BE49-F238E27FC236}">
                <a16:creationId xmlns:a16="http://schemas.microsoft.com/office/drawing/2014/main" id="{AA166E74-A1FA-4833-A0B8-ECD1CDC9F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191000"/>
            <a:ext cx="35052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c) Assuming that the acceleration remained constant, how long would it take for the following cars to reach their top speed?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i) Mondeo</a:t>
            </a:r>
          </a:p>
        </p:txBody>
      </p:sp>
      <p:sp>
        <p:nvSpPr>
          <p:cNvPr id="177174" name="Rectangle 22">
            <a:extLst>
              <a:ext uri="{FF2B5EF4-FFF2-40B4-BE49-F238E27FC236}">
                <a16:creationId xmlns:a16="http://schemas.microsoft.com/office/drawing/2014/main" id="{45FD1379-1A63-452F-8BDE-E98600914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971800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a) Which car has the smallest acceleration?</a:t>
            </a:r>
          </a:p>
        </p:txBody>
      </p:sp>
      <p:sp>
        <p:nvSpPr>
          <p:cNvPr id="177175" name="Rectangle 23">
            <a:extLst>
              <a:ext uri="{FF2B5EF4-FFF2-40B4-BE49-F238E27FC236}">
                <a16:creationId xmlns:a16="http://schemas.microsoft.com/office/drawing/2014/main" id="{EBFD94FB-2421-492D-B0CC-120F5BC3A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581400"/>
            <a:ext cx="358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/>
              <a:t>b)Which car has the greatest acceleration?</a:t>
            </a:r>
          </a:p>
        </p:txBody>
      </p:sp>
      <p:sp>
        <p:nvSpPr>
          <p:cNvPr id="177177" name="AutoShape 25">
            <a:hlinkClick r:id="" action="ppaction://noaction" highlightClick="1">
              <a:snd r:embed="rId5" name="035b.wav"/>
            </a:hlinkClick>
            <a:extLst>
              <a:ext uri="{FF2B5EF4-FFF2-40B4-BE49-F238E27FC236}">
                <a16:creationId xmlns:a16="http://schemas.microsoft.com/office/drawing/2014/main" id="{EDDE0B83-B12F-47B3-8247-02822BDAC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048000"/>
            <a:ext cx="457200" cy="457200"/>
          </a:xfrm>
          <a:prstGeom prst="actionButtonSou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7178" name="AutoShape 26">
            <a:hlinkClick r:id="" action="ppaction://noaction" highlightClick="1">
              <a:snd r:embed="rId5" name="035b.wav"/>
            </a:hlinkClick>
            <a:extLst>
              <a:ext uri="{FF2B5EF4-FFF2-40B4-BE49-F238E27FC236}">
                <a16:creationId xmlns:a16="http://schemas.microsoft.com/office/drawing/2014/main" id="{CC310BC5-1463-4CEF-A09F-985111C1E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657600"/>
            <a:ext cx="457200" cy="457200"/>
          </a:xfrm>
          <a:prstGeom prst="actionButtonSou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7179" name="AutoShape 27">
            <a:hlinkClick r:id="rId10" action="ppaction://hlinksldjump" highlightClick="1" endSnd="1"/>
            <a:extLst>
              <a:ext uri="{FF2B5EF4-FFF2-40B4-BE49-F238E27FC236}">
                <a16:creationId xmlns:a16="http://schemas.microsoft.com/office/drawing/2014/main" id="{E2148C6B-1A4C-4975-8EFD-B9DEE5FEE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3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3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35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7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35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5" grpId="0" autoUpdateAnimBg="0"/>
      <p:bldP spid="177156" grpId="0" autoUpdateAnimBg="0"/>
      <p:bldP spid="177173" grpId="0" autoUpdateAnimBg="0"/>
      <p:bldP spid="177174" grpId="0" autoUpdateAnimBg="0"/>
      <p:bldP spid="17717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FDB670B9-348D-4E29-9815-C6D7EF85D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79203" name="Text Box 3">
            <a:extLst>
              <a:ext uri="{FF2B5EF4-FFF2-40B4-BE49-F238E27FC236}">
                <a16:creationId xmlns:a16="http://schemas.microsoft.com/office/drawing/2014/main" id="{72990628-1FBB-4C6E-961B-2A411879E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79204" name="Text Box 4">
            <a:extLst>
              <a:ext uri="{FF2B5EF4-FFF2-40B4-BE49-F238E27FC236}">
                <a16:creationId xmlns:a16="http://schemas.microsoft.com/office/drawing/2014/main" id="{A995AFF1-F2B9-4AFE-9B7D-8C35CCAD9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106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i) Mondeo</a:t>
            </a:r>
          </a:p>
        </p:txBody>
      </p:sp>
      <p:sp>
        <p:nvSpPr>
          <p:cNvPr id="179205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ED07456-7D22-4F31-8E85-7CB4888C6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9206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FBCB92E-35F7-4627-B730-B0B3C9B37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9207" name="AutoShape 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C204A98A-6024-4EEB-8082-0844EF147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9208" name="Rectangle 8">
            <a:extLst>
              <a:ext uri="{FF2B5EF4-FFF2-40B4-BE49-F238E27FC236}">
                <a16:creationId xmlns:a16="http://schemas.microsoft.com/office/drawing/2014/main" id="{362955EB-4565-4E89-93E5-A7858BA90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79209" name="Text Box 9">
            <a:extLst>
              <a:ext uri="{FF2B5EF4-FFF2-40B4-BE49-F238E27FC236}">
                <a16:creationId xmlns:a16="http://schemas.microsoft.com/office/drawing/2014/main" id="{F0780A6C-1B81-4C10-B769-CCDD107E2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Acceleration</a:t>
            </a:r>
            <a:endParaRPr lang="en-US" altLang="en-US" sz="1400"/>
          </a:p>
        </p:txBody>
      </p:sp>
      <p:sp>
        <p:nvSpPr>
          <p:cNvPr id="179210" name="Rectangle 10">
            <a:extLst>
              <a:ext uri="{FF2B5EF4-FFF2-40B4-BE49-F238E27FC236}">
                <a16:creationId xmlns:a16="http://schemas.microsoft.com/office/drawing/2014/main" id="{01C01CC9-BA59-4DF7-8C73-10AD56968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362200"/>
            <a:ext cx="1587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35 (continued)</a:t>
            </a:r>
            <a:endParaRPr lang="en-US" altLang="en-US"/>
          </a:p>
        </p:txBody>
      </p:sp>
      <p:graphicFrame>
        <p:nvGraphicFramePr>
          <p:cNvPr id="179211" name="Object 11">
            <a:extLst>
              <a:ext uri="{FF2B5EF4-FFF2-40B4-BE49-F238E27FC236}">
                <a16:creationId xmlns:a16="http://schemas.microsoft.com/office/drawing/2014/main" id="{D3E1A6DD-4BB5-4075-A07C-EC7D957602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2743200"/>
          <a:ext cx="14478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18" name="Equation" r:id="rId11" imgW="1447560" imgH="1257120" progId="Equation.3">
                  <p:embed/>
                </p:oleObj>
              </mc:Choice>
              <mc:Fallback>
                <p:oleObj name="Equation" r:id="rId11" imgW="1447560" imgH="12571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743200"/>
                        <a:ext cx="144780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12" name="Object 12">
            <a:extLst>
              <a:ext uri="{FF2B5EF4-FFF2-40B4-BE49-F238E27FC236}">
                <a16:creationId xmlns:a16="http://schemas.microsoft.com/office/drawing/2014/main" id="{8F0817B5-865C-4948-BEA7-E2E9C59DB6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895600"/>
          <a:ext cx="10922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19" name="Equation" r:id="rId13" imgW="1091880" imgH="723600" progId="Equation.3">
                  <p:embed/>
                </p:oleObj>
              </mc:Choice>
              <mc:Fallback>
                <p:oleObj name="Equation" r:id="rId13" imgW="1091880" imgH="723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895600"/>
                        <a:ext cx="10922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13" name="Object 13">
            <a:extLst>
              <a:ext uri="{FF2B5EF4-FFF2-40B4-BE49-F238E27FC236}">
                <a16:creationId xmlns:a16="http://schemas.microsoft.com/office/drawing/2014/main" id="{49F010A9-6C19-4C33-9DF8-39BFE97D69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2895600"/>
          <a:ext cx="19431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20" name="Equation" r:id="rId15" imgW="1942920" imgH="1168200" progId="Equation.3">
                  <p:embed/>
                </p:oleObj>
              </mc:Choice>
              <mc:Fallback>
                <p:oleObj name="Equation" r:id="rId15" imgW="1942920" imgH="11682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895600"/>
                        <a:ext cx="194310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14" name="Object 14">
            <a:extLst>
              <a:ext uri="{FF2B5EF4-FFF2-40B4-BE49-F238E27FC236}">
                <a16:creationId xmlns:a16="http://schemas.microsoft.com/office/drawing/2014/main" id="{4680FAC7-03CE-4235-97EA-9FF23B5209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6500" y="4419600"/>
          <a:ext cx="1574800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21" name="Equation" r:id="rId17" imgW="1574640" imgH="1650960" progId="Equation.3">
                  <p:embed/>
                </p:oleObj>
              </mc:Choice>
              <mc:Fallback>
                <p:oleObj name="Equation" r:id="rId17" imgW="1574640" imgH="165096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4419600"/>
                        <a:ext cx="1574800" cy="165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215" name="Line 15">
            <a:extLst>
              <a:ext uri="{FF2B5EF4-FFF2-40B4-BE49-F238E27FC236}">
                <a16:creationId xmlns:a16="http://schemas.microsoft.com/office/drawing/2014/main" id="{22D024DA-8416-4F99-BAAB-B14F0A98BD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4419600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79216" name="Object 16">
            <a:extLst>
              <a:ext uri="{FF2B5EF4-FFF2-40B4-BE49-F238E27FC236}">
                <a16:creationId xmlns:a16="http://schemas.microsoft.com/office/drawing/2014/main" id="{8AC4860A-BE95-47CB-8DAE-1967FC7076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4648200"/>
          <a:ext cx="10287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22" name="Equation" r:id="rId19" imgW="1028520" imgH="723600" progId="Equation.3">
                  <p:embed/>
                </p:oleObj>
              </mc:Choice>
              <mc:Fallback>
                <p:oleObj name="Equation" r:id="rId19" imgW="1028520" imgH="7236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648200"/>
                        <a:ext cx="10287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17" name="Object 17">
            <a:extLst>
              <a:ext uri="{FF2B5EF4-FFF2-40B4-BE49-F238E27FC236}">
                <a16:creationId xmlns:a16="http://schemas.microsoft.com/office/drawing/2014/main" id="{BCFB0202-C81F-4D82-97AA-22A51B9349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4648200"/>
          <a:ext cx="23876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23" name="Equation" r:id="rId21" imgW="2387520" imgH="1168200" progId="Equation.3">
                  <p:embed/>
                </p:oleObj>
              </mc:Choice>
              <mc:Fallback>
                <p:oleObj name="Equation" r:id="rId21" imgW="2387520" imgH="11682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648200"/>
                        <a:ext cx="238760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9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35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9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35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9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35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92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35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9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5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92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35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3" grpId="0" autoUpdateAnimBg="0"/>
      <p:bldP spid="17920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BFF72B2A-84F3-494B-86E8-1DEF3495F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81251" name="Text Box 3">
            <a:extLst>
              <a:ext uri="{FF2B5EF4-FFF2-40B4-BE49-F238E27FC236}">
                <a16:creationId xmlns:a16="http://schemas.microsoft.com/office/drawing/2014/main" id="{38E75F10-3361-427C-903E-CF171A92C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81252" name="Text Box 4">
            <a:extLst>
              <a:ext uri="{FF2B5EF4-FFF2-40B4-BE49-F238E27FC236}">
                <a16:creationId xmlns:a16="http://schemas.microsoft.com/office/drawing/2014/main" id="{BAE2C6A5-AD89-436C-B849-F547AFEE7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106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</a:rPr>
              <a:t>ii) Porsche</a:t>
            </a:r>
          </a:p>
        </p:txBody>
      </p:sp>
      <p:sp>
        <p:nvSpPr>
          <p:cNvPr id="181253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7658192-2322-464E-B93A-CA04F0472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1255" name="AutoShape 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7FBE8AE9-28B1-445A-9D6C-9F52A280B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1256" name="Rectangle 8">
            <a:extLst>
              <a:ext uri="{FF2B5EF4-FFF2-40B4-BE49-F238E27FC236}">
                <a16:creationId xmlns:a16="http://schemas.microsoft.com/office/drawing/2014/main" id="{845334B7-F726-412C-AF40-7D465BB12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81257" name="Text Box 9">
            <a:extLst>
              <a:ext uri="{FF2B5EF4-FFF2-40B4-BE49-F238E27FC236}">
                <a16:creationId xmlns:a16="http://schemas.microsoft.com/office/drawing/2014/main" id="{F1E37837-17E8-4946-8854-A7BBAD801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Acceleration</a:t>
            </a:r>
            <a:endParaRPr lang="en-US" altLang="en-US" sz="1400"/>
          </a:p>
        </p:txBody>
      </p:sp>
      <p:sp>
        <p:nvSpPr>
          <p:cNvPr id="181258" name="Rectangle 10">
            <a:extLst>
              <a:ext uri="{FF2B5EF4-FFF2-40B4-BE49-F238E27FC236}">
                <a16:creationId xmlns:a16="http://schemas.microsoft.com/office/drawing/2014/main" id="{A7A32EE1-296B-4972-BB3E-2922C8873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362200"/>
            <a:ext cx="1587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35 (continued)</a:t>
            </a:r>
            <a:endParaRPr lang="en-US" altLang="en-US"/>
          </a:p>
        </p:txBody>
      </p:sp>
      <p:graphicFrame>
        <p:nvGraphicFramePr>
          <p:cNvPr id="181259" name="Object 11">
            <a:extLst>
              <a:ext uri="{FF2B5EF4-FFF2-40B4-BE49-F238E27FC236}">
                <a16:creationId xmlns:a16="http://schemas.microsoft.com/office/drawing/2014/main" id="{FA4C1165-1397-4EA7-9C3F-E52DF040ED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2743200"/>
          <a:ext cx="14478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66" name="Equation" r:id="rId11" imgW="1447560" imgH="1257120" progId="Equation.3">
                  <p:embed/>
                </p:oleObj>
              </mc:Choice>
              <mc:Fallback>
                <p:oleObj name="Equation" r:id="rId11" imgW="1447560" imgH="12571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743200"/>
                        <a:ext cx="144780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60" name="Object 12">
            <a:extLst>
              <a:ext uri="{FF2B5EF4-FFF2-40B4-BE49-F238E27FC236}">
                <a16:creationId xmlns:a16="http://schemas.microsoft.com/office/drawing/2014/main" id="{F4AEE035-C111-4D57-838E-D13F071CA1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895600"/>
          <a:ext cx="10922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67" name="Equation" r:id="rId13" imgW="1091880" imgH="723600" progId="Equation.3">
                  <p:embed/>
                </p:oleObj>
              </mc:Choice>
              <mc:Fallback>
                <p:oleObj name="Equation" r:id="rId13" imgW="1091880" imgH="723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895600"/>
                        <a:ext cx="10922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61" name="Object 13">
            <a:extLst>
              <a:ext uri="{FF2B5EF4-FFF2-40B4-BE49-F238E27FC236}">
                <a16:creationId xmlns:a16="http://schemas.microsoft.com/office/drawing/2014/main" id="{06429164-D1C9-434A-B85E-F76C44B2FA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2895600"/>
          <a:ext cx="19431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68" name="Equation" r:id="rId15" imgW="1942920" imgH="1168200" progId="Equation.3">
                  <p:embed/>
                </p:oleObj>
              </mc:Choice>
              <mc:Fallback>
                <p:oleObj name="Equation" r:id="rId15" imgW="1942920" imgH="11682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895600"/>
                        <a:ext cx="194310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62" name="Object 14">
            <a:extLst>
              <a:ext uri="{FF2B5EF4-FFF2-40B4-BE49-F238E27FC236}">
                <a16:creationId xmlns:a16="http://schemas.microsoft.com/office/drawing/2014/main" id="{7398C61F-C40B-4F3A-BF20-072114A9E3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6500" y="4419600"/>
          <a:ext cx="1574800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69" name="Equation" r:id="rId17" imgW="1574640" imgH="1650960" progId="Equation.3">
                  <p:embed/>
                </p:oleObj>
              </mc:Choice>
              <mc:Fallback>
                <p:oleObj name="Equation" r:id="rId17" imgW="1574640" imgH="165096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4419600"/>
                        <a:ext cx="1574800" cy="165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64" name="Object 16">
            <a:extLst>
              <a:ext uri="{FF2B5EF4-FFF2-40B4-BE49-F238E27FC236}">
                <a16:creationId xmlns:a16="http://schemas.microsoft.com/office/drawing/2014/main" id="{2226C3F8-D5B1-4322-BF87-C9E3E09E0D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4648200"/>
          <a:ext cx="10287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70" name="Equation" r:id="rId19" imgW="1028520" imgH="723600" progId="Equation.3">
                  <p:embed/>
                </p:oleObj>
              </mc:Choice>
              <mc:Fallback>
                <p:oleObj name="Equation" r:id="rId19" imgW="1028520" imgH="7236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648200"/>
                        <a:ext cx="10287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65" name="Object 17">
            <a:extLst>
              <a:ext uri="{FF2B5EF4-FFF2-40B4-BE49-F238E27FC236}">
                <a16:creationId xmlns:a16="http://schemas.microsoft.com/office/drawing/2014/main" id="{700F4416-A6A0-46C9-94BC-8C5D3B786F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51550" y="4648200"/>
          <a:ext cx="23241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71" name="Equation" r:id="rId21" imgW="2323800" imgH="1168200" progId="Equation.3">
                  <p:embed/>
                </p:oleObj>
              </mc:Choice>
              <mc:Fallback>
                <p:oleObj name="Equation" r:id="rId21" imgW="2323800" imgH="11682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1550" y="4648200"/>
                        <a:ext cx="232410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1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35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1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35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12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35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1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35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12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5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1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35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 autoUpdateAnimBg="0"/>
      <p:bldP spid="18125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135D358D-DDEB-4E17-A91A-E8CB75626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52579" name="Text Box 3">
            <a:extLst>
              <a:ext uri="{FF2B5EF4-FFF2-40B4-BE49-F238E27FC236}">
                <a16:creationId xmlns:a16="http://schemas.microsoft.com/office/drawing/2014/main" id="{9BD3D365-E40A-44E3-9324-18346B287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52580" name="Text Box 4">
            <a:extLst>
              <a:ext uri="{FF2B5EF4-FFF2-40B4-BE49-F238E27FC236}">
                <a16:creationId xmlns:a16="http://schemas.microsoft.com/office/drawing/2014/main" id="{30830192-7A35-4971-90EE-568D454ED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A Jaguar can reach 27 m/s from rest in 9.0 s. What is its acceleration?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52582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8ABB530-2149-4523-A324-D7284CC75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2583" name="AutoShape 7">
            <a:hlinkClick r:id="rId8" action="ppaction://hlinksldjump" highlightClick="1" endSnd="1"/>
            <a:extLst>
              <a:ext uri="{FF2B5EF4-FFF2-40B4-BE49-F238E27FC236}">
                <a16:creationId xmlns:a16="http://schemas.microsoft.com/office/drawing/2014/main" id="{31C76C62-E1B2-454B-A9EE-D78F1BB3D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2584" name="Rectangle 8">
            <a:extLst>
              <a:ext uri="{FF2B5EF4-FFF2-40B4-BE49-F238E27FC236}">
                <a16:creationId xmlns:a16="http://schemas.microsoft.com/office/drawing/2014/main" id="{FC32D51A-E452-4FC3-A4C1-65FA46E7E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52585" name="Text Box 9">
            <a:extLst>
              <a:ext uri="{FF2B5EF4-FFF2-40B4-BE49-F238E27FC236}">
                <a16:creationId xmlns:a16="http://schemas.microsoft.com/office/drawing/2014/main" id="{FFC3B785-D3DC-4B56-A5BB-1E964EB73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Acceleration</a:t>
            </a:r>
            <a:endParaRPr lang="en-US" altLang="en-US" sz="1400"/>
          </a:p>
        </p:txBody>
      </p:sp>
      <p:sp>
        <p:nvSpPr>
          <p:cNvPr id="152586" name="Rectangle 10">
            <a:extLst>
              <a:ext uri="{FF2B5EF4-FFF2-40B4-BE49-F238E27FC236}">
                <a16:creationId xmlns:a16="http://schemas.microsoft.com/office/drawing/2014/main" id="{68F66CCE-F973-400B-B1BE-F40D4E83E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23</a:t>
            </a:r>
            <a:endParaRPr lang="en-US" altLang="en-US"/>
          </a:p>
        </p:txBody>
      </p:sp>
      <p:graphicFrame>
        <p:nvGraphicFramePr>
          <p:cNvPr id="152587" name="Object 11">
            <a:extLst>
              <a:ext uri="{FF2B5EF4-FFF2-40B4-BE49-F238E27FC236}">
                <a16:creationId xmlns:a16="http://schemas.microsoft.com/office/drawing/2014/main" id="{49B5D7B1-8047-4CB3-A98A-CE5FF87F72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79600" y="3740150"/>
          <a:ext cx="14097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91" name="Equation" r:id="rId9" imgW="1409400" imgH="1257120" progId="Equation.3">
                  <p:embed/>
                </p:oleObj>
              </mc:Choice>
              <mc:Fallback>
                <p:oleObj name="Equation" r:id="rId9" imgW="1409400" imgH="12571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9600" y="3740150"/>
                        <a:ext cx="140970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588" name="Object 12">
            <a:extLst>
              <a:ext uri="{FF2B5EF4-FFF2-40B4-BE49-F238E27FC236}">
                <a16:creationId xmlns:a16="http://schemas.microsoft.com/office/drawing/2014/main" id="{CD0A2E1B-A14D-4575-86AB-99CA57A8B0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51300" y="3962400"/>
          <a:ext cx="10922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92" name="Equation" r:id="rId11" imgW="1091880" imgH="723600" progId="Equation.3">
                  <p:embed/>
                </p:oleObj>
              </mc:Choice>
              <mc:Fallback>
                <p:oleObj name="Equation" r:id="rId11" imgW="1091880" imgH="723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1300" y="3962400"/>
                        <a:ext cx="10922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590" name="Object 14">
            <a:extLst>
              <a:ext uri="{FF2B5EF4-FFF2-40B4-BE49-F238E27FC236}">
                <a16:creationId xmlns:a16="http://schemas.microsoft.com/office/drawing/2014/main" id="{5676D174-40CF-4BEE-8B33-56CD4545B7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0" y="3962400"/>
          <a:ext cx="13589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93" name="Equation" r:id="rId13" imgW="1358640" imgH="1218960" progId="Equation.3">
                  <p:embed/>
                </p:oleObj>
              </mc:Choice>
              <mc:Fallback>
                <p:oleObj name="Equation" r:id="rId13" imgW="1358640" imgH="121896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962400"/>
                        <a:ext cx="13589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25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23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2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23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25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3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autoUpdateAnimBg="0"/>
      <p:bldP spid="15258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74D072F1-0CE6-4021-9703-13F9988D7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54627" name="Text Box 3">
            <a:extLst>
              <a:ext uri="{FF2B5EF4-FFF2-40B4-BE49-F238E27FC236}">
                <a16:creationId xmlns:a16="http://schemas.microsoft.com/office/drawing/2014/main" id="{785A5446-800A-4916-B6DA-F8872EAFA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54628" name="Text Box 4">
            <a:extLst>
              <a:ext uri="{FF2B5EF4-FFF2-40B4-BE49-F238E27FC236}">
                <a16:creationId xmlns:a16="http://schemas.microsoft.com/office/drawing/2014/main" id="{0AC5328C-46EB-4273-ADC9-047589855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The space shuttle reaches 1000 m/s, 45 s after launch. What is its acceleration?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54629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153E286-E61D-46CF-BA09-8F22EA06E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4630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A0CC336-6CB4-4BD0-9712-26160B417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4632" name="Rectangle 8">
            <a:extLst>
              <a:ext uri="{FF2B5EF4-FFF2-40B4-BE49-F238E27FC236}">
                <a16:creationId xmlns:a16="http://schemas.microsoft.com/office/drawing/2014/main" id="{0973FA79-9441-497C-9AF7-57289D67C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54633" name="Text Box 9">
            <a:extLst>
              <a:ext uri="{FF2B5EF4-FFF2-40B4-BE49-F238E27FC236}">
                <a16:creationId xmlns:a16="http://schemas.microsoft.com/office/drawing/2014/main" id="{462E87A5-9F52-4157-8B8C-FAED4B77F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Acceleration</a:t>
            </a:r>
            <a:endParaRPr lang="en-US" altLang="en-US" sz="1400"/>
          </a:p>
        </p:txBody>
      </p:sp>
      <p:sp>
        <p:nvSpPr>
          <p:cNvPr id="154634" name="Rectangle 10">
            <a:extLst>
              <a:ext uri="{FF2B5EF4-FFF2-40B4-BE49-F238E27FC236}">
                <a16:creationId xmlns:a16="http://schemas.microsoft.com/office/drawing/2014/main" id="{8867B1E2-E9C2-4D01-8702-DB9DED3AC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24</a:t>
            </a:r>
            <a:endParaRPr lang="en-US" altLang="en-US"/>
          </a:p>
        </p:txBody>
      </p:sp>
      <p:graphicFrame>
        <p:nvGraphicFramePr>
          <p:cNvPr id="154635" name="Object 11">
            <a:extLst>
              <a:ext uri="{FF2B5EF4-FFF2-40B4-BE49-F238E27FC236}">
                <a16:creationId xmlns:a16="http://schemas.microsoft.com/office/drawing/2014/main" id="{03AE1CA5-A740-4F80-9E66-D1CA754BBF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6250" y="3740150"/>
          <a:ext cx="16764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9" name="Equation" r:id="rId8" imgW="1676160" imgH="1257120" progId="Equation.3">
                  <p:embed/>
                </p:oleObj>
              </mc:Choice>
              <mc:Fallback>
                <p:oleObj name="Equation" r:id="rId8" imgW="1676160" imgH="12571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0" y="3740150"/>
                        <a:ext cx="167640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36" name="Object 12">
            <a:extLst>
              <a:ext uri="{FF2B5EF4-FFF2-40B4-BE49-F238E27FC236}">
                <a16:creationId xmlns:a16="http://schemas.microsoft.com/office/drawing/2014/main" id="{8D67F116-BAA3-4166-9133-728573943A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51300" y="3962400"/>
          <a:ext cx="10922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0" name="Equation" r:id="rId10" imgW="1091880" imgH="723600" progId="Equation.3">
                  <p:embed/>
                </p:oleObj>
              </mc:Choice>
              <mc:Fallback>
                <p:oleObj name="Equation" r:id="rId10" imgW="1091880" imgH="723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1300" y="3962400"/>
                        <a:ext cx="10922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37" name="Object 13">
            <a:extLst>
              <a:ext uri="{FF2B5EF4-FFF2-40B4-BE49-F238E27FC236}">
                <a16:creationId xmlns:a16="http://schemas.microsoft.com/office/drawing/2014/main" id="{BAE33D0E-3D05-4181-89BA-CA1F2BD8A0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51550" y="3962400"/>
          <a:ext cx="17526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1" name="Equation" r:id="rId12" imgW="1752480" imgH="1218960" progId="Equation.3">
                  <p:embed/>
                </p:oleObj>
              </mc:Choice>
              <mc:Fallback>
                <p:oleObj name="Equation" r:id="rId12" imgW="1752480" imgH="121896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1550" y="3962400"/>
                        <a:ext cx="17526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638" name="AutoShape 14">
            <a:hlinkClick r:id="rId14" action="ppaction://hlinksldjump" highlightClick="1" endSnd="1"/>
            <a:extLst>
              <a:ext uri="{FF2B5EF4-FFF2-40B4-BE49-F238E27FC236}">
                <a16:creationId xmlns:a16="http://schemas.microsoft.com/office/drawing/2014/main" id="{608C661C-A5AB-45DD-8E5F-92FF17B3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46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24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46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23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46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4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autoUpdateAnimBg="0"/>
      <p:bldP spid="154628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374EC030-92C0-414A-9E80-96335AFF7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56675" name="Text Box 3">
            <a:extLst>
              <a:ext uri="{FF2B5EF4-FFF2-40B4-BE49-F238E27FC236}">
                <a16:creationId xmlns:a16="http://schemas.microsoft.com/office/drawing/2014/main" id="{AA413496-6CC6-44C1-B8E5-292383AEF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56676" name="Text Box 4">
            <a:extLst>
              <a:ext uri="{FF2B5EF4-FFF2-40B4-BE49-F238E27FC236}">
                <a16:creationId xmlns:a16="http://schemas.microsoft.com/office/drawing/2014/main" id="{02C59117-E565-4560-BB12-459CD7AA7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A car reaches 30 m/s from a speed of 18 m/s in 6 s. What is its acceleration?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56677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08F2936-7B7C-4E55-8602-AEEDBA9F4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6678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ACA3001-7669-4F0C-BA49-9E2724695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6680" name="Rectangle 8">
            <a:extLst>
              <a:ext uri="{FF2B5EF4-FFF2-40B4-BE49-F238E27FC236}">
                <a16:creationId xmlns:a16="http://schemas.microsoft.com/office/drawing/2014/main" id="{30101FC0-4C72-44B4-B4DE-B513C171E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56681" name="Text Box 9">
            <a:extLst>
              <a:ext uri="{FF2B5EF4-FFF2-40B4-BE49-F238E27FC236}">
                <a16:creationId xmlns:a16="http://schemas.microsoft.com/office/drawing/2014/main" id="{4BCF9047-67C7-4615-A7B0-9D67E8C77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Acceleration</a:t>
            </a:r>
            <a:endParaRPr lang="en-US" altLang="en-US" sz="1400"/>
          </a:p>
        </p:txBody>
      </p:sp>
      <p:sp>
        <p:nvSpPr>
          <p:cNvPr id="156682" name="Rectangle 10">
            <a:extLst>
              <a:ext uri="{FF2B5EF4-FFF2-40B4-BE49-F238E27FC236}">
                <a16:creationId xmlns:a16="http://schemas.microsoft.com/office/drawing/2014/main" id="{BC8B18C0-A718-476A-AF42-583E70A6B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25</a:t>
            </a:r>
            <a:endParaRPr lang="en-US" altLang="en-US"/>
          </a:p>
        </p:txBody>
      </p:sp>
      <p:graphicFrame>
        <p:nvGraphicFramePr>
          <p:cNvPr id="156683" name="Object 11">
            <a:extLst>
              <a:ext uri="{FF2B5EF4-FFF2-40B4-BE49-F238E27FC236}">
                <a16:creationId xmlns:a16="http://schemas.microsoft.com/office/drawing/2014/main" id="{B5C7C48D-39AB-4B16-97D4-C5D02C317A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2300" y="3740150"/>
          <a:ext cx="13843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87" name="Equation" r:id="rId8" imgW="1384200" imgH="1257120" progId="Equation.3">
                  <p:embed/>
                </p:oleObj>
              </mc:Choice>
              <mc:Fallback>
                <p:oleObj name="Equation" r:id="rId8" imgW="1384200" imgH="12571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0" y="3740150"/>
                        <a:ext cx="138430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84" name="Object 12">
            <a:extLst>
              <a:ext uri="{FF2B5EF4-FFF2-40B4-BE49-F238E27FC236}">
                <a16:creationId xmlns:a16="http://schemas.microsoft.com/office/drawing/2014/main" id="{F0765482-9E73-40CD-B8BA-61D64AF5E3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51300" y="3962400"/>
          <a:ext cx="10922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88" name="Equation" r:id="rId10" imgW="1091880" imgH="723600" progId="Equation.3">
                  <p:embed/>
                </p:oleObj>
              </mc:Choice>
              <mc:Fallback>
                <p:oleObj name="Equation" r:id="rId10" imgW="1091880" imgH="723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1300" y="3962400"/>
                        <a:ext cx="10922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85" name="Object 13">
            <a:extLst>
              <a:ext uri="{FF2B5EF4-FFF2-40B4-BE49-F238E27FC236}">
                <a16:creationId xmlns:a16="http://schemas.microsoft.com/office/drawing/2014/main" id="{BF5ECC29-B3F1-4D01-9A7D-0693057B68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2050" y="3962400"/>
          <a:ext cx="13716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89" name="Equation" r:id="rId12" imgW="1371600" imgH="1218960" progId="Equation.3">
                  <p:embed/>
                </p:oleObj>
              </mc:Choice>
              <mc:Fallback>
                <p:oleObj name="Equation" r:id="rId12" imgW="1371600" imgH="121896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2050" y="3962400"/>
                        <a:ext cx="13716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686" name="AutoShape 14">
            <a:hlinkClick r:id="rId14" action="ppaction://hlinksldjump" highlightClick="1" endSnd="1"/>
            <a:extLst>
              <a:ext uri="{FF2B5EF4-FFF2-40B4-BE49-F238E27FC236}">
                <a16:creationId xmlns:a16="http://schemas.microsoft.com/office/drawing/2014/main" id="{FF0836B8-4895-49A8-9BF6-AD785AF31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66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2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66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23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66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5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autoUpdateAnimBg="0"/>
      <p:bldP spid="15667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CDEC3182-92A5-4515-A523-7A16DD97C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58723" name="Text Box 3">
            <a:extLst>
              <a:ext uri="{FF2B5EF4-FFF2-40B4-BE49-F238E27FC236}">
                <a16:creationId xmlns:a16="http://schemas.microsoft.com/office/drawing/2014/main" id="{F317E28A-AEE8-405C-B3E6-7482049BD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58724" name="Text Box 4">
            <a:extLst>
              <a:ext uri="{FF2B5EF4-FFF2-40B4-BE49-F238E27FC236}">
                <a16:creationId xmlns:a16="http://schemas.microsoft.com/office/drawing/2014/main" id="{71D7BABA-8678-4BC6-B88C-30BEFBB7E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A train moving at 10 m/s increases its speed to 45 m/s  in 10 s. What is its acceleration?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58725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7A11E93-9D65-4AAC-AF5E-B9DDFF6A5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8726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DD423CB-2965-4A8A-8A21-CAA00A7A7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8728" name="Rectangle 8">
            <a:extLst>
              <a:ext uri="{FF2B5EF4-FFF2-40B4-BE49-F238E27FC236}">
                <a16:creationId xmlns:a16="http://schemas.microsoft.com/office/drawing/2014/main" id="{1C59CA28-D87B-4BD7-A723-6590DC356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58729" name="Text Box 9">
            <a:extLst>
              <a:ext uri="{FF2B5EF4-FFF2-40B4-BE49-F238E27FC236}">
                <a16:creationId xmlns:a16="http://schemas.microsoft.com/office/drawing/2014/main" id="{2B0EB318-9984-4EEC-807D-937974DCD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Acceleration</a:t>
            </a:r>
            <a:endParaRPr lang="en-US" altLang="en-US" sz="1400"/>
          </a:p>
        </p:txBody>
      </p:sp>
      <p:sp>
        <p:nvSpPr>
          <p:cNvPr id="158730" name="Rectangle 10">
            <a:extLst>
              <a:ext uri="{FF2B5EF4-FFF2-40B4-BE49-F238E27FC236}">
                <a16:creationId xmlns:a16="http://schemas.microsoft.com/office/drawing/2014/main" id="{C478CC5A-AAC6-4FD0-A10F-CBDA1D373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26</a:t>
            </a:r>
            <a:endParaRPr lang="en-US" altLang="en-US"/>
          </a:p>
        </p:txBody>
      </p:sp>
      <p:graphicFrame>
        <p:nvGraphicFramePr>
          <p:cNvPr id="158731" name="Object 11">
            <a:extLst>
              <a:ext uri="{FF2B5EF4-FFF2-40B4-BE49-F238E27FC236}">
                <a16:creationId xmlns:a16="http://schemas.microsoft.com/office/drawing/2014/main" id="{BD0F3FB9-3229-4078-B1E1-C0A862B389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5950" y="3740150"/>
          <a:ext cx="13970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5" name="Equation" r:id="rId8" imgW="1396800" imgH="1257120" progId="Equation.3">
                  <p:embed/>
                </p:oleObj>
              </mc:Choice>
              <mc:Fallback>
                <p:oleObj name="Equation" r:id="rId8" imgW="1396800" imgH="12571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950" y="3740150"/>
                        <a:ext cx="139700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732" name="Object 12">
            <a:extLst>
              <a:ext uri="{FF2B5EF4-FFF2-40B4-BE49-F238E27FC236}">
                <a16:creationId xmlns:a16="http://schemas.microsoft.com/office/drawing/2014/main" id="{6F1F66B3-D591-4384-B5C6-34C5C1F857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51300" y="3962400"/>
          <a:ext cx="10922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6" name="Equation" r:id="rId10" imgW="1091880" imgH="723600" progId="Equation.3">
                  <p:embed/>
                </p:oleObj>
              </mc:Choice>
              <mc:Fallback>
                <p:oleObj name="Equation" r:id="rId10" imgW="1091880" imgH="723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1300" y="3962400"/>
                        <a:ext cx="10922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733" name="Object 13">
            <a:extLst>
              <a:ext uri="{FF2B5EF4-FFF2-40B4-BE49-F238E27FC236}">
                <a16:creationId xmlns:a16="http://schemas.microsoft.com/office/drawing/2014/main" id="{C10BFAB7-88C3-4E35-BE09-5576EA708C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34100" y="3962400"/>
          <a:ext cx="15875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7" name="Equation" r:id="rId12" imgW="1587240" imgH="1218960" progId="Equation.3">
                  <p:embed/>
                </p:oleObj>
              </mc:Choice>
              <mc:Fallback>
                <p:oleObj name="Equation" r:id="rId12" imgW="1587240" imgH="121896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4100" y="3962400"/>
                        <a:ext cx="15875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734" name="AutoShape 14">
            <a:hlinkClick r:id="rId14" action="ppaction://hlinksldjump" highlightClick="1" endSnd="1"/>
            <a:extLst>
              <a:ext uri="{FF2B5EF4-FFF2-40B4-BE49-F238E27FC236}">
                <a16:creationId xmlns:a16="http://schemas.microsoft.com/office/drawing/2014/main" id="{502FD39A-F85D-420A-BCCC-91359E060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6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26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87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23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87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6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3" grpId="0" autoUpdateAnimBg="0"/>
      <p:bldP spid="15872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2584A05C-11CC-4CEB-9802-57EA70DA0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60771" name="Text Box 3">
            <a:extLst>
              <a:ext uri="{FF2B5EF4-FFF2-40B4-BE49-F238E27FC236}">
                <a16:creationId xmlns:a16="http://schemas.microsoft.com/office/drawing/2014/main" id="{0004227F-795B-4326-BF24-FEED218C3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60772" name="Text Box 4">
            <a:extLst>
              <a:ext uri="{FF2B5EF4-FFF2-40B4-BE49-F238E27FC236}">
                <a16:creationId xmlns:a16="http://schemas.microsoft.com/office/drawing/2014/main" id="{CC3FB917-D312-420B-A398-EAEAFEBCD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A bullet travelling at 240 m/s hits a wall and stops in 0.2 s. What is its acceleration?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60773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0585997-1807-418E-BBE2-A7FA58A8F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0774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C4C29D9-22AA-44B3-B0C3-657EC95CB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0776" name="Rectangle 8">
            <a:extLst>
              <a:ext uri="{FF2B5EF4-FFF2-40B4-BE49-F238E27FC236}">
                <a16:creationId xmlns:a16="http://schemas.microsoft.com/office/drawing/2014/main" id="{AC74796D-BC1A-4AD9-B267-59E168356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60777" name="Text Box 9">
            <a:extLst>
              <a:ext uri="{FF2B5EF4-FFF2-40B4-BE49-F238E27FC236}">
                <a16:creationId xmlns:a16="http://schemas.microsoft.com/office/drawing/2014/main" id="{E1AF3F58-7226-4B25-B5CF-7CBC22E51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Acceleration</a:t>
            </a:r>
            <a:endParaRPr lang="en-US" altLang="en-US" sz="1400"/>
          </a:p>
        </p:txBody>
      </p:sp>
      <p:sp>
        <p:nvSpPr>
          <p:cNvPr id="160778" name="Rectangle 10">
            <a:extLst>
              <a:ext uri="{FF2B5EF4-FFF2-40B4-BE49-F238E27FC236}">
                <a16:creationId xmlns:a16="http://schemas.microsoft.com/office/drawing/2014/main" id="{E2D1247E-182A-4E68-A1A9-77C516852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27</a:t>
            </a:r>
            <a:endParaRPr lang="en-US" altLang="en-US"/>
          </a:p>
        </p:txBody>
      </p:sp>
      <p:graphicFrame>
        <p:nvGraphicFramePr>
          <p:cNvPr id="160779" name="Object 11">
            <a:extLst>
              <a:ext uri="{FF2B5EF4-FFF2-40B4-BE49-F238E27FC236}">
                <a16:creationId xmlns:a16="http://schemas.microsoft.com/office/drawing/2014/main" id="{BE9C0003-C379-4249-8F92-0FCF2F1633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6250" y="3740150"/>
          <a:ext cx="16764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3" name="Equation" r:id="rId8" imgW="1676160" imgH="1257120" progId="Equation.3">
                  <p:embed/>
                </p:oleObj>
              </mc:Choice>
              <mc:Fallback>
                <p:oleObj name="Equation" r:id="rId8" imgW="1676160" imgH="12571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0" y="3740150"/>
                        <a:ext cx="167640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80" name="Object 12">
            <a:extLst>
              <a:ext uri="{FF2B5EF4-FFF2-40B4-BE49-F238E27FC236}">
                <a16:creationId xmlns:a16="http://schemas.microsoft.com/office/drawing/2014/main" id="{C0F9F893-F091-4EFB-A8A5-90B733FB79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51300" y="3962400"/>
          <a:ext cx="10922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4" name="Equation" r:id="rId10" imgW="1091880" imgH="723600" progId="Equation.3">
                  <p:embed/>
                </p:oleObj>
              </mc:Choice>
              <mc:Fallback>
                <p:oleObj name="Equation" r:id="rId10" imgW="1091880" imgH="723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1300" y="3962400"/>
                        <a:ext cx="10922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81" name="Object 13">
            <a:extLst>
              <a:ext uri="{FF2B5EF4-FFF2-40B4-BE49-F238E27FC236}">
                <a16:creationId xmlns:a16="http://schemas.microsoft.com/office/drawing/2014/main" id="{146291FB-E38D-45E5-B76F-04CAEC4BF5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24550" y="3962400"/>
          <a:ext cx="20066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5" name="Equation" r:id="rId12" imgW="2006280" imgH="1218960" progId="Equation.3">
                  <p:embed/>
                </p:oleObj>
              </mc:Choice>
              <mc:Fallback>
                <p:oleObj name="Equation" r:id="rId12" imgW="2006280" imgH="121896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4550" y="3962400"/>
                        <a:ext cx="20066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782" name="AutoShape 14">
            <a:hlinkClick r:id="rId14" action="ppaction://hlinksldjump" highlightClick="1" endSnd="1"/>
            <a:extLst>
              <a:ext uri="{FF2B5EF4-FFF2-40B4-BE49-F238E27FC236}">
                <a16:creationId xmlns:a16="http://schemas.microsoft.com/office/drawing/2014/main" id="{EA327E89-2318-4A42-9A19-C8A4E3CD9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7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07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27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07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23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07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7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autoUpdateAnimBg="0"/>
      <p:bldP spid="16077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73CC5CD8-EE29-4517-B5B4-9FCCE2213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62819" name="Text Box 3">
            <a:extLst>
              <a:ext uri="{FF2B5EF4-FFF2-40B4-BE49-F238E27FC236}">
                <a16:creationId xmlns:a16="http://schemas.microsoft.com/office/drawing/2014/main" id="{427D3BC5-CCFF-4F52-8005-3AEC21EEA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62820" name="Text Box 4">
            <a:extLst>
              <a:ext uri="{FF2B5EF4-FFF2-40B4-BE49-F238E27FC236}">
                <a16:creationId xmlns:a16="http://schemas.microsoft.com/office/drawing/2014/main" id="{E460C8EB-7299-4E5B-8156-D2E65918A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A car travelling at 20 m/s brakes and slows to a halt in 8 s. What is its deceleration?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62821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C9B1B57-8B6C-4DD0-9EFE-52704B7C1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2822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E8600AE-F262-4763-AF78-93BBCBA1B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2824" name="Rectangle 8">
            <a:extLst>
              <a:ext uri="{FF2B5EF4-FFF2-40B4-BE49-F238E27FC236}">
                <a16:creationId xmlns:a16="http://schemas.microsoft.com/office/drawing/2014/main" id="{D5B7EF94-097F-45BC-A974-ECFE32BF6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62825" name="Text Box 9">
            <a:extLst>
              <a:ext uri="{FF2B5EF4-FFF2-40B4-BE49-F238E27FC236}">
                <a16:creationId xmlns:a16="http://schemas.microsoft.com/office/drawing/2014/main" id="{8B4322CC-988F-4958-BB1D-39FC3C57C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Acceleration</a:t>
            </a:r>
            <a:endParaRPr lang="en-US" altLang="en-US" sz="1400"/>
          </a:p>
        </p:txBody>
      </p:sp>
      <p:sp>
        <p:nvSpPr>
          <p:cNvPr id="162826" name="Rectangle 10">
            <a:extLst>
              <a:ext uri="{FF2B5EF4-FFF2-40B4-BE49-F238E27FC236}">
                <a16:creationId xmlns:a16="http://schemas.microsoft.com/office/drawing/2014/main" id="{07810159-641A-4E2D-A1B5-39FBA4320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28</a:t>
            </a:r>
            <a:endParaRPr lang="en-US" altLang="en-US"/>
          </a:p>
        </p:txBody>
      </p:sp>
      <p:graphicFrame>
        <p:nvGraphicFramePr>
          <p:cNvPr id="162827" name="Object 11">
            <a:extLst>
              <a:ext uri="{FF2B5EF4-FFF2-40B4-BE49-F238E27FC236}">
                <a16:creationId xmlns:a16="http://schemas.microsoft.com/office/drawing/2014/main" id="{798D969B-2150-4D0D-8F41-DEA9D83482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73250" y="3740150"/>
          <a:ext cx="14224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31" name="Equation" r:id="rId8" imgW="1422360" imgH="1257120" progId="Equation.3">
                  <p:embed/>
                </p:oleObj>
              </mc:Choice>
              <mc:Fallback>
                <p:oleObj name="Equation" r:id="rId8" imgW="1422360" imgH="12571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0" y="3740150"/>
                        <a:ext cx="142240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28" name="Object 12">
            <a:extLst>
              <a:ext uri="{FF2B5EF4-FFF2-40B4-BE49-F238E27FC236}">
                <a16:creationId xmlns:a16="http://schemas.microsoft.com/office/drawing/2014/main" id="{48CDF534-158F-40DB-8A8F-D560ABF9DD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51300" y="3962400"/>
          <a:ext cx="10922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32" name="Equation" r:id="rId10" imgW="1091880" imgH="723600" progId="Equation.3">
                  <p:embed/>
                </p:oleObj>
              </mc:Choice>
              <mc:Fallback>
                <p:oleObj name="Equation" r:id="rId10" imgW="1091880" imgH="723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1300" y="3962400"/>
                        <a:ext cx="10922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29" name="Object 13">
            <a:extLst>
              <a:ext uri="{FF2B5EF4-FFF2-40B4-BE49-F238E27FC236}">
                <a16:creationId xmlns:a16="http://schemas.microsoft.com/office/drawing/2014/main" id="{40B05197-E617-4CDD-929F-1D1FB8AB27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10200" y="3714750"/>
          <a:ext cx="303530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33" name="Equation" r:id="rId12" imgW="3035160" imgH="1714320" progId="Equation.3">
                  <p:embed/>
                </p:oleObj>
              </mc:Choice>
              <mc:Fallback>
                <p:oleObj name="Equation" r:id="rId12" imgW="3035160" imgH="171432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714750"/>
                        <a:ext cx="303530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30" name="AutoShape 14">
            <a:hlinkClick r:id="rId14" action="ppaction://hlinksldjump" highlightClick="1" endSnd="1"/>
            <a:extLst>
              <a:ext uri="{FF2B5EF4-FFF2-40B4-BE49-F238E27FC236}">
                <a16:creationId xmlns:a16="http://schemas.microsoft.com/office/drawing/2014/main" id="{D430C229-07D7-49CD-96EB-75E452CA4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8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28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28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2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23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28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8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autoUpdateAnimBg="0"/>
      <p:bldP spid="16282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5381CC10-0BC5-4526-82C2-F4BA9190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66915" name="Text Box 3">
            <a:extLst>
              <a:ext uri="{FF2B5EF4-FFF2-40B4-BE49-F238E27FC236}">
                <a16:creationId xmlns:a16="http://schemas.microsoft.com/office/drawing/2014/main" id="{C25E3F67-3515-4CAA-AC2C-CECB922A9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66916" name="Text Box 4">
            <a:extLst>
              <a:ext uri="{FF2B5EF4-FFF2-40B4-BE49-F238E27FC236}">
                <a16:creationId xmlns:a16="http://schemas.microsoft.com/office/drawing/2014/main" id="{E1B5A4B4-C717-4623-9915-20CA63253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On approaching the speed limit signs, a car slows from 30 m/s to 12 m/s in 5 s. What is its deceleration?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66917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538586-DE43-48E0-BE70-E10B539DC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18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346C173-3E27-4C3C-8D01-051391897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6920" name="Rectangle 8">
            <a:extLst>
              <a:ext uri="{FF2B5EF4-FFF2-40B4-BE49-F238E27FC236}">
                <a16:creationId xmlns:a16="http://schemas.microsoft.com/office/drawing/2014/main" id="{1AE1A81E-4487-4171-B506-C263E7ED9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66921" name="Text Box 9">
            <a:extLst>
              <a:ext uri="{FF2B5EF4-FFF2-40B4-BE49-F238E27FC236}">
                <a16:creationId xmlns:a16="http://schemas.microsoft.com/office/drawing/2014/main" id="{A479C75E-6C1C-4D8A-AC49-1BDA744E6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Acceleration</a:t>
            </a:r>
            <a:endParaRPr lang="en-US" altLang="en-US" sz="1400"/>
          </a:p>
        </p:txBody>
      </p:sp>
      <p:sp>
        <p:nvSpPr>
          <p:cNvPr id="166922" name="Rectangle 10">
            <a:extLst>
              <a:ext uri="{FF2B5EF4-FFF2-40B4-BE49-F238E27FC236}">
                <a16:creationId xmlns:a16="http://schemas.microsoft.com/office/drawing/2014/main" id="{A7112E49-C40F-4E90-A3E1-E79033F24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30</a:t>
            </a:r>
            <a:endParaRPr lang="en-US" altLang="en-US"/>
          </a:p>
        </p:txBody>
      </p:sp>
      <p:graphicFrame>
        <p:nvGraphicFramePr>
          <p:cNvPr id="166923" name="Object 11">
            <a:extLst>
              <a:ext uri="{FF2B5EF4-FFF2-40B4-BE49-F238E27FC236}">
                <a16:creationId xmlns:a16="http://schemas.microsoft.com/office/drawing/2014/main" id="{EA0C2F34-D46E-4D59-A88F-1525CEAE69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79600" y="3740150"/>
          <a:ext cx="14097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7" name="Equation" r:id="rId8" imgW="1409400" imgH="1257120" progId="Equation.3">
                  <p:embed/>
                </p:oleObj>
              </mc:Choice>
              <mc:Fallback>
                <p:oleObj name="Equation" r:id="rId8" imgW="1409400" imgH="12571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9600" y="3740150"/>
                        <a:ext cx="140970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924" name="Object 12">
            <a:extLst>
              <a:ext uri="{FF2B5EF4-FFF2-40B4-BE49-F238E27FC236}">
                <a16:creationId xmlns:a16="http://schemas.microsoft.com/office/drawing/2014/main" id="{CE8A1DC5-48D3-4975-A4D1-F51C38AAC0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51300" y="3962400"/>
          <a:ext cx="10922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8" name="Equation" r:id="rId10" imgW="1091880" imgH="723600" progId="Equation.3">
                  <p:embed/>
                </p:oleObj>
              </mc:Choice>
              <mc:Fallback>
                <p:oleObj name="Equation" r:id="rId10" imgW="1091880" imgH="723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1300" y="3962400"/>
                        <a:ext cx="10922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925" name="Object 13">
            <a:extLst>
              <a:ext uri="{FF2B5EF4-FFF2-40B4-BE49-F238E27FC236}">
                <a16:creationId xmlns:a16="http://schemas.microsoft.com/office/drawing/2014/main" id="{D067AC9E-F5FF-45C5-A736-D59DEDC787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10200" y="3714750"/>
          <a:ext cx="303530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9" name="Equation" r:id="rId12" imgW="3035160" imgH="1714320" progId="Equation.3">
                  <p:embed/>
                </p:oleObj>
              </mc:Choice>
              <mc:Fallback>
                <p:oleObj name="Equation" r:id="rId12" imgW="3035160" imgH="171432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714750"/>
                        <a:ext cx="303530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26" name="AutoShape 14">
            <a:hlinkClick r:id="rId14" action="ppaction://hlinksldjump" highlightClick="1" endSnd="1"/>
            <a:extLst>
              <a:ext uri="{FF2B5EF4-FFF2-40B4-BE49-F238E27FC236}">
                <a16:creationId xmlns:a16="http://schemas.microsoft.com/office/drawing/2014/main" id="{BBA5C46D-DD03-4383-9B53-0BF0C3E25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30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69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30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69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23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69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30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 autoUpdateAnimBg="0"/>
      <p:bldP spid="16691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054CC660-05E2-4145-990F-255D47F83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68963" name="Text Box 3">
            <a:extLst>
              <a:ext uri="{FF2B5EF4-FFF2-40B4-BE49-F238E27FC236}">
                <a16:creationId xmlns:a16="http://schemas.microsoft.com/office/drawing/2014/main" id="{4C886DB9-409F-4E91-B4F4-E9DED4C4C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68964" name="Text Box 4">
            <a:extLst>
              <a:ext uri="{FF2B5EF4-FFF2-40B4-BE49-F238E27FC236}">
                <a16:creationId xmlns:a16="http://schemas.microsoft.com/office/drawing/2014/main" id="{F9B0BF10-3EEA-4467-B624-6FE3295B1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A bowling ball is accelerated from rest at 3 m/s</a:t>
            </a:r>
            <a:r>
              <a:rPr lang="en-US" altLang="en-US" sz="2400" baseline="30000">
                <a:solidFill>
                  <a:schemeClr val="tx1"/>
                </a:solidFill>
              </a:rPr>
              <a:t>2</a:t>
            </a:r>
            <a:r>
              <a:rPr lang="en-US" altLang="en-US" sz="2400">
                <a:solidFill>
                  <a:schemeClr val="tx1"/>
                </a:solidFill>
              </a:rPr>
              <a:t> for 1.2 s. What final speed will it reach?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68965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5B38D01-D27D-48F1-9D28-433C3E2A4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8966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706EAA4-2AA8-4101-9450-68607AA4E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8968" name="Rectangle 8">
            <a:extLst>
              <a:ext uri="{FF2B5EF4-FFF2-40B4-BE49-F238E27FC236}">
                <a16:creationId xmlns:a16="http://schemas.microsoft.com/office/drawing/2014/main" id="{D304EB50-6B43-4087-92B0-A0214699E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68969" name="Text Box 9">
            <a:extLst>
              <a:ext uri="{FF2B5EF4-FFF2-40B4-BE49-F238E27FC236}">
                <a16:creationId xmlns:a16="http://schemas.microsoft.com/office/drawing/2014/main" id="{630342A2-BE58-4022-8A27-0C076A4D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Acceleration</a:t>
            </a:r>
            <a:endParaRPr lang="en-US" altLang="en-US" sz="1400"/>
          </a:p>
        </p:txBody>
      </p:sp>
      <p:sp>
        <p:nvSpPr>
          <p:cNvPr id="168970" name="Rectangle 10">
            <a:extLst>
              <a:ext uri="{FF2B5EF4-FFF2-40B4-BE49-F238E27FC236}">
                <a16:creationId xmlns:a16="http://schemas.microsoft.com/office/drawing/2014/main" id="{6D9E88FB-46DF-4A9E-8FDF-ECDCCC70A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31</a:t>
            </a:r>
            <a:endParaRPr lang="en-US" altLang="en-US"/>
          </a:p>
        </p:txBody>
      </p:sp>
      <p:graphicFrame>
        <p:nvGraphicFramePr>
          <p:cNvPr id="168971" name="Object 11">
            <a:extLst>
              <a:ext uri="{FF2B5EF4-FFF2-40B4-BE49-F238E27FC236}">
                <a16:creationId xmlns:a16="http://schemas.microsoft.com/office/drawing/2014/main" id="{06B822DD-59E6-441E-8F3B-65F4E37D68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2300" y="3530600"/>
          <a:ext cx="13843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76" name="Equation" r:id="rId9" imgW="1384200" imgH="1676160" progId="Equation.3">
                  <p:embed/>
                </p:oleObj>
              </mc:Choice>
              <mc:Fallback>
                <p:oleObj name="Equation" r:id="rId9" imgW="1384200" imgH="167616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0" y="3530600"/>
                        <a:ext cx="138430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8972" name="Object 12">
            <a:extLst>
              <a:ext uri="{FF2B5EF4-FFF2-40B4-BE49-F238E27FC236}">
                <a16:creationId xmlns:a16="http://schemas.microsoft.com/office/drawing/2014/main" id="{492AA8F0-F034-482F-8800-556B60A9BF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3897313"/>
          <a:ext cx="1371600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77" name="Equation" r:id="rId11" imgW="583920" imgH="393480" progId="Equation.3">
                  <p:embed/>
                </p:oleObj>
              </mc:Choice>
              <mc:Fallback>
                <p:oleObj name="Equation" r:id="rId11" imgW="583920" imgH="39348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3897313"/>
                        <a:ext cx="1371600" cy="922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8973" name="Object 13">
            <a:extLst>
              <a:ext uri="{FF2B5EF4-FFF2-40B4-BE49-F238E27FC236}">
                <a16:creationId xmlns:a16="http://schemas.microsoft.com/office/drawing/2014/main" id="{AE2D4A29-82D6-44A0-88F3-95815DD52B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21400" y="4165600"/>
          <a:ext cx="161290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78" name="Equation" r:id="rId13" imgW="1612800" imgH="812520" progId="Equation.3">
                  <p:embed/>
                </p:oleObj>
              </mc:Choice>
              <mc:Fallback>
                <p:oleObj name="Equation" r:id="rId13" imgW="1612800" imgH="81252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4165600"/>
                        <a:ext cx="1612900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8974" name="Object 14">
            <a:extLst>
              <a:ext uri="{FF2B5EF4-FFF2-40B4-BE49-F238E27FC236}">
                <a16:creationId xmlns:a16="http://schemas.microsoft.com/office/drawing/2014/main" id="{1C279B49-195D-4F43-AC8D-094D0FE492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0" y="4876800"/>
          <a:ext cx="15240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79" name="Equation" r:id="rId15" imgW="609480" imgH="152280" progId="Equation.3">
                  <p:embed/>
                </p:oleObj>
              </mc:Choice>
              <mc:Fallback>
                <p:oleObj name="Equation" r:id="rId15" imgW="609480" imgH="15228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876800"/>
                        <a:ext cx="1524000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975" name="AutoShape 15">
            <a:hlinkClick r:id="rId17" action="ppaction://hlinksldjump" highlightClick="1" endSnd="1"/>
            <a:extLst>
              <a:ext uri="{FF2B5EF4-FFF2-40B4-BE49-F238E27FC236}">
                <a16:creationId xmlns:a16="http://schemas.microsoft.com/office/drawing/2014/main" id="{56AEBDA3-1DFF-4293-BE1A-C3833A409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689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3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3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23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31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1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 autoUpdateAnimBg="0"/>
      <p:bldP spid="168964" grpId="0" autoUpdateAnimBg="0"/>
    </p:bldLst>
  </p:timing>
</p:sld>
</file>

<file path=ppt/theme/theme1.xml><?xml version="1.0" encoding="utf-8"?>
<a:theme xmlns:a="http://schemas.openxmlformats.org/drawingml/2006/main" name="Kinematics solutions">
  <a:themeElements>
    <a:clrScheme name="">
      <a:dk1>
        <a:srgbClr val="660066"/>
      </a:dk1>
      <a:lt1>
        <a:srgbClr val="FFFFFF"/>
      </a:lt1>
      <a:dk2>
        <a:srgbClr val="800080"/>
      </a:dk2>
      <a:lt2>
        <a:srgbClr val="FFCC99"/>
      </a:lt2>
      <a:accent1>
        <a:srgbClr val="99FF99"/>
      </a:accent1>
      <a:accent2>
        <a:srgbClr val="CC66FF"/>
      </a:accent2>
      <a:accent3>
        <a:srgbClr val="FFFFFF"/>
      </a:accent3>
      <a:accent4>
        <a:srgbClr val="560056"/>
      </a:accent4>
      <a:accent5>
        <a:srgbClr val="CAFFCA"/>
      </a:accent5>
      <a:accent6>
        <a:srgbClr val="B95CE7"/>
      </a:accent6>
      <a:hlink>
        <a:srgbClr val="FF33CC"/>
      </a:hlink>
      <a:folHlink>
        <a:srgbClr val="006600"/>
      </a:folHlink>
    </a:clrScheme>
    <a:fontScheme name="Kinematics solutions">
      <a:majorFont>
        <a:latin typeface="Impact"/>
        <a:ea typeface=""/>
        <a:cs typeface=""/>
      </a:majorFont>
      <a:minorFont>
        <a:latin typeface="Impac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Kinematics solutions 1">
        <a:dk1>
          <a:srgbClr val="000000"/>
        </a:dk1>
        <a:lt1>
          <a:srgbClr val="FFFFFF"/>
        </a:lt1>
        <a:dk2>
          <a:srgbClr val="6600CC"/>
        </a:dk2>
        <a:lt2>
          <a:srgbClr val="CCECFF"/>
        </a:lt2>
        <a:accent1>
          <a:srgbClr val="00FFCC"/>
        </a:accent1>
        <a:accent2>
          <a:srgbClr val="9933FF"/>
        </a:accent2>
        <a:accent3>
          <a:srgbClr val="B8AAE2"/>
        </a:accent3>
        <a:accent4>
          <a:srgbClr val="DADADA"/>
        </a:accent4>
        <a:accent5>
          <a:srgbClr val="AAFFE2"/>
        </a:accent5>
        <a:accent6>
          <a:srgbClr val="8A2DE7"/>
        </a:accent6>
        <a:hlink>
          <a:srgbClr val="660066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nematics solutions 2">
        <a:dk1>
          <a:srgbClr val="660066"/>
        </a:dk1>
        <a:lt1>
          <a:srgbClr val="FFFFFF"/>
        </a:lt1>
        <a:dk2>
          <a:srgbClr val="FF00FF"/>
        </a:dk2>
        <a:lt2>
          <a:srgbClr val="FFCC99"/>
        </a:lt2>
        <a:accent1>
          <a:srgbClr val="99FF99"/>
        </a:accent1>
        <a:accent2>
          <a:srgbClr val="CC66FF"/>
        </a:accent2>
        <a:accent3>
          <a:srgbClr val="FFFFFF"/>
        </a:accent3>
        <a:accent4>
          <a:srgbClr val="560056"/>
        </a:accent4>
        <a:accent5>
          <a:srgbClr val="CAFFCA"/>
        </a:accent5>
        <a:accent6>
          <a:srgbClr val="B95CE7"/>
        </a:accent6>
        <a:hlink>
          <a:srgbClr val="FF99CC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nematics solutions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nematics solutions 4">
        <a:dk1>
          <a:srgbClr val="000000"/>
        </a:dk1>
        <a:lt1>
          <a:srgbClr val="FFFFFF"/>
        </a:lt1>
        <a:dk2>
          <a:srgbClr val="CC0099"/>
        </a:dk2>
        <a:lt2>
          <a:srgbClr val="FFCCFF"/>
        </a:lt2>
        <a:accent1>
          <a:srgbClr val="00FF00"/>
        </a:accent1>
        <a:accent2>
          <a:srgbClr val="9933FF"/>
        </a:accent2>
        <a:accent3>
          <a:srgbClr val="E2AACA"/>
        </a:accent3>
        <a:accent4>
          <a:srgbClr val="DADADA"/>
        </a:accent4>
        <a:accent5>
          <a:srgbClr val="AAFFAA"/>
        </a:accent5>
        <a:accent6>
          <a:srgbClr val="8A2DE7"/>
        </a:accent6>
        <a:hlink>
          <a:srgbClr val="660066"/>
        </a:hlink>
        <a:folHlink>
          <a:srgbClr val="00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Office\Templates\Kinematics solutions.pot</Template>
  <TotalTime>9937</TotalTime>
  <Words>652</Words>
  <Application>Microsoft Office PowerPoint</Application>
  <PresentationFormat>On-screen Show (4:3)</PresentationFormat>
  <Paragraphs>116</Paragraphs>
  <Slides>15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Times New Roman</vt:lpstr>
      <vt:lpstr>Impact</vt:lpstr>
      <vt:lpstr>Kinematics solutions</vt:lpstr>
      <vt:lpstr>Microsoft Equation 3.0</vt:lpstr>
      <vt:lpstr>Microsoft Word Document</vt:lpstr>
      <vt:lpstr>Physics Support Materials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Haldane Centre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Higher Still </dc:title>
  <dc:creator>John Sharkey</dc:creator>
  <cp:lastModifiedBy>Mrs Hargreaves</cp:lastModifiedBy>
  <cp:revision>90</cp:revision>
  <cp:lastPrinted>1999-03-08T14:32:10Z</cp:lastPrinted>
  <dcterms:created xsi:type="dcterms:W3CDTF">1998-09-04T13:35:22Z</dcterms:created>
  <dcterms:modified xsi:type="dcterms:W3CDTF">2020-06-09T09:01:57Z</dcterms:modified>
</cp:coreProperties>
</file>