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"/>
  </p:notesMasterIdLst>
  <p:handoutMasterIdLst>
    <p:handoutMasterId r:id="rId5"/>
  </p:handoutMasterIdLst>
  <p:sldIdLst>
    <p:sldId id="281" r:id="rId2"/>
    <p:sldId id="358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77777"/>
    <a:srgbClr val="FF9900"/>
    <a:srgbClr val="FFFF00"/>
    <a:srgbClr val="FF00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91" d="100"/>
          <a:sy n="91" d="100"/>
        </p:scale>
        <p:origin x="103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87E1790-6232-43D8-A6F6-9C9E309145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B97ED87-A1BB-4AB2-B0AD-E6BAC44A34B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24AAAADE-6E55-4DBA-9BC3-9440F1AB500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609BCD3F-DF4A-4912-BE24-AA951F11E3C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40BF167-543B-4437-BC1F-5DD8458DDF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5581CD1-BD2F-4488-B6BA-EE142F5531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C4DC46B-8286-421E-843F-87CB502991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818662CA-BD76-47E5-91DF-F3D1672EA01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D34D9C1-3881-4463-9B38-0069E5195B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19F37C1-4518-4C81-953E-6F606C42CC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CF4474EF-F758-467F-9E15-99F3D94BD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816030E-AB01-4C65-A85B-FD2AD9FBEF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DBFCB8-56C7-47E9-8BEC-5E1C448DF6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432AB-266E-4A93-A8C2-F183997B58A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2363F4F0-EDB2-4699-9807-E0B86730180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32A3FED-652C-4E64-B1E6-304F4B616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0B4569-EE37-4D77-89BB-B9B2891A1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AEDAE-154B-46CB-A175-FD3EC03221C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56002" name="Rectangle 2">
            <a:extLst>
              <a:ext uri="{FF2B5EF4-FFF2-40B4-BE49-F238E27FC236}">
                <a16:creationId xmlns:a16="http://schemas.microsoft.com/office/drawing/2014/main" id="{16E8CA32-F4CF-43D0-AF23-6288496D69D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F151481A-44B7-4B71-A1DA-E59DBFF6E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794B53BF-99E8-4DCE-8F34-D25AB0082A4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75" name="Group 3">
              <a:extLst>
                <a:ext uri="{FF2B5EF4-FFF2-40B4-BE49-F238E27FC236}">
                  <a16:creationId xmlns:a16="http://schemas.microsoft.com/office/drawing/2014/main" id="{D90CB916-E901-4993-BC9E-7EF1B3666B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3076" name="Rectangle 4">
                <a:extLst>
                  <a:ext uri="{FF2B5EF4-FFF2-40B4-BE49-F238E27FC236}">
                    <a16:creationId xmlns:a16="http://schemas.microsoft.com/office/drawing/2014/main" id="{E0C8F13E-7FD0-4B5E-8095-13CE195E402C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7" name="Rectangle 5">
                <a:extLst>
                  <a:ext uri="{FF2B5EF4-FFF2-40B4-BE49-F238E27FC236}">
                    <a16:creationId xmlns:a16="http://schemas.microsoft.com/office/drawing/2014/main" id="{526871A5-492B-4663-95BF-E3A54202D5C6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2C50EFA2-6F07-4CB0-8B08-2C9A235DC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79" name="Group 7">
              <a:extLst>
                <a:ext uri="{FF2B5EF4-FFF2-40B4-BE49-F238E27FC236}">
                  <a16:creationId xmlns:a16="http://schemas.microsoft.com/office/drawing/2014/main" id="{1072921F-8F73-49D3-BFCF-7FC5CD4DF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3080" name="Rectangle 8">
                <a:extLst>
                  <a:ext uri="{FF2B5EF4-FFF2-40B4-BE49-F238E27FC236}">
                    <a16:creationId xmlns:a16="http://schemas.microsoft.com/office/drawing/2014/main" id="{6A0F93BD-B58D-40C2-B6D9-871BE7DC91D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1" name="Rectangle 9">
                <a:extLst>
                  <a:ext uri="{FF2B5EF4-FFF2-40B4-BE49-F238E27FC236}">
                    <a16:creationId xmlns:a16="http://schemas.microsoft.com/office/drawing/2014/main" id="{96858489-C784-46F8-B810-F4875750F2F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082" name="Rectangle 10">
              <a:extLst>
                <a:ext uri="{FF2B5EF4-FFF2-40B4-BE49-F238E27FC236}">
                  <a16:creationId xmlns:a16="http://schemas.microsoft.com/office/drawing/2014/main" id="{217E7F8C-3ED4-4A56-B8EB-D7FA5694CBD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83" name="Rectangle 11">
            <a:extLst>
              <a:ext uri="{FF2B5EF4-FFF2-40B4-BE49-F238E27FC236}">
                <a16:creationId xmlns:a16="http://schemas.microsoft.com/office/drawing/2014/main" id="{9EA72042-FF72-49E3-996B-5F267D031B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D3B014A5-D15C-40AE-8E29-10C59FD8A5C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1AD7F493-0D10-4EF3-B5C5-D3F83C5C52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C894D501-C068-46E0-96E3-71579BB6B6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7C8D92B9-E3C9-4336-A4CE-0BF5024348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18292019-AE70-40AB-B155-4AE2312B59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B8F1-CB44-4D4B-8D99-90EC94C7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91DE9-F1F2-46AF-9E4B-D43273109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CAE90-FCC0-4AF9-B9CE-0449C0D4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7AE58-8001-4B3B-9E29-D7F63555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B825B-DA0B-4AF2-A848-E0DD5988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22AAB-C1A0-443E-8B1E-EF20C51271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12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E0E2CD-5E51-4F54-98AC-E43521F48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EE310-5B76-46D7-949D-5B99856CD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F715-3522-435C-B464-33CE4F830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8B0C6-EBDE-4E00-B749-76778CB7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D76A0-4726-42C1-8F73-500B0D41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BAAA5-8582-4127-9393-E8AF6A683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80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0AD72-C970-4293-BCAE-2E5DE814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620B9-42C5-42DC-9D9E-CEA540DD1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592D7-AFC1-45EC-8F2B-C965D136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6BD81-46C9-439A-B781-5D31BC05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916FF-0585-4144-8FBC-16235627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B7AC0-646B-43EC-B156-F1501718B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21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3D74-07A3-46B6-8B72-BAF3F56A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41B97-5A96-480A-899A-7FB71FCD5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E58B9-E6E1-479B-B35C-A8E905A6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AD222-AEB7-4EE5-B08E-4502642A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4EF26-DFBC-439C-B6AF-C228AED2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B613E-7437-4F8F-9EAA-697ACBC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99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D4B8-01B2-4DF5-94F2-B733A3EE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553DD-B456-46DA-A0F1-C7B9ED2AA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76C1A-ADB8-4B72-A643-01682C3B6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CA897-738D-425E-B007-A559AF5D6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3D45F-A5AA-4950-9F8D-FD1EBAB5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C869E-4E7B-4FC1-8089-DF06EA3F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6A67A-E79A-47D7-8AFF-05397CB48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98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8A321-690D-4FA0-B27B-9583B758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6BCC8-0DFE-414C-9B49-26AFC06CF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FA81A-B278-4716-B2F9-3D1C71F86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8A1D7-DB8E-497D-BFB7-F174A2E17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8A605F-0031-4759-9709-4B7D8992F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BD46EC-B89A-486B-A98E-5CFB4DB31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4C521B-57AE-4041-A419-4C60C9DC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247137-5968-4DDC-B018-B8135925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E0C8D-49F5-4F3A-BE18-140A44AAAD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21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E2F3E-890E-4965-995E-E98DF85D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C1C3EA-99C5-4BBF-8A2B-812FD98C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BE02A-89F8-4199-9387-81B53C3F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19A20-15ED-47E5-AEEB-77522536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EDAF0-8A1A-4739-8A6F-0A7C31E77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21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EB167A-DF30-484C-8D32-98CE9E98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2919F-EEC0-4B34-991D-69E9B94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6A598-B85F-4D49-B097-15B9600D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F0703-FE1E-4428-96B8-6D3762E81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32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C10C3-7EFB-402A-AD16-C460681D9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B11D-3FC2-4925-8BAF-62073BD66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FCBC7-C9AD-45F9-899B-B23FD514B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4CEA0-A4AA-4D32-AE7E-8A53094F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F89A4-3F74-4017-AC61-98036C379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434D-298A-4AC1-8361-2E8D559E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C7E5F-D65A-46A1-BE22-0C1EEF405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4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9BFD-645B-44AB-8C96-98998F20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72070-88CF-4456-B104-A05859E7B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1D029-665F-4E83-8438-E0416C3EC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EB1EC-9BDE-422A-BD0C-A29B4D0B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9684C-A1E8-437F-9523-34EB047D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68FAE-AE62-43FC-8825-0A1F47E0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913F4-2CB3-49FD-8743-86F4483321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89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862FF123-2648-414D-98F2-ADFFFFAA03E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1" name="Group 3">
              <a:extLst>
                <a:ext uri="{FF2B5EF4-FFF2-40B4-BE49-F238E27FC236}">
                  <a16:creationId xmlns:a16="http://schemas.microsoft.com/office/drawing/2014/main" id="{4BADF14C-FDF0-49C7-ACC7-D99216144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052" name="Rectangle 4">
                <a:extLst>
                  <a:ext uri="{FF2B5EF4-FFF2-40B4-BE49-F238E27FC236}">
                    <a16:creationId xmlns:a16="http://schemas.microsoft.com/office/drawing/2014/main" id="{0001E945-2245-4D3A-A93F-96A01A812CFA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" name="Rectangle 5">
                <a:extLst>
                  <a:ext uri="{FF2B5EF4-FFF2-40B4-BE49-F238E27FC236}">
                    <a16:creationId xmlns:a16="http://schemas.microsoft.com/office/drawing/2014/main" id="{FAD06AC0-807A-4981-9F8F-94071B9E7D33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054" name="Group 6">
              <a:extLst>
                <a:ext uri="{FF2B5EF4-FFF2-40B4-BE49-F238E27FC236}">
                  <a16:creationId xmlns:a16="http://schemas.microsoft.com/office/drawing/2014/main" id="{FF2655E4-705E-4599-A5C6-9800776CC5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2055" name="Picture 7">
                <a:extLst>
                  <a:ext uri="{FF2B5EF4-FFF2-40B4-BE49-F238E27FC236}">
                    <a16:creationId xmlns:a16="http://schemas.microsoft.com/office/drawing/2014/main" id="{067AAD0C-9D89-4DB7-97A5-F348BE6F0B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56" name="Group 8">
                <a:extLst>
                  <a:ext uri="{FF2B5EF4-FFF2-40B4-BE49-F238E27FC236}">
                    <a16:creationId xmlns:a16="http://schemas.microsoft.com/office/drawing/2014/main" id="{86C69430-FFBF-4E65-9C9C-AB23B43B20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2057" name="Rectangle 9">
                  <a:extLst>
                    <a:ext uri="{FF2B5EF4-FFF2-40B4-BE49-F238E27FC236}">
                      <a16:creationId xmlns:a16="http://schemas.microsoft.com/office/drawing/2014/main" id="{0D6C364B-AFBA-4D30-98C4-BEC2F2C07D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8" name="Rectangle 10">
                  <a:extLst>
                    <a:ext uri="{FF2B5EF4-FFF2-40B4-BE49-F238E27FC236}">
                      <a16:creationId xmlns:a16="http://schemas.microsoft.com/office/drawing/2014/main" id="{9C456F2E-6395-49AA-8F60-837BFFD9E3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059" name="Rectangle 11">
                <a:extLst>
                  <a:ext uri="{FF2B5EF4-FFF2-40B4-BE49-F238E27FC236}">
                    <a16:creationId xmlns:a16="http://schemas.microsoft.com/office/drawing/2014/main" id="{DFE419BE-F2B5-4951-B3FA-96FCF60BCE2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060" name="Rectangle 12">
            <a:extLst>
              <a:ext uri="{FF2B5EF4-FFF2-40B4-BE49-F238E27FC236}">
                <a16:creationId xmlns:a16="http://schemas.microsoft.com/office/drawing/2014/main" id="{EB658E1D-6EE7-4FB2-881A-E698702F0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7C098035-1037-400B-94F8-08F1D6276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F91FABD6-91DF-47D9-856E-7B1FC8DE0A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AAF3523F-CBDA-43E4-86CB-C322DCB827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2894CA43-78F9-4EBC-A8A1-BE29635D57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82D3638-5F14-4D10-B2E0-FDFED29908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audio" Target="../media/audio4.wav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wav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0" Type="http://schemas.openxmlformats.org/officeDocument/2006/relationships/image" Target="../media/image2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63690F4-888D-48F0-9235-9D90EEA3A0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457200"/>
            <a:ext cx="7772400" cy="1143000"/>
          </a:xfrm>
        </p:spPr>
        <p:txBody>
          <a:bodyPr/>
          <a:lstStyle/>
          <a:p>
            <a:r>
              <a:rPr lang="en-US" altLang="en-US"/>
              <a:t>Physics Support Materials </a:t>
            </a: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23C2D184-C92D-425E-A5BD-D338C09C8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4958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Click on the question number below.</a:t>
            </a: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4723C6C4-B4A7-45BD-87C3-3BC6B7E12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181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hlinkClick r:id="rId3" action="ppaction://hlinksldjump"/>
              </a:rPr>
              <a:t>73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6398FA17-2BB4-415A-A939-12E9C783E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0"/>
            <a:ext cx="73152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Solutions to Dynamics problems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Acceleration due to gravity and gravitational field strength</a:t>
            </a:r>
          </a:p>
        </p:txBody>
      </p:sp>
      <p:sp>
        <p:nvSpPr>
          <p:cNvPr id="51210" name="Text Box 10">
            <a:extLst>
              <a:ext uri="{FF2B5EF4-FFF2-40B4-BE49-F238E27FC236}">
                <a16:creationId xmlns:a16="http://schemas.microsoft.com/office/drawing/2014/main" id="{47DBAEA5-185B-42C2-8100-AAA609579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764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Intermediate 2             Mechanics and Heat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6E912918-2F2E-4CD9-8AEB-E5C3AC290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r>
              <a:rPr lang="en-US" altLang="en-US"/>
              <a:t>Physics Support Materials</a:t>
            </a:r>
          </a:p>
        </p:txBody>
      </p:sp>
      <p:sp>
        <p:nvSpPr>
          <p:cNvPr id="254979" name="Text Box 3">
            <a:extLst>
              <a:ext uri="{FF2B5EF4-FFF2-40B4-BE49-F238E27FC236}">
                <a16:creationId xmlns:a16="http://schemas.microsoft.com/office/drawing/2014/main" id="{63DA6063-4F32-4332-9883-FE329D158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640080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Click the mouse to continue</a:t>
            </a:r>
          </a:p>
        </p:txBody>
      </p:sp>
      <p:sp>
        <p:nvSpPr>
          <p:cNvPr id="254980" name="Text Box 4">
            <a:extLst>
              <a:ext uri="{FF2B5EF4-FFF2-40B4-BE49-F238E27FC236}">
                <a16:creationId xmlns:a16="http://schemas.microsoft.com/office/drawing/2014/main" id="{E9C6DA2B-316E-4823-BAF7-97790725E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0"/>
            <a:ext cx="7391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On the moon, where the gravitational field strength is     1.6 N/kg, a stone falls and takes 1.5 s to reach the surface. What is its velocity as it hits the surface of the moon?</a:t>
            </a:r>
          </a:p>
          <a:p>
            <a:pPr>
              <a:spcBef>
                <a:spcPct val="50000"/>
              </a:spcBef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254982" name="Rectangle 6">
            <a:extLst>
              <a:ext uri="{FF2B5EF4-FFF2-40B4-BE49-F238E27FC236}">
                <a16:creationId xmlns:a16="http://schemas.microsoft.com/office/drawing/2014/main" id="{DE59EC55-93A3-4ED3-9B72-19C91A9C2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Intermediate 2        Mechanics and Heat</a:t>
            </a:r>
            <a:endParaRPr lang="en-US" altLang="en-US" sz="4000" b="1">
              <a:solidFill>
                <a:schemeClr val="tx1"/>
              </a:solidFill>
            </a:endParaRPr>
          </a:p>
        </p:txBody>
      </p:sp>
      <p:sp>
        <p:nvSpPr>
          <p:cNvPr id="254983" name="Text Box 7">
            <a:extLst>
              <a:ext uri="{FF2B5EF4-FFF2-40B4-BE49-F238E27FC236}">
                <a16:creationId xmlns:a16="http://schemas.microsoft.com/office/drawing/2014/main" id="{83B5E068-E325-4E74-834C-D86E98953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35163"/>
            <a:ext cx="3786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Dynamics</a:t>
            </a:r>
            <a:r>
              <a:rPr lang="en-US" altLang="en-US" sz="1600"/>
              <a:t>  /  Acceleration due to gravity and gravitational field strength</a:t>
            </a:r>
            <a:endParaRPr lang="en-US" altLang="en-US" sz="1400"/>
          </a:p>
        </p:txBody>
      </p:sp>
      <p:sp>
        <p:nvSpPr>
          <p:cNvPr id="254984" name="Rectangle 8">
            <a:extLst>
              <a:ext uri="{FF2B5EF4-FFF2-40B4-BE49-F238E27FC236}">
                <a16:creationId xmlns:a16="http://schemas.microsoft.com/office/drawing/2014/main" id="{8488468A-BDE9-41ED-BAE1-62E865689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3622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/>
              <a:t>73</a:t>
            </a:r>
            <a:endParaRPr lang="en-US" altLang="en-US"/>
          </a:p>
        </p:txBody>
      </p:sp>
      <p:sp>
        <p:nvSpPr>
          <p:cNvPr id="254985" name="AutoShape 9">
            <a:hlinkClick r:id="rId8" action="ppaction://hlinksldjump" highlightClick="1" endSnd="1"/>
            <a:extLst>
              <a:ext uri="{FF2B5EF4-FFF2-40B4-BE49-F238E27FC236}">
                <a16:creationId xmlns:a16="http://schemas.microsoft.com/office/drawing/2014/main" id="{4BD1E45B-BDD1-4346-820C-1C7828F8E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3810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54987" name="Object 11">
            <a:extLst>
              <a:ext uri="{FF2B5EF4-FFF2-40B4-BE49-F238E27FC236}">
                <a16:creationId xmlns:a16="http://schemas.microsoft.com/office/drawing/2014/main" id="{499DB880-F8A3-4007-8559-0943C13776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6350" y="3894138"/>
          <a:ext cx="10922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1" name="Equation" r:id="rId9" imgW="1091880" imgH="723600" progId="Equation.3">
                  <p:embed/>
                </p:oleObj>
              </mc:Choice>
              <mc:Fallback>
                <p:oleObj name="Equation" r:id="rId9" imgW="1091880" imgH="723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3894138"/>
                        <a:ext cx="109220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8" name="Object 12">
            <a:extLst>
              <a:ext uri="{FF2B5EF4-FFF2-40B4-BE49-F238E27FC236}">
                <a16:creationId xmlns:a16="http://schemas.microsoft.com/office/drawing/2014/main" id="{A0C22914-C2C0-4A05-8910-2EB72BC87F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4876800"/>
          <a:ext cx="1828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2" name="Equation" r:id="rId11" imgW="1828800" imgH="1218960" progId="Equation.3">
                  <p:embed/>
                </p:oleObj>
              </mc:Choice>
              <mc:Fallback>
                <p:oleObj name="Equation" r:id="rId11" imgW="1828800" imgH="12189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876800"/>
                        <a:ext cx="1828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9" name="Object 13">
            <a:extLst>
              <a:ext uri="{FF2B5EF4-FFF2-40B4-BE49-F238E27FC236}">
                <a16:creationId xmlns:a16="http://schemas.microsoft.com/office/drawing/2014/main" id="{2F88723C-DB97-496C-8AFA-D17D8ED514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114800"/>
          <a:ext cx="1600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3" name="Equation" r:id="rId13" imgW="1600200" imgH="1676160" progId="Equation.3">
                  <p:embed/>
                </p:oleObj>
              </mc:Choice>
              <mc:Fallback>
                <p:oleObj name="Equation" r:id="rId13" imgW="1600200" imgH="16761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14800"/>
                        <a:ext cx="16002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73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49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73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4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73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49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73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autoUpdateAnimBg="0"/>
      <p:bldP spid="254980" grpId="0" autoUpdateAnimBg="0"/>
    </p:bldLst>
  </p:timing>
</p:sld>
</file>

<file path=ppt/theme/theme1.xml><?xml version="1.0" encoding="utf-8"?>
<a:theme xmlns:a="http://schemas.openxmlformats.org/drawingml/2006/main" name="Kinematics solutions">
  <a:themeElements>
    <a:clrScheme name="">
      <a:dk1>
        <a:srgbClr val="660066"/>
      </a:dk1>
      <a:lt1>
        <a:srgbClr val="FFFFFF"/>
      </a:lt1>
      <a:dk2>
        <a:srgbClr val="800080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33CC"/>
      </a:hlink>
      <a:folHlink>
        <a:srgbClr val="006600"/>
      </a:folHlink>
    </a:clrScheme>
    <a:fontScheme name="Kinematics solutions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Kinematics solutions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nematics solutions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ematics solution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ematics solutions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Office\Templates\Kinematics solutions.pot</Template>
  <TotalTime>0</TotalTime>
  <Words>94</Words>
  <Application>Microsoft Office PowerPoint</Application>
  <PresentationFormat>On-screen Show (4:3)</PresentationFormat>
  <Paragraphs>14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Times New Roman</vt:lpstr>
      <vt:lpstr>Impact</vt:lpstr>
      <vt:lpstr>Kinematics solutions</vt:lpstr>
      <vt:lpstr>Microsoft Equation 3.0</vt:lpstr>
      <vt:lpstr>Physics Support Materials </vt:lpstr>
      <vt:lpstr>PowerPoint Presentation</vt:lpstr>
    </vt:vector>
  </TitlesOfParts>
  <Company>Haldane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Still</dc:title>
  <dc:creator>John Sharkey</dc:creator>
  <cp:lastModifiedBy>Mrs Hargreaves</cp:lastModifiedBy>
  <cp:revision>90</cp:revision>
  <cp:lastPrinted>1999-03-08T14:32:10Z</cp:lastPrinted>
  <dcterms:created xsi:type="dcterms:W3CDTF">1998-09-04T13:35:22Z</dcterms:created>
  <dcterms:modified xsi:type="dcterms:W3CDTF">2020-06-09T08:56:00Z</dcterms:modified>
</cp:coreProperties>
</file>