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77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9900"/>
    <a:srgbClr val="FFFF00"/>
    <a:srgbClr val="FF00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91" d="100"/>
          <a:sy n="91" d="100"/>
        </p:scale>
        <p:origin x="103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2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77A900F-7A45-4A65-89F2-A18A70F8C7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C750BC5-9528-4731-BA14-594F9F1C23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95781CA-BDA5-4618-B39E-8858F34B003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C831C820-F938-4714-AF7E-776884F972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BA9235-D212-4BBB-84DB-1D0395DDD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94B9AB-9914-4796-A4BA-37477127B9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BD530DC-F13B-4B7F-A118-6CEFD903ED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F103006-D496-4C53-AED6-6418860EF83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5F87A18-115B-42BD-97F5-9C2FFC2151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2F4C7AE-1A5E-411A-AD77-8D1AD4A7E7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258E165-942F-450D-846D-FB767E230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1DA0F9-BF75-43E7-A8A8-3EC41F3929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BFC080-BD21-4670-82D4-1570342F0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1DDF3-349F-40E4-9CE2-D28DAB92896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0D9E79C-A23B-4C11-8CE2-1E96A9EF32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2D64467-F202-4FD4-9A1D-CEEE3C8A3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C7A93F-361A-4CE9-AA14-EE50EEA3F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43ECD-EE91-4AB2-ADE4-4238A582015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40ABB701-AA5B-43FD-ADF8-74E3D33C38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6BE066BC-100C-49D0-B30E-F7DD0B71F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2CCFDB-927A-418A-B1FA-60B970EEA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49618-B91B-4C96-8064-2D17CD4E18B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4B546B78-5622-4337-9493-F34E5276B7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1112F333-61FB-486D-BBB4-4FC04FF89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EF8D32-6C78-44CF-B9D3-65CABF69A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4BFAB-5D72-449A-91CA-4D2976A5296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9CD22A7E-AD61-47CC-8443-2107E9ED68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5E7D2C2B-B0BD-47C4-A84B-EE25CEFB6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6E3E3C-25AC-4DAD-A7EF-A5D7B6D4C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43C7F-B68E-47A8-859F-A8CFD0B6E83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FD657143-1B8B-48CA-8C15-D11CC96C5A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17D89386-31DF-470C-9C68-5A687901B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8F66B8-728F-426E-93F7-109D95916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6A31F-F36A-4767-B2A0-5DF059C15AA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38D2D246-D371-4947-A9FA-D5CDF25162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1B9B3D7-CFC7-4CD2-A46C-FCC4BB8F6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8F73A7-9311-4849-BA1F-BC5B01013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48801-E0E2-4B59-B7FC-D04BD805262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5342C5C3-F7B1-4723-9E01-A8AA76F425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83836827-6E44-4629-BDF5-03CDA9B46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67B61D-B3EB-47CF-B59A-46A18DF38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0CA7C-17C2-40B1-AD0D-1D2389C5118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5B09F171-D491-4309-BBE8-D53667BE00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70D05FA2-87E6-401B-903D-42A804BF2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826C57-CC49-4FC3-98E1-55613DBA0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F5909-0D8C-466A-BFEE-67D0AC10BAC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17EE697C-F78F-40F9-BA86-313920A0C5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49CB37EB-B2EF-49AC-90C1-C87AD0F5A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2DBA1EB9-4655-416A-A30D-64E83BFB8D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>
              <a:extLst>
                <a:ext uri="{FF2B5EF4-FFF2-40B4-BE49-F238E27FC236}">
                  <a16:creationId xmlns:a16="http://schemas.microsoft.com/office/drawing/2014/main" id="{8AA82FD5-FEDA-44C9-A649-DFE34FCB0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>
                <a:extLst>
                  <a:ext uri="{FF2B5EF4-FFF2-40B4-BE49-F238E27FC236}">
                    <a16:creationId xmlns:a16="http://schemas.microsoft.com/office/drawing/2014/main" id="{AB357BE0-DB44-45A1-987C-D668180551E2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Rectangle 5">
                <a:extLst>
                  <a:ext uri="{FF2B5EF4-FFF2-40B4-BE49-F238E27FC236}">
                    <a16:creationId xmlns:a16="http://schemas.microsoft.com/office/drawing/2014/main" id="{047E991E-D67C-468F-9462-A34ECFE2E35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A5E1ED85-2ABB-4BB4-A5B1-ACA93F1DB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9" name="Group 7">
              <a:extLst>
                <a:ext uri="{FF2B5EF4-FFF2-40B4-BE49-F238E27FC236}">
                  <a16:creationId xmlns:a16="http://schemas.microsoft.com/office/drawing/2014/main" id="{A38F84A0-50E6-49C4-80C4-6D78C9241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>
                <a:extLst>
                  <a:ext uri="{FF2B5EF4-FFF2-40B4-BE49-F238E27FC236}">
                    <a16:creationId xmlns:a16="http://schemas.microsoft.com/office/drawing/2014/main" id="{6F204035-0C3F-4D65-A7BC-71E3E10DEEB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Rectangle 9">
                <a:extLst>
                  <a:ext uri="{FF2B5EF4-FFF2-40B4-BE49-F238E27FC236}">
                    <a16:creationId xmlns:a16="http://schemas.microsoft.com/office/drawing/2014/main" id="{FFFA9C2E-0FF5-4E01-9ECE-B2AE4A01055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4207E05F-FEFC-40D9-BF2A-2AF93B2A873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83" name="Rectangle 11">
            <a:extLst>
              <a:ext uri="{FF2B5EF4-FFF2-40B4-BE49-F238E27FC236}">
                <a16:creationId xmlns:a16="http://schemas.microsoft.com/office/drawing/2014/main" id="{8D1F2330-532A-4D44-84BB-5B052B6923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7972EF76-8381-465A-9AB0-6AADDAABA0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176E19D9-0812-4057-AE71-93B9A9E237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0F9D5959-CB3D-4A28-888C-C2602FEA1E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47986806-CBDB-44CA-8CD1-B4311EBACA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F0E5BDDD-71C3-4FBF-B362-4242B5BFBF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0BE2-5A98-438F-8A61-D3E86BC6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2999D-A5CA-4FB8-A600-F9D704419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1074D-54B9-45E1-8F83-CC393728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4E74-E3F0-42A1-9720-D5E3E06D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B97EB-6B72-4C1C-88F1-7C1DD6F8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4026D-6741-4858-A658-714E1674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58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B18C3-9028-4D85-9749-5808C9434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F7268-862A-4700-AD45-C36C4FB39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44DF-54E7-491B-A842-7A004365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7296-DA93-47AB-9C05-FE0AF992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01374-04A8-4AD1-A684-4CBD1EE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C4EC7-F320-4E1A-A695-736C4B2B8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24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1716-0638-4D31-899A-41AC3E44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244F-0887-4453-B21B-CE2C9398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9DD7F-54E2-480B-A717-565F0949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0661E-2B90-4394-8465-03D1376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24F7A-2B8E-45BC-ACCA-99C7BC71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1B42C-B547-4188-8529-500DAF49F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7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B54F-7C32-48AD-BD32-FCD1726B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FCEED-8775-438D-B969-59FB1129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1FB7-4C06-4809-BC6E-1AA0DA53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C0972-E3A0-4AED-AD01-98F775C9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59FD-AE58-4DBA-AD2E-A019DCDF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1C3D7-CA64-4E9F-BBDA-201537947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95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E228-4BB3-43A1-8AFF-41C832D7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67800-B59F-41B2-BB0E-ECF369425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00298-2C64-41A4-9024-A459BFA01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957FA-D412-4DD8-B31E-3B534B7D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D46C3-64E8-4A1C-BC7A-9A40A747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4B6C1-A024-4E55-84CD-5B8B4092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BDCA6-9BDA-47E2-9248-F79DBB36B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788E-D7E1-431E-B8DB-4ED63735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7378A-BADC-4B6B-AB58-D477C2504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D45C4-D191-42D5-8F27-2286E1B45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374F9-8999-4B46-81B6-A0C6B0C70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7A8E7-E373-4E89-A6B0-AA6F1496F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0BD73-1C79-44E7-9F5A-47F83B67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82EFB-D44A-469F-95F7-CC3814ED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E8D36-7F67-474B-ACC9-B45E0C2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39509-105F-4BA5-B6A7-6A8AD93FB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8626-EF67-4970-8973-22ED7C3B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B4769-68A8-401E-A24A-D6754B57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80817-891A-44CE-9F27-F5E866C2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28E0D-6276-45D4-9F69-7A51F659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F7C9F-37B5-4166-92CC-8D396DE79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6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86F20-0369-46A5-8590-8D82FBCC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B965F-FDBE-4EDA-99B0-7245C984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EB55B-CFF5-4EC6-A3F6-A7CD0692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8E4A8-2C9C-48B1-B1EB-B7796F2E7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92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ECA1-8292-4985-B694-81D269FC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7C16B-612E-456B-A59F-276E67C9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41EC-76E4-4725-A5B0-22312682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4E1E3-62E4-4DD0-93AF-B7150680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2B86-777F-4B51-8B39-59FFA2A3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AD0FA-0AE9-4F18-BDD5-809291B9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88A9-38F5-4EC0-BDA8-5E8206F0E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67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FBF9-B51A-4489-88C7-42085503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18073-4750-4E8B-B14D-4A71CC98C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51C68-D143-41DF-80C5-BEA9C0090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6931-2E26-405D-B036-72C4E441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E364-B9EF-477C-B08F-D9AADFC7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50C7F-5643-4B5D-AE4F-258B6530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FB60D-7873-4270-A947-AE6366C29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53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69DA2EA3-846A-4E48-B64A-0DEE9354B9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>
              <a:extLst>
                <a:ext uri="{FF2B5EF4-FFF2-40B4-BE49-F238E27FC236}">
                  <a16:creationId xmlns:a16="http://schemas.microsoft.com/office/drawing/2014/main" id="{1F33D78D-4A7A-4CCF-80EA-51E5BE572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>
                <a:extLst>
                  <a:ext uri="{FF2B5EF4-FFF2-40B4-BE49-F238E27FC236}">
                    <a16:creationId xmlns:a16="http://schemas.microsoft.com/office/drawing/2014/main" id="{14BE2312-E010-4EFD-B5A1-94EF1704A312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Rectangle 5">
                <a:extLst>
                  <a:ext uri="{FF2B5EF4-FFF2-40B4-BE49-F238E27FC236}">
                    <a16:creationId xmlns:a16="http://schemas.microsoft.com/office/drawing/2014/main" id="{1D72DFBB-B680-442E-9040-B9843BB546D3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54" name="Group 6">
              <a:extLst>
                <a:ext uri="{FF2B5EF4-FFF2-40B4-BE49-F238E27FC236}">
                  <a16:creationId xmlns:a16="http://schemas.microsoft.com/office/drawing/2014/main" id="{2BAC73CE-A4D0-4608-AB71-1C735B259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>
                <a:extLst>
                  <a:ext uri="{FF2B5EF4-FFF2-40B4-BE49-F238E27FC236}">
                    <a16:creationId xmlns:a16="http://schemas.microsoft.com/office/drawing/2014/main" id="{9078F087-B64F-4F35-9332-90CFDFABA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6" name="Group 8">
                <a:extLst>
                  <a:ext uri="{FF2B5EF4-FFF2-40B4-BE49-F238E27FC236}">
                    <a16:creationId xmlns:a16="http://schemas.microsoft.com/office/drawing/2014/main" id="{AAD5FBAD-2F95-48C6-BE65-3873AB822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>
                  <a:extLst>
                    <a:ext uri="{FF2B5EF4-FFF2-40B4-BE49-F238E27FC236}">
                      <a16:creationId xmlns:a16="http://schemas.microsoft.com/office/drawing/2014/main" id="{07B0241E-3C8B-4E23-A8B1-9B4E62B08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8" name="Rectangle 10">
                  <a:extLst>
                    <a:ext uri="{FF2B5EF4-FFF2-40B4-BE49-F238E27FC236}">
                      <a16:creationId xmlns:a16="http://schemas.microsoft.com/office/drawing/2014/main" id="{553B8B23-C1A9-439F-AC30-F6EE41EAF9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059" name="Rectangle 11">
                <a:extLst>
                  <a:ext uri="{FF2B5EF4-FFF2-40B4-BE49-F238E27FC236}">
                    <a16:creationId xmlns:a16="http://schemas.microsoft.com/office/drawing/2014/main" id="{DE93549B-34BF-4CEB-AF1E-222CAF08679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060" name="Rectangle 12">
            <a:extLst>
              <a:ext uri="{FF2B5EF4-FFF2-40B4-BE49-F238E27FC236}">
                <a16:creationId xmlns:a16="http://schemas.microsoft.com/office/drawing/2014/main" id="{3AF56387-A2D4-4234-AB8E-5B6A052ED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18F0A010-0622-427A-A92F-9CF64784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88721B6D-F7D1-4D48-8B8A-20C6F25863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D6E45471-F487-46CB-ADA4-45298DACEB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9A0528B7-1042-4B32-BA29-08E2EFE4F0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8655D9B-7895-4192-82DE-64E989F419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slide" Target="slide1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3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slide" Target="slide1.xm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6.bin"/><Relationship Id="rId5" Type="http://schemas.openxmlformats.org/officeDocument/2006/relationships/audio" Target="../media/audio5.wav"/><Relationship Id="rId10" Type="http://schemas.openxmlformats.org/officeDocument/2006/relationships/image" Target="../media/image3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9.wav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slide" Target="slide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8.wav"/><Relationship Id="rId11" Type="http://schemas.openxmlformats.org/officeDocument/2006/relationships/image" Target="../media/image3.wmf"/><Relationship Id="rId5" Type="http://schemas.openxmlformats.org/officeDocument/2006/relationships/audio" Target="../media/audio5.wav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audio" Target="../media/audio7.wav"/><Relationship Id="rId9" Type="http://schemas.openxmlformats.org/officeDocument/2006/relationships/image" Target="../media/image2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12.wav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11.wav"/><Relationship Id="rId11" Type="http://schemas.openxmlformats.org/officeDocument/2006/relationships/oleObject" Target="../embeddings/oleObject12.bin"/><Relationship Id="rId5" Type="http://schemas.openxmlformats.org/officeDocument/2006/relationships/audio" Target="../media/audio5.wav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.wmf"/><Relationship Id="rId19" Type="http://schemas.openxmlformats.org/officeDocument/2006/relationships/slide" Target="slide1.xml"/><Relationship Id="rId4" Type="http://schemas.openxmlformats.org/officeDocument/2006/relationships/audio" Target="../media/audio10.wav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slide" Target="slide1.xm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5.wav"/><Relationship Id="rId11" Type="http://schemas.openxmlformats.org/officeDocument/2006/relationships/oleObject" Target="../embeddings/oleObject18.bin"/><Relationship Id="rId5" Type="http://schemas.openxmlformats.org/officeDocument/2006/relationships/audio" Target="../media/audio5.wav"/><Relationship Id="rId10" Type="http://schemas.openxmlformats.org/officeDocument/2006/relationships/image" Target="../media/image3.wmf"/><Relationship Id="rId4" Type="http://schemas.openxmlformats.org/officeDocument/2006/relationships/audio" Target="../media/audio14.wav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5.wmf"/><Relationship Id="rId7" Type="http://schemas.openxmlformats.org/officeDocument/2006/relationships/audio" Target="../media/audio19.wav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7.vml"/><Relationship Id="rId6" Type="http://schemas.openxmlformats.org/officeDocument/2006/relationships/audio" Target="../media/audio8.wav"/><Relationship Id="rId11" Type="http://schemas.openxmlformats.org/officeDocument/2006/relationships/image" Target="../media/image2.wmf"/><Relationship Id="rId5" Type="http://schemas.openxmlformats.org/officeDocument/2006/relationships/audio" Target="../media/audio5.wav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14.wmf"/><Relationship Id="rId4" Type="http://schemas.openxmlformats.org/officeDocument/2006/relationships/audio" Target="../media/audio18.wav"/><Relationship Id="rId9" Type="http://schemas.openxmlformats.org/officeDocument/2006/relationships/audio" Target="../media/audio21.wav"/><Relationship Id="rId14" Type="http://schemas.openxmlformats.org/officeDocument/2006/relationships/oleObject" Target="../embeddings/oleObject22.bin"/><Relationship Id="rId22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19.wmf"/><Relationship Id="rId3" Type="http://schemas.openxmlformats.org/officeDocument/2006/relationships/notesSlide" Target="../notesSlides/notesSlide9.xml"/><Relationship Id="rId7" Type="http://schemas.openxmlformats.org/officeDocument/2006/relationships/audio" Target="../media/audio25.wav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6" Type="http://schemas.openxmlformats.org/officeDocument/2006/relationships/audio" Target="../media/audio24.wav"/><Relationship Id="rId11" Type="http://schemas.openxmlformats.org/officeDocument/2006/relationships/oleObject" Target="../embeddings/oleObject27.bin"/><Relationship Id="rId5" Type="http://schemas.openxmlformats.org/officeDocument/2006/relationships/audio" Target="../media/audio23.wav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.wmf"/><Relationship Id="rId19" Type="http://schemas.openxmlformats.org/officeDocument/2006/relationships/slide" Target="slide1.xml"/><Relationship Id="rId4" Type="http://schemas.openxmlformats.org/officeDocument/2006/relationships/audio" Target="../media/audio22.wav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6D6470A-0041-45DB-9685-10080EB60F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r>
              <a:rPr lang="en-US" altLang="en-US"/>
              <a:t>Physics Support Materials 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422E8042-296E-43B7-96DC-E7E592BA1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67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on the question number below.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26320593-8603-4A8C-AB02-DC768412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53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hlinkClick r:id="rId3" action="ppaction://hlinksldjump"/>
              </a:rPr>
              <a:t>41,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hlinkClick r:id="rId4" action="ppaction://hlinksldjump"/>
              </a:rPr>
              <a:t>42,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hlinkClick r:id="rId5" action="ppaction://hlinksldjump"/>
              </a:rPr>
              <a:t>43,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hlinkClick r:id="rId6" action="ppaction://hlinksldjump"/>
              </a:rPr>
              <a:t>44,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hlinkClick r:id="rId7" action="ppaction://hlinksldjump"/>
              </a:rPr>
              <a:t>45,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hlinkClick r:id="rId8" action="ppaction://hlinksldjump"/>
              </a:rPr>
              <a:t>46,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hlinkClick r:id="rId9" action="ppaction://hlinksldjump"/>
              </a:rPr>
              <a:t>47,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hlinkClick r:id="rId10" action="ppaction://hlinksldjump"/>
              </a:rPr>
              <a:t>48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F9F4C4F4-4EA0-4EA4-8BB5-FC462E82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Solutions to Dynamics problems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Gravity, mass and weight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E0F3EF93-9525-47C4-98A5-D82E37C5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      Mechanics and Heat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43D19DDF-BBC4-4157-970B-46CDA365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197635" name="Text Box 3">
            <a:extLst>
              <a:ext uri="{FF2B5EF4-FFF2-40B4-BE49-F238E27FC236}">
                <a16:creationId xmlns:a16="http://schemas.microsoft.com/office/drawing/2014/main" id="{D744A619-49B7-4D51-B9AE-87ACBFD5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197636" name="Text Box 4">
            <a:extLst>
              <a:ext uri="{FF2B5EF4-FFF2-40B4-BE49-F238E27FC236}">
                <a16:creationId xmlns:a16="http://schemas.microsoft.com/office/drawing/2014/main" id="{6EDED8EB-C23D-4F1F-AC9E-E7CE70E7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What is the weight of a 10 kg bag of potatoes?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(on Earth)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9763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08C028-5AF7-4C7D-8658-EFB76F971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A7A6B616-34DE-43A6-8AE7-B5AF3554A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7065A165-F046-4C93-BCFD-9FB2DD50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197641" name="Rectangle 9">
            <a:extLst>
              <a:ext uri="{FF2B5EF4-FFF2-40B4-BE49-F238E27FC236}">
                <a16:creationId xmlns:a16="http://schemas.microsoft.com/office/drawing/2014/main" id="{10EE9AE5-15B1-443D-B28B-BF95848B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41</a:t>
            </a:r>
            <a:endParaRPr lang="en-US" altLang="en-US"/>
          </a:p>
        </p:txBody>
      </p:sp>
      <p:sp>
        <p:nvSpPr>
          <p:cNvPr id="197645" name="AutoShape 13">
            <a:hlinkClick r:id="rId7" action="ppaction://hlinksldjump" highlightClick="1" endSnd="1"/>
            <a:extLst>
              <a:ext uri="{FF2B5EF4-FFF2-40B4-BE49-F238E27FC236}">
                <a16:creationId xmlns:a16="http://schemas.microsoft.com/office/drawing/2014/main" id="{62488D21-84D3-4326-8BD5-A76F7BDA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7648" name="Object 16">
            <a:extLst>
              <a:ext uri="{FF2B5EF4-FFF2-40B4-BE49-F238E27FC236}">
                <a16:creationId xmlns:a16="http://schemas.microsoft.com/office/drawing/2014/main" id="{14790B28-CCA5-496D-B521-03614591C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4290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2" name="Document" r:id="rId8" imgW="6230160" imgH="6428880" progId="Word.Document.8">
                  <p:embed/>
                </p:oleObj>
              </mc:Choice>
              <mc:Fallback>
                <p:oleObj name="Document" r:id="rId8" imgW="6230160" imgH="64288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9" name="Object 17">
            <a:extLst>
              <a:ext uri="{FF2B5EF4-FFF2-40B4-BE49-F238E27FC236}">
                <a16:creationId xmlns:a16="http://schemas.microsoft.com/office/drawing/2014/main" id="{A5AA4F57-1D22-4092-9BB3-9A59F2F48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733800"/>
          <a:ext cx="1143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3" name="Equation" r:id="rId10" imgW="1002960" imgH="342720" progId="Equation.3">
                  <p:embed/>
                </p:oleObj>
              </mc:Choice>
              <mc:Fallback>
                <p:oleObj name="Equation" r:id="rId10" imgW="1002960" imgH="3427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1143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1" name="Object 19">
            <a:extLst>
              <a:ext uri="{FF2B5EF4-FFF2-40B4-BE49-F238E27FC236}">
                <a16:creationId xmlns:a16="http://schemas.microsoft.com/office/drawing/2014/main" id="{701D7B1C-ADFC-4E81-B632-2C6299BA0F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343400"/>
          <a:ext cx="15938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4" name="Equation" r:id="rId12" imgW="1396800" imgH="812520" progId="Equation.3">
                  <p:embed/>
                </p:oleObj>
              </mc:Choice>
              <mc:Fallback>
                <p:oleObj name="Equation" r:id="rId12" imgW="1396800" imgH="8125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15938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1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1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1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utoUpdateAnimBg="0"/>
      <p:bldP spid="19763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9A55C5CB-CD07-4B75-9E83-A200BCB52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3447B1D7-0B77-4EAF-B439-84E84EF1E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199684" name="Text Box 4">
            <a:extLst>
              <a:ext uri="{FF2B5EF4-FFF2-40B4-BE49-F238E27FC236}">
                <a16:creationId xmlns:a16="http://schemas.microsoft.com/office/drawing/2014/main" id="{A50F0729-EE34-461B-A660-C4AED83E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What is the weight of a 250 g bag of sweets? 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(on Earth)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99685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15D2975-F686-47E7-854D-E298CEF58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968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93F38A1-DC6C-489D-87D8-6513A4B0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62E9D707-4EAA-4309-A742-2826940B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FBCA4E33-D3C4-4523-A8F6-FA49C1CC5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199689" name="Rectangle 9">
            <a:extLst>
              <a:ext uri="{FF2B5EF4-FFF2-40B4-BE49-F238E27FC236}">
                <a16:creationId xmlns:a16="http://schemas.microsoft.com/office/drawing/2014/main" id="{BDD101F5-1DC3-4E91-90DA-02ECF3C01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42</a:t>
            </a:r>
            <a:endParaRPr lang="en-US" altLang="en-US"/>
          </a:p>
        </p:txBody>
      </p:sp>
      <p:graphicFrame>
        <p:nvGraphicFramePr>
          <p:cNvPr id="199691" name="Object 11">
            <a:extLst>
              <a:ext uri="{FF2B5EF4-FFF2-40B4-BE49-F238E27FC236}">
                <a16:creationId xmlns:a16="http://schemas.microsoft.com/office/drawing/2014/main" id="{891A50BB-8C43-4A2B-8D85-387F7C610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4290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Document" r:id="rId7" imgW="6230160" imgH="6428880" progId="Word.Document.8">
                  <p:embed/>
                </p:oleObj>
              </mc:Choice>
              <mc:Fallback>
                <p:oleObj name="Document" r:id="rId7" imgW="6230160" imgH="64288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2" name="Object 12">
            <a:extLst>
              <a:ext uri="{FF2B5EF4-FFF2-40B4-BE49-F238E27FC236}">
                <a16:creationId xmlns:a16="http://schemas.microsoft.com/office/drawing/2014/main" id="{1082D06B-A855-41B1-8FC7-730AA0DD8A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733800"/>
          <a:ext cx="1143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6" name="Equation" r:id="rId9" imgW="1002960" imgH="342720" progId="Equation.3">
                  <p:embed/>
                </p:oleObj>
              </mc:Choice>
              <mc:Fallback>
                <p:oleObj name="Equation" r:id="rId9" imgW="100296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1143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3" name="Object 13">
            <a:extLst>
              <a:ext uri="{FF2B5EF4-FFF2-40B4-BE49-F238E27FC236}">
                <a16:creationId xmlns:a16="http://schemas.microsoft.com/office/drawing/2014/main" id="{77FA76E6-9663-4669-8F7D-466E2236DD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343400"/>
          <a:ext cx="18827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7" name="Equation" r:id="rId11" imgW="1650960" imgH="812520" progId="Equation.3">
                  <p:embed/>
                </p:oleObj>
              </mc:Choice>
              <mc:Fallback>
                <p:oleObj name="Equation" r:id="rId11" imgW="1650960" imgH="8125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18827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94" name="AutoShape 14">
            <a:hlinkClick r:id="rId13" action="ppaction://hlinksldjump" highlightClick="1" endSnd="1"/>
            <a:extLst>
              <a:ext uri="{FF2B5EF4-FFF2-40B4-BE49-F238E27FC236}">
                <a16:creationId xmlns:a16="http://schemas.microsoft.com/office/drawing/2014/main" id="{3831BF0B-C2CE-42E8-AADE-857C9103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2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2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utoUpdateAnimBg="0"/>
      <p:bldP spid="19968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2A953DA1-B3B6-41AD-A3A5-02CE3EBA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201731" name="Text Box 3">
            <a:extLst>
              <a:ext uri="{FF2B5EF4-FFF2-40B4-BE49-F238E27FC236}">
                <a16:creationId xmlns:a16="http://schemas.microsoft.com/office/drawing/2014/main" id="{99D7D5DE-9B00-4C30-BF66-0C456B53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201732" name="Text Box 4">
            <a:extLst>
              <a:ext uri="{FF2B5EF4-FFF2-40B4-BE49-F238E27FC236}">
                <a16:creationId xmlns:a16="http://schemas.microsoft.com/office/drawing/2014/main" id="{D6251D92-AF3F-4F70-8441-374AFFBC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What is the mass of a 450 N girl?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(on Earth)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01733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6A7AD7F-3E16-408F-92B7-D0047C912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173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69AFAE-7392-4CFC-990E-447DFAA1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1735" name="Rectangle 7">
            <a:extLst>
              <a:ext uri="{FF2B5EF4-FFF2-40B4-BE49-F238E27FC236}">
                <a16:creationId xmlns:a16="http://schemas.microsoft.com/office/drawing/2014/main" id="{E205EB7D-B5D4-40F5-8DBE-586182F1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201736" name="Text Box 8">
            <a:extLst>
              <a:ext uri="{FF2B5EF4-FFF2-40B4-BE49-F238E27FC236}">
                <a16:creationId xmlns:a16="http://schemas.microsoft.com/office/drawing/2014/main" id="{8CEDB290-7B01-47FC-8C58-FB582744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201737" name="Rectangle 9">
            <a:extLst>
              <a:ext uri="{FF2B5EF4-FFF2-40B4-BE49-F238E27FC236}">
                <a16:creationId xmlns:a16="http://schemas.microsoft.com/office/drawing/2014/main" id="{CA4D91CB-9FC9-4982-8A6F-5E882B71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43</a:t>
            </a:r>
            <a:endParaRPr lang="en-US" altLang="en-US"/>
          </a:p>
        </p:txBody>
      </p:sp>
      <p:graphicFrame>
        <p:nvGraphicFramePr>
          <p:cNvPr id="201739" name="Object 11">
            <a:extLst>
              <a:ext uri="{FF2B5EF4-FFF2-40B4-BE49-F238E27FC236}">
                <a16:creationId xmlns:a16="http://schemas.microsoft.com/office/drawing/2014/main" id="{0322EFA0-777C-46CC-9302-1D684D6489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4290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4" name="Document" r:id="rId8" imgW="6230160" imgH="6428880" progId="Word.Document.8">
                  <p:embed/>
                </p:oleObj>
              </mc:Choice>
              <mc:Fallback>
                <p:oleObj name="Document" r:id="rId8" imgW="6230160" imgH="64288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12">
            <a:extLst>
              <a:ext uri="{FF2B5EF4-FFF2-40B4-BE49-F238E27FC236}">
                <a16:creationId xmlns:a16="http://schemas.microsoft.com/office/drawing/2014/main" id="{BD887A64-A85A-485E-B8B1-0662F7A8C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733800"/>
          <a:ext cx="1143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5" name="Equation" r:id="rId10" imgW="1002960" imgH="342720" progId="Equation.3">
                  <p:embed/>
                </p:oleObj>
              </mc:Choice>
              <mc:Fallback>
                <p:oleObj name="Equation" r:id="rId10" imgW="100296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1143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13">
            <a:extLst>
              <a:ext uri="{FF2B5EF4-FFF2-40B4-BE49-F238E27FC236}">
                <a16:creationId xmlns:a16="http://schemas.microsoft.com/office/drawing/2014/main" id="{320D0F13-CE20-464E-8CC7-DC55A8F2F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2575" y="5029200"/>
          <a:ext cx="14636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6" name="Equation" r:id="rId12" imgW="1282680" imgH="1168200" progId="Equation.3">
                  <p:embed/>
                </p:oleObj>
              </mc:Choice>
              <mc:Fallback>
                <p:oleObj name="Equation" r:id="rId12" imgW="1282680" imgH="1168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5029200"/>
                        <a:ext cx="146367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4">
            <a:extLst>
              <a:ext uri="{FF2B5EF4-FFF2-40B4-BE49-F238E27FC236}">
                <a16:creationId xmlns:a16="http://schemas.microsoft.com/office/drawing/2014/main" id="{9A56013B-CB01-4B7E-AF82-16408CD3D9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14800"/>
          <a:ext cx="9842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7" name="Equation" r:id="rId14" imgW="863280" imgH="787320" progId="Equation.3">
                  <p:embed/>
                </p:oleObj>
              </mc:Choice>
              <mc:Fallback>
                <p:oleObj name="Equation" r:id="rId14" imgW="863280" imgH="7873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98425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3" name="AutoShape 15">
            <a:hlinkClick r:id="rId16" action="ppaction://hlinksldjump" highlightClick="1" endSnd="1"/>
            <a:extLst>
              <a:ext uri="{FF2B5EF4-FFF2-40B4-BE49-F238E27FC236}">
                <a16:creationId xmlns:a16="http://schemas.microsoft.com/office/drawing/2014/main" id="{C7A1E0CB-8A58-43FD-8266-86D20D3A2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3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43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utoUpdateAnimBg="0"/>
      <p:bldP spid="2017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15EA7603-F20D-4513-B19D-297A0484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203779" name="Text Box 3">
            <a:extLst>
              <a:ext uri="{FF2B5EF4-FFF2-40B4-BE49-F238E27FC236}">
                <a16:creationId xmlns:a16="http://schemas.microsoft.com/office/drawing/2014/main" id="{DD69BB5E-BE62-41DA-979F-9B1803D4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203780" name="Text Box 4">
            <a:extLst>
              <a:ext uri="{FF2B5EF4-FFF2-40B4-BE49-F238E27FC236}">
                <a16:creationId xmlns:a16="http://schemas.microsoft.com/office/drawing/2014/main" id="{86EF3F80-4CBC-4EB5-81F7-5E36E016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What is the weight of a 10000 kg spacecraft on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a)  Earth, b)  Mars c)  Venus?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03781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642F3B-4A06-480E-B532-43EEA86D1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378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2ACFB00-FD48-404D-8878-9D78CB2B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3783" name="Rectangle 7">
            <a:extLst>
              <a:ext uri="{FF2B5EF4-FFF2-40B4-BE49-F238E27FC236}">
                <a16:creationId xmlns:a16="http://schemas.microsoft.com/office/drawing/2014/main" id="{44468594-EEBA-4D70-A1BB-C095CAB16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203784" name="Text Box 8">
            <a:extLst>
              <a:ext uri="{FF2B5EF4-FFF2-40B4-BE49-F238E27FC236}">
                <a16:creationId xmlns:a16="http://schemas.microsoft.com/office/drawing/2014/main" id="{A97A9000-3E6B-40E5-AAE6-14F8800F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203785" name="Rectangle 9">
            <a:extLst>
              <a:ext uri="{FF2B5EF4-FFF2-40B4-BE49-F238E27FC236}">
                <a16:creationId xmlns:a16="http://schemas.microsoft.com/office/drawing/2014/main" id="{100CE4E8-7EFA-4B4D-88AD-08D5CF6D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44</a:t>
            </a:r>
            <a:endParaRPr lang="en-US" altLang="en-US"/>
          </a:p>
        </p:txBody>
      </p:sp>
      <p:graphicFrame>
        <p:nvGraphicFramePr>
          <p:cNvPr id="203787" name="Object 11">
            <a:extLst>
              <a:ext uri="{FF2B5EF4-FFF2-40B4-BE49-F238E27FC236}">
                <a16:creationId xmlns:a16="http://schemas.microsoft.com/office/drawing/2014/main" id="{D5A33F66-D29B-4FA1-B7D8-380122F10F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4290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8" name="Document" r:id="rId9" imgW="6230160" imgH="6428880" progId="Word.Document.8">
                  <p:embed/>
                </p:oleObj>
              </mc:Choice>
              <mc:Fallback>
                <p:oleObj name="Document" r:id="rId9" imgW="6230160" imgH="64288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8" name="Object 12">
            <a:extLst>
              <a:ext uri="{FF2B5EF4-FFF2-40B4-BE49-F238E27FC236}">
                <a16:creationId xmlns:a16="http://schemas.microsoft.com/office/drawing/2014/main" id="{E10D2FEA-70DF-4463-AF01-21B57E8C0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733800"/>
          <a:ext cx="1143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9" name="Equation" r:id="rId11" imgW="1002960" imgH="342720" progId="Equation.3">
                  <p:embed/>
                </p:oleObj>
              </mc:Choice>
              <mc:Fallback>
                <p:oleObj name="Equation" r:id="rId11" imgW="100296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1143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9" name="Object 13">
            <a:extLst>
              <a:ext uri="{FF2B5EF4-FFF2-40B4-BE49-F238E27FC236}">
                <a16:creationId xmlns:a16="http://schemas.microsoft.com/office/drawing/2014/main" id="{A7192E14-A5A5-4DBB-86A6-1E9D89B0C2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14800"/>
          <a:ext cx="31242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0" name="Equation" r:id="rId13" imgW="3263760" imgH="812520" progId="Equation.3">
                  <p:embed/>
                </p:oleObj>
              </mc:Choice>
              <mc:Fallback>
                <p:oleObj name="Equation" r:id="rId13" imgW="3263760" imgH="8125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31242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0" name="Object 14">
            <a:extLst>
              <a:ext uri="{FF2B5EF4-FFF2-40B4-BE49-F238E27FC236}">
                <a16:creationId xmlns:a16="http://schemas.microsoft.com/office/drawing/2014/main" id="{FA561355-C956-4D5D-858B-8EE52E3A25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5029200"/>
          <a:ext cx="31734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1" name="Equation" r:id="rId15" imgW="3314520" imgH="812520" progId="Equation.3">
                  <p:embed/>
                </p:oleObj>
              </mc:Choice>
              <mc:Fallback>
                <p:oleObj name="Equation" r:id="rId15" imgW="3314520" imgH="8125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029200"/>
                        <a:ext cx="31734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1" name="Object 15">
            <a:extLst>
              <a:ext uri="{FF2B5EF4-FFF2-40B4-BE49-F238E27FC236}">
                <a16:creationId xmlns:a16="http://schemas.microsoft.com/office/drawing/2014/main" id="{CE57F15B-CAAF-48A9-A4FC-024814657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7163" y="5867400"/>
          <a:ext cx="33178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2" name="Equation" r:id="rId17" imgW="3466800" imgH="812520" progId="Equation.3">
                  <p:embed/>
                </p:oleObj>
              </mc:Choice>
              <mc:Fallback>
                <p:oleObj name="Equation" r:id="rId17" imgW="3466800" imgH="8125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867400"/>
                        <a:ext cx="33178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92" name="Text Box 16">
            <a:extLst>
              <a:ext uri="{FF2B5EF4-FFF2-40B4-BE49-F238E27FC236}">
                <a16:creationId xmlns:a16="http://schemas.microsoft.com/office/drawing/2014/main" id="{6C116102-BF63-4F9D-907A-B2B72C9C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41211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a)</a:t>
            </a:r>
          </a:p>
        </p:txBody>
      </p:sp>
      <p:sp>
        <p:nvSpPr>
          <p:cNvPr id="203795" name="Text Box 19">
            <a:extLst>
              <a:ext uri="{FF2B5EF4-FFF2-40B4-BE49-F238E27FC236}">
                <a16:creationId xmlns:a16="http://schemas.microsoft.com/office/drawing/2014/main" id="{1FA8CB79-B0EA-4BB8-B9CB-1343E6B1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953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b)</a:t>
            </a:r>
          </a:p>
        </p:txBody>
      </p:sp>
      <p:sp>
        <p:nvSpPr>
          <p:cNvPr id="203796" name="Text Box 20">
            <a:extLst>
              <a:ext uri="{FF2B5EF4-FFF2-40B4-BE49-F238E27FC236}">
                <a16:creationId xmlns:a16="http://schemas.microsoft.com/office/drawing/2014/main" id="{FC3E68E8-9D0E-4AA3-9E08-6790412D2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912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c)</a:t>
            </a:r>
          </a:p>
        </p:txBody>
      </p:sp>
      <p:sp>
        <p:nvSpPr>
          <p:cNvPr id="203797" name="AutoShape 21">
            <a:hlinkClick r:id="rId19" action="ppaction://hlinksldjump" highlightClick="1" endSnd="1"/>
            <a:extLst>
              <a:ext uri="{FF2B5EF4-FFF2-40B4-BE49-F238E27FC236}">
                <a16:creationId xmlns:a16="http://schemas.microsoft.com/office/drawing/2014/main" id="{72D63E1E-5B74-42EF-9152-D79F4CB0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4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4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44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44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utoUpdateAnimBg="0"/>
      <p:bldP spid="203780" grpId="0" autoUpdateAnimBg="0"/>
      <p:bldP spid="203792" grpId="0" autoUpdateAnimBg="0"/>
      <p:bldP spid="203795" grpId="0" autoUpdateAnimBg="0"/>
      <p:bldP spid="2037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B6C816A-EFD0-45BB-A45D-44FFDCD1C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205827" name="Text Box 3">
            <a:extLst>
              <a:ext uri="{FF2B5EF4-FFF2-40B4-BE49-F238E27FC236}">
                <a16:creationId xmlns:a16="http://schemas.microsoft.com/office/drawing/2014/main" id="{5721B866-D2BA-4158-9B27-C1AD611E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205828" name="Text Box 4">
            <a:extLst>
              <a:ext uri="{FF2B5EF4-FFF2-40B4-BE49-F238E27FC236}">
                <a16:creationId xmlns:a16="http://schemas.microsoft.com/office/drawing/2014/main" id="{CF1539D7-3FB4-4B13-A356-DCE6C865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What would a 60 kg man weigh on Jupiter?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05829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F4DAC97-C0AE-4499-B614-77E6AF57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83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2BC64D8-B484-4CEE-98A7-26E2D782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831" name="Rectangle 7">
            <a:extLst>
              <a:ext uri="{FF2B5EF4-FFF2-40B4-BE49-F238E27FC236}">
                <a16:creationId xmlns:a16="http://schemas.microsoft.com/office/drawing/2014/main" id="{FBB6DFE7-D826-49D8-B707-70BECC3AA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id="{11C20258-46D0-40F2-86A4-9C7DDCBC0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205833" name="Rectangle 9">
            <a:extLst>
              <a:ext uri="{FF2B5EF4-FFF2-40B4-BE49-F238E27FC236}">
                <a16:creationId xmlns:a16="http://schemas.microsoft.com/office/drawing/2014/main" id="{F00AAE38-AE0D-4061-818F-A590D869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45</a:t>
            </a:r>
            <a:endParaRPr lang="en-US" altLang="en-US"/>
          </a:p>
        </p:txBody>
      </p:sp>
      <p:graphicFrame>
        <p:nvGraphicFramePr>
          <p:cNvPr id="205835" name="Object 11">
            <a:extLst>
              <a:ext uri="{FF2B5EF4-FFF2-40B4-BE49-F238E27FC236}">
                <a16:creationId xmlns:a16="http://schemas.microsoft.com/office/drawing/2014/main" id="{0B27B010-1016-40A7-92BA-D24987402A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4290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9" name="Document" r:id="rId7" imgW="6230160" imgH="6428880" progId="Word.Document.8">
                  <p:embed/>
                </p:oleObj>
              </mc:Choice>
              <mc:Fallback>
                <p:oleObj name="Document" r:id="rId7" imgW="6230160" imgH="64288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6" name="Object 12">
            <a:extLst>
              <a:ext uri="{FF2B5EF4-FFF2-40B4-BE49-F238E27FC236}">
                <a16:creationId xmlns:a16="http://schemas.microsoft.com/office/drawing/2014/main" id="{0C008373-F963-4CC5-B10B-AB2CA10011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733800"/>
          <a:ext cx="1143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0" name="Equation" r:id="rId9" imgW="1002960" imgH="342720" progId="Equation.3">
                  <p:embed/>
                </p:oleObj>
              </mc:Choice>
              <mc:Fallback>
                <p:oleObj name="Equation" r:id="rId9" imgW="100296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1143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7" name="Object 13">
            <a:extLst>
              <a:ext uri="{FF2B5EF4-FFF2-40B4-BE49-F238E27FC236}">
                <a16:creationId xmlns:a16="http://schemas.microsoft.com/office/drawing/2014/main" id="{84107E7B-EC6A-442F-BA81-66A8F7B88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1775" y="4343400"/>
          <a:ext cx="19272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1" name="Equation" r:id="rId11" imgW="1688760" imgH="812520" progId="Equation.3">
                  <p:embed/>
                </p:oleObj>
              </mc:Choice>
              <mc:Fallback>
                <p:oleObj name="Equation" r:id="rId11" imgW="1688760" imgH="8125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343400"/>
                        <a:ext cx="19272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8" name="AutoShape 14">
            <a:hlinkClick r:id="rId13" action="ppaction://hlinksldjump" highlightClick="1" endSnd="1"/>
            <a:extLst>
              <a:ext uri="{FF2B5EF4-FFF2-40B4-BE49-F238E27FC236}">
                <a16:creationId xmlns:a16="http://schemas.microsoft.com/office/drawing/2014/main" id="{AAE3A8BE-55A8-4229-BE14-BE89D7305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5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5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utoUpdateAnimBg="0"/>
      <p:bldP spid="2058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E5DD723F-90F9-4683-A2E7-3E0BF2CC5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207875" name="Text Box 3">
            <a:extLst>
              <a:ext uri="{FF2B5EF4-FFF2-40B4-BE49-F238E27FC236}">
                <a16:creationId xmlns:a16="http://schemas.microsoft.com/office/drawing/2014/main" id="{A772EC38-F4EF-4FEF-B3D9-BCBC992D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6C67E03C-795F-4382-905E-EF644AE7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Which planet’s gravity is closest in strength to our own?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07877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23AD3D9-557A-4EBD-8D36-52A2B386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87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C1EF00C-A86F-4FFF-BB62-B1DE1E8D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879" name="Rectangle 7">
            <a:extLst>
              <a:ext uri="{FF2B5EF4-FFF2-40B4-BE49-F238E27FC236}">
                <a16:creationId xmlns:a16="http://schemas.microsoft.com/office/drawing/2014/main" id="{7EFC17A3-4FCF-4F40-A497-D94FB277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207880" name="Text Box 8">
            <a:extLst>
              <a:ext uri="{FF2B5EF4-FFF2-40B4-BE49-F238E27FC236}">
                <a16:creationId xmlns:a16="http://schemas.microsoft.com/office/drawing/2014/main" id="{6CA4C61B-CB83-424E-BB95-BB38E24B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207881" name="Rectangle 9">
            <a:extLst>
              <a:ext uri="{FF2B5EF4-FFF2-40B4-BE49-F238E27FC236}">
                <a16:creationId xmlns:a16="http://schemas.microsoft.com/office/drawing/2014/main" id="{E05111BA-0711-4C95-AFB2-BCAB2B395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46</a:t>
            </a:r>
            <a:endParaRPr lang="en-US" altLang="en-US"/>
          </a:p>
        </p:txBody>
      </p:sp>
      <p:graphicFrame>
        <p:nvGraphicFramePr>
          <p:cNvPr id="207883" name="Object 11">
            <a:extLst>
              <a:ext uri="{FF2B5EF4-FFF2-40B4-BE49-F238E27FC236}">
                <a16:creationId xmlns:a16="http://schemas.microsoft.com/office/drawing/2014/main" id="{B939704C-3C11-436A-8306-9229C088D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4290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6" name="Document" r:id="rId6" imgW="6230160" imgH="6428880" progId="Word.Document.8">
                  <p:embed/>
                </p:oleObj>
              </mc:Choice>
              <mc:Fallback>
                <p:oleObj name="Document" r:id="rId6" imgW="6230160" imgH="64288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4" name="Text Box 12">
            <a:extLst>
              <a:ext uri="{FF2B5EF4-FFF2-40B4-BE49-F238E27FC236}">
                <a16:creationId xmlns:a16="http://schemas.microsoft.com/office/drawing/2014/main" id="{C87575CA-69E0-4DEE-B3C2-9F20B4617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67200"/>
            <a:ext cx="37719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Venus has a gravitational field strength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which is 8.8 N/kg.</a:t>
            </a:r>
          </a:p>
        </p:txBody>
      </p:sp>
      <p:sp>
        <p:nvSpPr>
          <p:cNvPr id="207885" name="AutoShape 13">
            <a:hlinkClick r:id="rId8" action="ppaction://hlinksldjump" highlightClick="1" endSnd="1"/>
            <a:extLst>
              <a:ext uri="{FF2B5EF4-FFF2-40B4-BE49-F238E27FC236}">
                <a16:creationId xmlns:a16="http://schemas.microsoft.com/office/drawing/2014/main" id="{324BD75F-A56C-4079-B57F-2266216D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6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6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utoUpdateAnimBg="0"/>
      <p:bldP spid="207876" grpId="0" autoUpdateAnimBg="0"/>
      <p:bldP spid="2078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14654C2D-8553-4ED1-A088-1C6A9BA39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7C69D5FC-C166-489E-BD35-C8B5AEC4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293A252D-A659-4A9E-8AE1-6218416AA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An astronaut who weighs 700 N on Earth goes to a planet where he weighs 266 N. Calculate his mass and state which planet he is on?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09925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AA66461-FCFE-4E9E-8E82-A6E4709F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92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E8DB7B-4544-4EB2-A034-1AC414E20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E71C221B-59FC-4D09-A11C-B74D61012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209928" name="Text Box 8">
            <a:extLst>
              <a:ext uri="{FF2B5EF4-FFF2-40B4-BE49-F238E27FC236}">
                <a16:creationId xmlns:a16="http://schemas.microsoft.com/office/drawing/2014/main" id="{223619D5-BCF9-4BFE-A666-5B22AAFA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209929" name="Rectangle 9">
            <a:extLst>
              <a:ext uri="{FF2B5EF4-FFF2-40B4-BE49-F238E27FC236}">
                <a16:creationId xmlns:a16="http://schemas.microsoft.com/office/drawing/2014/main" id="{ABDD1CD9-97D7-43E3-99DC-6288A18E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47</a:t>
            </a:r>
            <a:endParaRPr lang="en-US" altLang="en-US"/>
          </a:p>
        </p:txBody>
      </p:sp>
      <p:graphicFrame>
        <p:nvGraphicFramePr>
          <p:cNvPr id="209931" name="Object 11">
            <a:extLst>
              <a:ext uri="{FF2B5EF4-FFF2-40B4-BE49-F238E27FC236}">
                <a16:creationId xmlns:a16="http://schemas.microsoft.com/office/drawing/2014/main" id="{162E8DD2-4872-4642-86DB-9785B6337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5052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9" name="Document" r:id="rId10" imgW="6230160" imgH="6428880" progId="Word.Document.8">
                  <p:embed/>
                </p:oleObj>
              </mc:Choice>
              <mc:Fallback>
                <p:oleObj name="Document" r:id="rId10" imgW="6230160" imgH="64288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052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>
            <a:extLst>
              <a:ext uri="{FF2B5EF4-FFF2-40B4-BE49-F238E27FC236}">
                <a16:creationId xmlns:a16="http://schemas.microsoft.com/office/drawing/2014/main" id="{AAF8C2C9-2FF1-4172-81B0-49BF1598A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4038600"/>
          <a:ext cx="1143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0" name="Equation" r:id="rId12" imgW="1002960" imgH="342720" progId="Equation.3">
                  <p:embed/>
                </p:oleObj>
              </mc:Choice>
              <mc:Fallback>
                <p:oleObj name="Equation" r:id="rId12" imgW="100296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038600"/>
                        <a:ext cx="1143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>
            <a:extLst>
              <a:ext uri="{FF2B5EF4-FFF2-40B4-BE49-F238E27FC236}">
                <a16:creationId xmlns:a16="http://schemas.microsoft.com/office/drawing/2014/main" id="{A4CC26E0-D52F-42E9-BC8D-812613594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334000"/>
          <a:ext cx="14636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1" name="Equation" r:id="rId14" imgW="1282680" imgH="1168200" progId="Equation.3">
                  <p:embed/>
                </p:oleObj>
              </mc:Choice>
              <mc:Fallback>
                <p:oleObj name="Equation" r:id="rId14" imgW="1282680" imgH="1168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146367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4" name="Object 14">
            <a:extLst>
              <a:ext uri="{FF2B5EF4-FFF2-40B4-BE49-F238E27FC236}">
                <a16:creationId xmlns:a16="http://schemas.microsoft.com/office/drawing/2014/main" id="{E2190FAB-DBFB-45CE-A688-243934C56B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4419600"/>
          <a:ext cx="9842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2" name="Equation" r:id="rId16" imgW="863280" imgH="787320" progId="Equation.3">
                  <p:embed/>
                </p:oleObj>
              </mc:Choice>
              <mc:Fallback>
                <p:oleObj name="Equation" r:id="rId16" imgW="863280" imgH="7873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419600"/>
                        <a:ext cx="98425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5" name="Object 15">
            <a:extLst>
              <a:ext uri="{FF2B5EF4-FFF2-40B4-BE49-F238E27FC236}">
                <a16:creationId xmlns:a16="http://schemas.microsoft.com/office/drawing/2014/main" id="{C65673C7-AE12-4E9A-AE87-AC9127DED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886200"/>
          <a:ext cx="94138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3" name="Equation" r:id="rId18" imgW="825480" imgH="723600" progId="Equation.3">
                  <p:embed/>
                </p:oleObj>
              </mc:Choice>
              <mc:Fallback>
                <p:oleObj name="Equation" r:id="rId18" imgW="825480" imgH="723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94138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6" name="Object 16">
            <a:extLst>
              <a:ext uri="{FF2B5EF4-FFF2-40B4-BE49-F238E27FC236}">
                <a16:creationId xmlns:a16="http://schemas.microsoft.com/office/drawing/2014/main" id="{3945EFEA-9872-4E25-9961-9AB547D9D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876800"/>
          <a:ext cx="18383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Equation" r:id="rId20" imgW="1612800" imgH="1168200" progId="Equation.3">
                  <p:embed/>
                </p:oleObj>
              </mc:Choice>
              <mc:Fallback>
                <p:oleObj name="Equation" r:id="rId20" imgW="1612800" imgH="1168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76800"/>
                        <a:ext cx="1838325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37" name="Text Box 17">
            <a:extLst>
              <a:ext uri="{FF2B5EF4-FFF2-40B4-BE49-F238E27FC236}">
                <a16:creationId xmlns:a16="http://schemas.microsoft.com/office/drawing/2014/main" id="{B71A363E-F046-4176-B46B-4D0DAAF0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3246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Planet is Mars</a:t>
            </a:r>
          </a:p>
        </p:txBody>
      </p:sp>
      <p:sp>
        <p:nvSpPr>
          <p:cNvPr id="209938" name="AutoShape 18">
            <a:hlinkClick r:id="rId22" action="ppaction://hlinksldjump" highlightClick="1" endSnd="1"/>
            <a:extLst>
              <a:ext uri="{FF2B5EF4-FFF2-40B4-BE49-F238E27FC236}">
                <a16:creationId xmlns:a16="http://schemas.microsoft.com/office/drawing/2014/main" id="{FF690831-914A-413C-A302-3D9DB64C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7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3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47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47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047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utoUpdateAnimBg="0"/>
      <p:bldP spid="209924" grpId="0" autoUpdateAnimBg="0"/>
      <p:bldP spid="2099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B316E27D-7AD9-4906-B555-59FFE421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211971" name="Text Box 3">
            <a:extLst>
              <a:ext uri="{FF2B5EF4-FFF2-40B4-BE49-F238E27FC236}">
                <a16:creationId xmlns:a16="http://schemas.microsoft.com/office/drawing/2014/main" id="{F9D77B11-8FDA-4F05-A02B-6ED9DFE8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211972" name="Text Box 4">
            <a:extLst>
              <a:ext uri="{FF2B5EF4-FFF2-40B4-BE49-F238E27FC236}">
                <a16:creationId xmlns:a16="http://schemas.microsoft.com/office/drawing/2014/main" id="{3259FBB4-3AE2-4B37-8A9B-DBB95508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What would an astronaut weigh on Earth, if his weight on Venus was 528 N?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11973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C278B6E-E56B-46C1-BF99-93B81740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4CD3A20F-EAFA-42BB-902F-1967FBBE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211976" name="Text Box 8">
            <a:extLst>
              <a:ext uri="{FF2B5EF4-FFF2-40B4-BE49-F238E27FC236}">
                <a16:creationId xmlns:a16="http://schemas.microsoft.com/office/drawing/2014/main" id="{3849FE30-017C-493C-91F2-04B54430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78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Gravity, Mass and Weight</a:t>
            </a:r>
            <a:endParaRPr lang="en-US" altLang="en-US" sz="1400"/>
          </a:p>
        </p:txBody>
      </p:sp>
      <p:sp>
        <p:nvSpPr>
          <p:cNvPr id="211977" name="Rectangle 9">
            <a:extLst>
              <a:ext uri="{FF2B5EF4-FFF2-40B4-BE49-F238E27FC236}">
                <a16:creationId xmlns:a16="http://schemas.microsoft.com/office/drawing/2014/main" id="{9A53CC03-0C7B-4E09-84C9-1FE7D0687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48</a:t>
            </a:r>
            <a:endParaRPr lang="en-US" altLang="en-US"/>
          </a:p>
        </p:txBody>
      </p:sp>
      <p:graphicFrame>
        <p:nvGraphicFramePr>
          <p:cNvPr id="211979" name="Object 11">
            <a:extLst>
              <a:ext uri="{FF2B5EF4-FFF2-40B4-BE49-F238E27FC236}">
                <a16:creationId xmlns:a16="http://schemas.microsoft.com/office/drawing/2014/main" id="{71200FB0-221D-4A9A-B8B2-8789B0077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429000"/>
          <a:ext cx="25860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5" name="Document" r:id="rId9" imgW="6230160" imgH="6428880" progId="Word.Document.8">
                  <p:embed/>
                </p:oleObj>
              </mc:Choice>
              <mc:Fallback>
                <p:oleObj name="Document" r:id="rId9" imgW="6230160" imgH="642888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5860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0" name="Object 12">
            <a:extLst>
              <a:ext uri="{FF2B5EF4-FFF2-40B4-BE49-F238E27FC236}">
                <a16:creationId xmlns:a16="http://schemas.microsoft.com/office/drawing/2014/main" id="{8BC12D1E-CB47-4F05-A6A4-F67002EA9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581400"/>
          <a:ext cx="862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6" name="Equation" r:id="rId11" imgW="863280" imgH="787320" progId="Equation.3">
                  <p:embed/>
                </p:oleObj>
              </mc:Choice>
              <mc:Fallback>
                <p:oleObj name="Equation" r:id="rId11" imgW="863280" imgH="7873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8620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1" name="Object 13">
            <a:extLst>
              <a:ext uri="{FF2B5EF4-FFF2-40B4-BE49-F238E27FC236}">
                <a16:creationId xmlns:a16="http://schemas.microsoft.com/office/drawing/2014/main" id="{C5983121-C427-405F-AED1-D6120BF04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495800"/>
          <a:ext cx="1257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7" name="Equation" r:id="rId13" imgW="1257120" imgH="1168200" progId="Equation.3">
                  <p:embed/>
                </p:oleObj>
              </mc:Choice>
              <mc:Fallback>
                <p:oleObj name="Equation" r:id="rId13" imgW="1257120" imgH="1168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95800"/>
                        <a:ext cx="12573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2" name="Object 14">
            <a:extLst>
              <a:ext uri="{FF2B5EF4-FFF2-40B4-BE49-F238E27FC236}">
                <a16:creationId xmlns:a16="http://schemas.microsoft.com/office/drawing/2014/main" id="{DE950792-CFAB-4A6F-AEAD-C173930155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810000"/>
          <a:ext cx="10017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8" name="Equation" r:id="rId15" imgW="1002960" imgH="342720" progId="Equation.3">
                  <p:embed/>
                </p:oleObj>
              </mc:Choice>
              <mc:Fallback>
                <p:oleObj name="Equation" r:id="rId15" imgW="1002960" imgH="342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10000"/>
                        <a:ext cx="10017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>
            <a:extLst>
              <a:ext uri="{FF2B5EF4-FFF2-40B4-BE49-F238E27FC236}">
                <a16:creationId xmlns:a16="http://schemas.microsoft.com/office/drawing/2014/main" id="{7E982C43-DDD2-4E90-95F7-3343F63DE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343400"/>
          <a:ext cx="1447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9" name="Equation" r:id="rId17" imgW="736560" imgH="431640" progId="Equation.3">
                  <p:embed/>
                </p:oleObj>
              </mc:Choice>
              <mc:Fallback>
                <p:oleObj name="Equation" r:id="rId17" imgW="73656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43400"/>
                        <a:ext cx="14478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4" name="AutoShape 16">
            <a:hlinkClick r:id="rId19" action="ppaction://hlinksldjump" highlightClick="1" endSnd="1"/>
            <a:extLst>
              <a:ext uri="{FF2B5EF4-FFF2-40B4-BE49-F238E27FC236}">
                <a16:creationId xmlns:a16="http://schemas.microsoft.com/office/drawing/2014/main" id="{7189369E-C4ED-48C1-89F2-1071B099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8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8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8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48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48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utoUpdateAnimBg="0"/>
      <p:bldP spid="211972" grpId="0" autoUpdateAnimBg="0"/>
    </p:bldLst>
  </p:timing>
</p:sld>
</file>

<file path=ppt/theme/theme1.xml><?xml version="1.0" encoding="utf-8"?>
<a:theme xmlns:a="http://schemas.openxmlformats.org/drawingml/2006/main" name="Kinematics solutions">
  <a:themeElements>
    <a:clrScheme name="">
      <a:dk1>
        <a:srgbClr val="660066"/>
      </a:dk1>
      <a:lt1>
        <a:srgbClr val="FFFFFF"/>
      </a:lt1>
      <a:dk2>
        <a:srgbClr val="800080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33CC"/>
      </a:hlink>
      <a:folHlink>
        <a:srgbClr val="006600"/>
      </a:folHlink>
    </a:clrScheme>
    <a:fontScheme name="Kinematics solutions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Kinematics solutions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ematics solutions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matics solution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matics solutions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Office\Templates\Kinematics solutions.pot</Template>
  <TotalTime>9940</TotalTime>
  <Words>372</Words>
  <Application>Microsoft Office PowerPoint</Application>
  <PresentationFormat>On-screen Show (4:3)</PresentationFormat>
  <Paragraphs>73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Impact</vt:lpstr>
      <vt:lpstr>Kinematics solutions</vt:lpstr>
      <vt:lpstr>Microsoft Word Document</vt:lpstr>
      <vt:lpstr>Microsoft Equation 3.0</vt:lpstr>
      <vt:lpstr>Physics Support Materials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Haldane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Still </dc:title>
  <dc:creator>John Sharkey</dc:creator>
  <cp:lastModifiedBy>Mrs Hargreaves</cp:lastModifiedBy>
  <cp:revision>91</cp:revision>
  <cp:lastPrinted>1999-03-08T14:32:10Z</cp:lastPrinted>
  <dcterms:created xsi:type="dcterms:W3CDTF">1998-09-04T13:35:22Z</dcterms:created>
  <dcterms:modified xsi:type="dcterms:W3CDTF">2020-06-09T09:24:30Z</dcterms:modified>
</cp:coreProperties>
</file>