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262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folHlink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77777"/>
    <a:srgbClr val="FF9900"/>
    <a:srgbClr val="FFFF00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>
      <p:cViewPr varScale="1">
        <p:scale>
          <a:sx n="91" d="100"/>
          <a:sy n="91" d="100"/>
        </p:scale>
        <p:origin x="103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16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.wmf"/><Relationship Id="rId1" Type="http://schemas.openxmlformats.org/officeDocument/2006/relationships/image" Target="../media/image5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wmf"/><Relationship Id="rId1" Type="http://schemas.openxmlformats.org/officeDocument/2006/relationships/image" Target="../media/image8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image" Target="../media/image19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image" Target="../media/image22.wmf"/><Relationship Id="rId4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image" Target="../media/image24.wmf"/><Relationship Id="rId4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4422A5C-B49D-46B4-8DC8-81D8F1AA87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70902C5-39F3-47FC-B120-C9E25CB75E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C4F07A55-BC12-4CF1-A14E-44B7FAE745C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57ABC5A0-5975-4D8D-8F57-E6709831F0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1A26225-76E5-44D4-B7B6-807044A8D7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9AF4C7D-2CBD-4D2F-8D2A-D93B82E0FB8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2A8BEB2-3898-4BB3-A04C-6F26055350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521A5E66-6B69-4C58-807C-8F33DF9196C0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AD1B9BA4-2200-4F92-BFDE-FBD1D29EF7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837E1DED-87B7-4170-93ED-5B6F737244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0DA79FB1-E84A-42BF-B8B7-CDF39B211A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902A640-FD95-4F85-A217-4B2AC31FD0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4541B6-6FEC-4815-9FBE-30465F449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AE9375-773D-4884-A226-0673EC2C9054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27FD561A-C4B6-46B9-AFB6-1BFC850357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AB16F03-BD6F-401D-B83F-688077F2B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CC7497-6EF7-47DE-9AF9-9183A2C3E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C445B8-7D3A-4455-8301-3715B96BE59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1A10C6A5-60B6-4411-BD09-CEAD9D7F1D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A304735B-EA9A-49E3-835A-4D3D236CA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4D22CE-C8C7-49C7-A369-B452EB4DF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3BD6-F9FC-4672-A931-7B6C73DD4FC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778B47BC-F1FF-43A4-B3CB-308EB624BB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2A129C7-E29C-4FB8-920A-A874F77BF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95CF4F-00EE-46B5-86D6-CAAE08114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519E5-8C93-471B-858E-6EA9977BAF1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6097A8D-883C-4BF3-8274-7F3C5B8A28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0B618B7-DD2D-4864-9043-527506C3D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E04CF8-97CD-4FDB-9806-94BB5C13C3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21821-D032-4E9B-822E-AA2A2BF2DD5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F980B7C4-F333-4FC3-8932-3E560A0C7C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586E5026-D938-4C3E-B5C5-4D5133257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DE5EF4-96D7-4824-AC18-5260F8052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1A4FD7-7906-475C-9696-69CD80A7647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160D4E0C-4CDE-4FD3-B7FF-3E9F6FBF05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F4CE8846-D23E-4356-83F1-641154CF6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E687B5-EC5F-4A54-8308-156248776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47931-88EA-4CF0-8A1B-61B9FC9AFC4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957D9579-21A6-4C31-953B-51851AEF67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062AAC5-5E2F-4975-84FF-6DE4A6E80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EDD17B-F75D-4529-9E56-26729AAE2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3D05C-F128-4C28-B2F2-B59FCD1574C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4E0F5EA-B794-4EE6-90E1-7D4DC55303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04C6E5D-E13E-4980-B28F-EBE3F57D9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601F01-796A-4EF4-A0C1-FB8EF0ABAB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2BBA-AF54-4A04-8DF2-3CE8CC3D2A3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F0341AAE-521A-4961-8C91-E16B47804D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19444AA-E03E-4638-93C3-607433028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A73CBD-E1F0-4DD7-97DE-6F7DB34D7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E81E62-0C4F-4302-B2C7-9B9DD4D8B23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C3606CC0-D80E-4D26-8C99-F23CBEA915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DA6BFFED-E7B2-42AC-80C4-EABE5F30F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39875E-650D-460E-A5D4-E6A685331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E6534-7BE0-4CCC-87CA-AD162D4175E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BF063CF6-1AF5-4CEA-ACC6-A1D70B707E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B982CCC9-7DD9-45E4-9FBD-5EF259A05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7800FA-89DD-4836-B349-1C912970F6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4B2F6-A41D-449F-A3C2-86AF626DCCD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BE32432-82DD-4B72-BE07-5BEDC1CDE6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CBD8E6D-A84D-4041-B5D4-81A5744D8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14EA29B1-2776-42CF-8C5D-8BC4D2AFE3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075" name="Group 3">
              <a:extLst>
                <a:ext uri="{FF2B5EF4-FFF2-40B4-BE49-F238E27FC236}">
                  <a16:creationId xmlns:a16="http://schemas.microsoft.com/office/drawing/2014/main" id="{BBA9E9C3-ECE8-42EF-AAF0-A5BA42B28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076" name="Rectangle 4">
                <a:extLst>
                  <a:ext uri="{FF2B5EF4-FFF2-40B4-BE49-F238E27FC236}">
                    <a16:creationId xmlns:a16="http://schemas.microsoft.com/office/drawing/2014/main" id="{10C2385D-FB87-4AC8-9E33-D0E2216CF418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77" name="Rectangle 5">
                <a:extLst>
                  <a:ext uri="{FF2B5EF4-FFF2-40B4-BE49-F238E27FC236}">
                    <a16:creationId xmlns:a16="http://schemas.microsoft.com/office/drawing/2014/main" id="{A4FEC980-276A-44BE-B0F0-94BF4964A759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E96205C4-307C-42E0-A7C5-F4F100197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79" name="Group 7">
              <a:extLst>
                <a:ext uri="{FF2B5EF4-FFF2-40B4-BE49-F238E27FC236}">
                  <a16:creationId xmlns:a16="http://schemas.microsoft.com/office/drawing/2014/main" id="{731259F0-0301-4B67-A9CF-906511AFD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3080" name="Rectangle 8">
                <a:extLst>
                  <a:ext uri="{FF2B5EF4-FFF2-40B4-BE49-F238E27FC236}">
                    <a16:creationId xmlns:a16="http://schemas.microsoft.com/office/drawing/2014/main" id="{34085BFA-4A94-4539-9069-7922699881CD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81" name="Rectangle 9">
                <a:extLst>
                  <a:ext uri="{FF2B5EF4-FFF2-40B4-BE49-F238E27FC236}">
                    <a16:creationId xmlns:a16="http://schemas.microsoft.com/office/drawing/2014/main" id="{256C2432-F870-49AA-BECA-B58B840B6871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082" name="Rectangle 10">
              <a:extLst>
                <a:ext uri="{FF2B5EF4-FFF2-40B4-BE49-F238E27FC236}">
                  <a16:creationId xmlns:a16="http://schemas.microsoft.com/office/drawing/2014/main" id="{F0842B70-2DF0-4148-8F5B-4DE4C404602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C306B70-D50B-4A2D-9BE8-18D5560DE7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1001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DDF9C084-7BEF-41E8-9AF5-3FE080CE30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4DC148D2-6D86-47A6-8B04-B614DE7A49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A3174A7B-608C-49EC-8C3C-DAA761AA4C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010772A2-BBA1-418A-AC6E-72E25BFA77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9B27473C-EDD5-4C05-9CF2-3D9B554702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F2EB-3183-40FE-BCF1-0AEA74EE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62C0F-F927-4F84-B187-FBDCEDEAF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6EBD4-9B8B-4784-B819-7CAB1EE3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A87A5-EF6A-437D-B39F-A7590012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B9966-622A-447A-BBD8-A969E63A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76937-ECD7-4218-BBB0-63F252B311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5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ED95F3-3F68-48FD-8AAC-418682C94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247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DB50E-BF38-4F25-BB05-75017DFB7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9C612-02B6-4382-BE15-54C9D115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5C086-2C4B-4C4B-951C-B3F5EB2B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DBCE1-4EB4-4EB9-A9DC-2E6E56B5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A011B-2FD6-4503-A8C7-21F2978FC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60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F99E-9742-42C4-83A3-24EBF922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49DB-57AE-4E48-BDB4-7FAB0D196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3E06E-A42A-4664-B0A9-D36C69D8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E13BD-228C-411F-96E0-F7F310ED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71BD1-C628-4EA0-9224-66247B03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BD557-9FFD-4689-8316-6271FABA7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77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C70F-C9B6-469A-AAF0-E33DE7B2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FED47-6453-48A3-B000-49B8B6D0D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63E4-D636-44E6-86D2-5B4A3290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97516-5D24-482A-AA33-547A7C01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24B5-467C-4163-B728-E25ECEF8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817C8-A6B5-44BA-91E7-94B7E8930D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79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AB95-192E-4287-B01C-358DB76F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1F-53C4-4DC9-AC02-5EE458B43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FC088-E15B-4893-9A0D-3FED0C825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2C665-E9B8-4139-9A40-9C18C4878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19729-657A-4CA6-B1DE-2315411BD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0F228-C91D-432F-8F3B-60D6A49E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4D976-C454-4D25-A492-1C050A7FD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29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EF557-2DF4-4C09-B789-8BEFFD4E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C6FF3-5165-4564-AFE9-59A142B91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64FE-AB9D-474B-9C11-0AB27264C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4E552-56C9-4C62-A3E4-27B1125F0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1E9BB-6CA3-4392-9DE4-811644B9A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9DF24-C4D2-4D0F-B721-FBC052C52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7539A-A8B0-4268-A297-8A796888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CD1B3-50EF-4293-90F3-EDCB57B0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AC8C7-AFEC-4145-B666-F6681707C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24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52F8-D1F4-4390-83A8-3B39637F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6C674-489D-414E-869F-2057D95D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1BEE-5377-4C09-BC18-BBD07A87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9FC31-07DF-4A9C-881E-1EBB80EA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CA086-9AA4-4A28-9837-F867D901D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01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20843-645E-49C2-91EE-BD575A95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D6F98-2A1D-4560-8EC0-AA30EE98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C66D2-B114-4B3D-A78E-A5389BFC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6D857-A18C-47BB-AC2A-FBCBC8F49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59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AD29-39C1-4156-A05F-FC0D9CA0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278EF-D44B-4865-A152-DC4CCA5F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0F2F5-D1AA-496A-B565-84181930E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DABC3-0324-4022-946F-C1384037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31EB4-3861-458F-B489-25C6DFE0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A16F4-35FC-43F4-A779-95B5E6CA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7EDB3-2234-44E3-BAF8-079D5AC42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94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8CC4-7006-4CAA-9C05-45A359F2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1CA6B-9D78-41E3-8FE3-3B2FDCE6A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B4739-AE63-4F5D-9CF4-3C99358E1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EDBDC-B6FF-4C6F-8AD2-CCC0E1E6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B131F-B470-4776-BCC1-765C0132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BDB85-DA4B-491E-A64E-212BA3A2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20688-F811-4A6A-9329-148DC68C0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99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1829CAC7-A30D-4173-BE2E-B12CE97129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1" name="Group 3">
              <a:extLst>
                <a:ext uri="{FF2B5EF4-FFF2-40B4-BE49-F238E27FC236}">
                  <a16:creationId xmlns:a16="http://schemas.microsoft.com/office/drawing/2014/main" id="{CA3DDDA2-01CC-4EFB-BEB0-C0D167246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>
                <a:extLst>
                  <a:ext uri="{FF2B5EF4-FFF2-40B4-BE49-F238E27FC236}">
                    <a16:creationId xmlns:a16="http://schemas.microsoft.com/office/drawing/2014/main" id="{FB8818AC-FE55-4E7F-9B17-1A9953CB7D47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3" name="Rectangle 5">
                <a:extLst>
                  <a:ext uri="{FF2B5EF4-FFF2-40B4-BE49-F238E27FC236}">
                    <a16:creationId xmlns:a16="http://schemas.microsoft.com/office/drawing/2014/main" id="{96B5648D-65B2-4C7F-A83E-055204234394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54" name="Group 6">
              <a:extLst>
                <a:ext uri="{FF2B5EF4-FFF2-40B4-BE49-F238E27FC236}">
                  <a16:creationId xmlns:a16="http://schemas.microsoft.com/office/drawing/2014/main" id="{8522099F-0702-4A61-B20C-ECDE3BDCC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2055" name="Picture 7">
                <a:extLst>
                  <a:ext uri="{FF2B5EF4-FFF2-40B4-BE49-F238E27FC236}">
                    <a16:creationId xmlns:a16="http://schemas.microsoft.com/office/drawing/2014/main" id="{73169C00-C92C-4012-865B-9FA06BA9D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56" name="Group 8">
                <a:extLst>
                  <a:ext uri="{FF2B5EF4-FFF2-40B4-BE49-F238E27FC236}">
                    <a16:creationId xmlns:a16="http://schemas.microsoft.com/office/drawing/2014/main" id="{1824CF37-AEE7-40CF-BB68-D9EB5F7006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2057" name="Rectangle 9">
                  <a:extLst>
                    <a:ext uri="{FF2B5EF4-FFF2-40B4-BE49-F238E27FC236}">
                      <a16:creationId xmlns:a16="http://schemas.microsoft.com/office/drawing/2014/main" id="{9C311445-5F9D-4911-AA2C-4A1D9126D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8" name="Rectangle 10">
                  <a:extLst>
                    <a:ext uri="{FF2B5EF4-FFF2-40B4-BE49-F238E27FC236}">
                      <a16:creationId xmlns:a16="http://schemas.microsoft.com/office/drawing/2014/main" id="{FE757FDD-96BD-4A99-9153-9122218D0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59" name="Rectangle 11">
                <a:extLst>
                  <a:ext uri="{FF2B5EF4-FFF2-40B4-BE49-F238E27FC236}">
                    <a16:creationId xmlns:a16="http://schemas.microsoft.com/office/drawing/2014/main" id="{E86E4E7F-4F8F-4EA9-869B-29BC5A513D35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060" name="Rectangle 12">
            <a:extLst>
              <a:ext uri="{FF2B5EF4-FFF2-40B4-BE49-F238E27FC236}">
                <a16:creationId xmlns:a16="http://schemas.microsoft.com/office/drawing/2014/main" id="{2D91793C-D936-4479-A5CC-17AE9C28F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7D217ACD-AFF9-4A00-94E5-7C8529AC3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92DAC297-1EBC-43A7-BF3F-A3E552F7C9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ECE4B704-CA45-465A-88BD-23A00A6FD88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46D35B04-8564-42C5-AEA9-8C8D555729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241A523-6BC5-4263-88D5-3FC946DEA8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anose="020B080603090205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#296,32,Slide 32"/><Relationship Id="rId13" Type="http://schemas.openxmlformats.org/officeDocument/2006/relationships/hyperlink" Target="#301,37,Slide 37"/><Relationship Id="rId3" Type="http://schemas.openxmlformats.org/officeDocument/2006/relationships/hyperlink" Target="#257,27,Slide 27"/><Relationship Id="rId7" Type="http://schemas.openxmlformats.org/officeDocument/2006/relationships/hyperlink" Target="#295,31,Slide 31"/><Relationship Id="rId12" Type="http://schemas.openxmlformats.org/officeDocument/2006/relationships/hyperlink" Target="#300,36,Slide 36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#294,30,Slide 30"/><Relationship Id="rId11" Type="http://schemas.openxmlformats.org/officeDocument/2006/relationships/hyperlink" Target="#299,35,Slide 35"/><Relationship Id="rId5" Type="http://schemas.openxmlformats.org/officeDocument/2006/relationships/hyperlink" Target="#293,29,Slide 29"/><Relationship Id="rId10" Type="http://schemas.openxmlformats.org/officeDocument/2006/relationships/hyperlink" Target="#298,34,Slide 34"/><Relationship Id="rId4" Type="http://schemas.openxmlformats.org/officeDocument/2006/relationships/hyperlink" Target="#292,28,Slide 28"/><Relationship Id="rId9" Type="http://schemas.openxmlformats.org/officeDocument/2006/relationships/hyperlink" Target="#297,33,Slide 3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35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29.wmf"/><Relationship Id="rId7" Type="http://schemas.openxmlformats.org/officeDocument/2006/relationships/audio" Target="../media/audio31.wav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9.v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24" Type="http://schemas.openxmlformats.org/officeDocument/2006/relationships/slide" Target="slide1.xml"/><Relationship Id="rId5" Type="http://schemas.openxmlformats.org/officeDocument/2006/relationships/audio" Target="../media/audio29.wav"/><Relationship Id="rId15" Type="http://schemas.openxmlformats.org/officeDocument/2006/relationships/image" Target="../media/image27.wmf"/><Relationship Id="rId23" Type="http://schemas.openxmlformats.org/officeDocument/2006/relationships/image" Target="../media/image30.wmf"/><Relationship Id="rId10" Type="http://schemas.openxmlformats.org/officeDocument/2006/relationships/audio" Target="../media/audio34.wav"/><Relationship Id="rId19" Type="http://schemas.openxmlformats.org/officeDocument/2006/relationships/image" Target="../media/image16.wmf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oleObject" Target="../embeddings/oleObject33.bin"/><Relationship Id="rId22" Type="http://schemas.openxmlformats.org/officeDocument/2006/relationships/oleObject" Target="../embeddings/oleObject3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slide" Target="slide1.xml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audio" Target="../media/audio38.wav"/><Relationship Id="rId11" Type="http://schemas.openxmlformats.org/officeDocument/2006/relationships/oleObject" Target="../embeddings/oleObject40.bin"/><Relationship Id="rId5" Type="http://schemas.openxmlformats.org/officeDocument/2006/relationships/audio" Target="../media/audio37.wav"/><Relationship Id="rId10" Type="http://schemas.openxmlformats.org/officeDocument/2006/relationships/image" Target="../media/image32.wmf"/><Relationship Id="rId4" Type="http://schemas.openxmlformats.org/officeDocument/2006/relationships/audio" Target="../media/audio36.wav"/><Relationship Id="rId9" Type="http://schemas.openxmlformats.org/officeDocument/2006/relationships/oleObject" Target="../embeddings/oleObject3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44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36.wmf"/><Relationship Id="rId7" Type="http://schemas.openxmlformats.org/officeDocument/2006/relationships/audio" Target="../media/audio41.wav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3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5.bin"/><Relationship Id="rId1" Type="http://schemas.openxmlformats.org/officeDocument/2006/relationships/vmlDrawing" Target="../drawings/vmlDrawing11.vml"/><Relationship Id="rId6" Type="http://schemas.openxmlformats.org/officeDocument/2006/relationships/audio" Target="../media/audio40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34.wmf"/><Relationship Id="rId23" Type="http://schemas.openxmlformats.org/officeDocument/2006/relationships/image" Target="../media/image37.wmf"/><Relationship Id="rId10" Type="http://schemas.openxmlformats.org/officeDocument/2006/relationships/audio" Target="../media/audio44.wav"/><Relationship Id="rId19" Type="http://schemas.openxmlformats.org/officeDocument/2006/relationships/image" Target="../media/image31.wmf"/><Relationship Id="rId4" Type="http://schemas.openxmlformats.org/officeDocument/2006/relationships/audio" Target="../media/audio39.wav"/><Relationship Id="rId9" Type="http://schemas.openxmlformats.org/officeDocument/2006/relationships/audio" Target="../media/audio43.wav"/><Relationship Id="rId14" Type="http://schemas.openxmlformats.org/officeDocument/2006/relationships/oleObject" Target="../embeddings/oleObject42.bin"/><Relationship Id="rId22" Type="http://schemas.openxmlformats.org/officeDocument/2006/relationships/oleObject" Target="../embeddings/oleObject4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4.wm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2.wav"/><Relationship Id="rId10" Type="http://schemas.openxmlformats.org/officeDocument/2006/relationships/oleObject" Target="../embeddings/oleObject2.bin"/><Relationship Id="rId4" Type="http://schemas.openxmlformats.org/officeDocument/2006/relationships/audio" Target="../media/audio1.wav"/><Relationship Id="rId9" Type="http://schemas.openxmlformats.org/officeDocument/2006/relationships/image" Target="../media/image2.wmf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7.wav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6" Type="http://schemas.openxmlformats.org/officeDocument/2006/relationships/slide" Target="slide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6.wav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5.bin"/><Relationship Id="rId4" Type="http://schemas.openxmlformats.org/officeDocument/2006/relationships/audio" Target="../media/audio5.wav"/><Relationship Id="rId9" Type="http://schemas.openxmlformats.org/officeDocument/2006/relationships/image" Target="../media/image5.wmf"/><Relationship Id="rId1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9.wmf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0.wav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6" Type="http://schemas.openxmlformats.org/officeDocument/2006/relationships/slide" Target="slide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3.wmf"/><Relationship Id="rId5" Type="http://schemas.openxmlformats.org/officeDocument/2006/relationships/audio" Target="../media/audio9.wav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9.bin"/><Relationship Id="rId4" Type="http://schemas.openxmlformats.org/officeDocument/2006/relationships/audio" Target="../media/audio8.wav"/><Relationship Id="rId9" Type="http://schemas.openxmlformats.org/officeDocument/2006/relationships/image" Target="../media/image8.wmf"/><Relationship Id="rId14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3.wav"/><Relationship Id="rId12" Type="http://schemas.openxmlformats.org/officeDocument/2006/relationships/image" Target="../media/image12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13.bin"/><Relationship Id="rId5" Type="http://schemas.openxmlformats.org/officeDocument/2006/relationships/audio" Target="../media/audio12.wav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1.wmf"/><Relationship Id="rId4" Type="http://schemas.openxmlformats.org/officeDocument/2006/relationships/audio" Target="../media/audio11.wav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3.wav"/><Relationship Id="rId12" Type="http://schemas.openxmlformats.org/officeDocument/2006/relationships/image" Target="../media/image16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5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17.bin"/><Relationship Id="rId5" Type="http://schemas.openxmlformats.org/officeDocument/2006/relationships/audio" Target="../media/audio16.wav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15.wmf"/><Relationship Id="rId4" Type="http://schemas.openxmlformats.org/officeDocument/2006/relationships/audio" Target="../media/audio15.wav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oleObject" Target="../embeddings/oleObject22.bin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20.wav"/><Relationship Id="rId12" Type="http://schemas.openxmlformats.org/officeDocument/2006/relationships/image" Target="../media/image16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6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1.bin"/><Relationship Id="rId5" Type="http://schemas.openxmlformats.org/officeDocument/2006/relationships/audio" Target="../media/audio19.wav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19.wmf"/><Relationship Id="rId4" Type="http://schemas.openxmlformats.org/officeDocument/2006/relationships/audio" Target="../media/audio18.wav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oleObject" Target="../embeddings/oleObject26.bin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20.wav"/><Relationship Id="rId12" Type="http://schemas.openxmlformats.org/officeDocument/2006/relationships/image" Target="../media/image16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7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5.bin"/><Relationship Id="rId5" Type="http://schemas.openxmlformats.org/officeDocument/2006/relationships/audio" Target="../media/audio23.wav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22.wmf"/><Relationship Id="rId4" Type="http://schemas.openxmlformats.org/officeDocument/2006/relationships/audio" Target="../media/audio22.wav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oleObject" Target="../embeddings/oleObject30.bin"/><Relationship Id="rId3" Type="http://schemas.openxmlformats.org/officeDocument/2006/relationships/notesSlide" Target="../notesSlides/notesSlide9.xml"/><Relationship Id="rId7" Type="http://schemas.openxmlformats.org/officeDocument/2006/relationships/audio" Target="../media/audio20.wav"/><Relationship Id="rId12" Type="http://schemas.openxmlformats.org/officeDocument/2006/relationships/image" Target="../media/image16.wmf"/><Relationship Id="rId1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9.bin"/><Relationship Id="rId5" Type="http://schemas.openxmlformats.org/officeDocument/2006/relationships/audio" Target="../media/audio26.wav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24.wmf"/><Relationship Id="rId4" Type="http://schemas.openxmlformats.org/officeDocument/2006/relationships/audio" Target="../media/audio25.wav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F2D79A7-40A7-45B4-98DF-2D16837C19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r>
              <a:rPr lang="en-US" altLang="en-US"/>
              <a:t>Physics Support Materials 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C83CFC5C-D7DC-47C3-AAE2-585A421F9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2766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Speed, distance and time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B790A871-1E6E-4BE7-B73D-B691FB903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1910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on the question number below.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28B44777-ED98-43D1-BB42-1CDE33C2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029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hlinkClick r:id="rId3"/>
              </a:rPr>
              <a:t>1,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4"/>
              </a:rPr>
              <a:t>3,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5"/>
              </a:rPr>
              <a:t>4,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6"/>
              </a:rPr>
              <a:t>6,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7"/>
              </a:rPr>
              <a:t>7,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8"/>
              </a:rPr>
              <a:t>8,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9"/>
              </a:rPr>
              <a:t>9,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0"/>
              </a:rPr>
              <a:t>10,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1"/>
              </a:rPr>
              <a:t>11,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2"/>
              </a:rPr>
              <a:t>13,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  <a:hlinkClick r:id="rId13"/>
              </a:rPr>
              <a:t>14,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84856A19-F5AF-4D5C-B666-85FEB4180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670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Solutions to Kinematics problems</a:t>
            </a:r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396A7295-BFD0-47C8-976C-497BA89A5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764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     Mechanics and Heat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F5B85327-8D11-412F-AAA3-B8CAED769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23907" name="Text Box 3">
            <a:extLst>
              <a:ext uri="{FF2B5EF4-FFF2-40B4-BE49-F238E27FC236}">
                <a16:creationId xmlns:a16="http://schemas.microsoft.com/office/drawing/2014/main" id="{CC2C2C0B-C6D0-4F58-A51B-220626079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23908" name="Text Box 4">
            <a:extLst>
              <a:ext uri="{FF2B5EF4-FFF2-40B4-BE49-F238E27FC236}">
                <a16:creationId xmlns:a16="http://schemas.microsoft.com/office/drawing/2014/main" id="{1B296A11-BD1E-43BD-BD82-A78015647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chemeClr val="tx1"/>
                </a:solidFill>
              </a:rPr>
              <a:t>Look at this timetable for a train between Edinburgh and Glasgow:</a:t>
            </a:r>
          </a:p>
          <a:p>
            <a:r>
              <a:rPr lang="en-US" altLang="en-US" sz="1200" u="sng">
                <a:solidFill>
                  <a:schemeClr val="tx1"/>
                </a:solidFill>
              </a:rPr>
              <a:t>	Station		Time	Distance from Glasgow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	Glasgow		0800	0 km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	Falkirk		0820	34 km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	Linlithgow		0828	46 km</a:t>
            </a:r>
          </a:p>
          <a:p>
            <a:r>
              <a:rPr lang="en-US" altLang="en-US" sz="1200">
                <a:solidFill>
                  <a:schemeClr val="tx1"/>
                </a:solidFill>
              </a:rPr>
              <a:t>	Edinburgh		0850	73 km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a) What was the average speed for the whole journey in m/s?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b) What was the average speed in m/s between Glasgow and Falkirk?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c) Explain the difference in average speeds in a) and b).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23909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04CDED0-878A-4F88-961C-437530018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1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BB00F3-08A2-4376-B427-AAFD4DFA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12" name="Rectangle 8">
            <a:extLst>
              <a:ext uri="{FF2B5EF4-FFF2-40B4-BE49-F238E27FC236}">
                <a16:creationId xmlns:a16="http://schemas.microsoft.com/office/drawing/2014/main" id="{A7E8D107-3E65-4E3A-A3EF-3C0ADA56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23913" name="Text Box 9">
            <a:extLst>
              <a:ext uri="{FF2B5EF4-FFF2-40B4-BE49-F238E27FC236}">
                <a16:creationId xmlns:a16="http://schemas.microsoft.com/office/drawing/2014/main" id="{FC1942CD-4097-424A-9300-EBDB3306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23914" name="Rectangle 10">
            <a:extLst>
              <a:ext uri="{FF2B5EF4-FFF2-40B4-BE49-F238E27FC236}">
                <a16:creationId xmlns:a16="http://schemas.microsoft.com/office/drawing/2014/main" id="{7D137AA7-2046-4B96-9D2B-3D8405D59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11</a:t>
            </a:r>
            <a:endParaRPr lang="en-US" altLang="en-US"/>
          </a:p>
        </p:txBody>
      </p:sp>
      <p:graphicFrame>
        <p:nvGraphicFramePr>
          <p:cNvPr id="123915" name="Object 11">
            <a:extLst>
              <a:ext uri="{FF2B5EF4-FFF2-40B4-BE49-F238E27FC236}">
                <a16:creationId xmlns:a16="http://schemas.microsoft.com/office/drawing/2014/main" id="{EB8D25D7-E68C-4A22-8AF5-F12DBC1C3E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48006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8" name="Equation" r:id="rId12" imgW="660240" imgH="723600" progId="Equation.3">
                  <p:embed/>
                </p:oleObj>
              </mc:Choice>
              <mc:Fallback>
                <p:oleObj name="Equation" r:id="rId12" imgW="660240" imgH="723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8006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6" name="Object 12">
            <a:extLst>
              <a:ext uri="{FF2B5EF4-FFF2-40B4-BE49-F238E27FC236}">
                <a16:creationId xmlns:a16="http://schemas.microsoft.com/office/drawing/2014/main" id="{88E70752-C500-480E-95CE-8E3462EB78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4800600"/>
          <a:ext cx="16383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9" name="Equation" r:id="rId14" imgW="1638000" imgH="723600" progId="Equation.3">
                  <p:embed/>
                </p:oleObj>
              </mc:Choice>
              <mc:Fallback>
                <p:oleObj name="Equation" r:id="rId14" imgW="163800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16383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7" name="Object 13">
            <a:extLst>
              <a:ext uri="{FF2B5EF4-FFF2-40B4-BE49-F238E27FC236}">
                <a16:creationId xmlns:a16="http://schemas.microsoft.com/office/drawing/2014/main" id="{83FB214B-6B10-4955-940D-E7477251AE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5791200"/>
          <a:ext cx="1638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0" name="Equation" r:id="rId16" imgW="1638000" imgH="342720" progId="Equation.3">
                  <p:embed/>
                </p:oleObj>
              </mc:Choice>
              <mc:Fallback>
                <p:oleObj name="Equation" r:id="rId16" imgW="1638000" imgH="34272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791200"/>
                        <a:ext cx="16383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8" name="Object 14">
            <a:extLst>
              <a:ext uri="{FF2B5EF4-FFF2-40B4-BE49-F238E27FC236}">
                <a16:creationId xmlns:a16="http://schemas.microsoft.com/office/drawing/2014/main" id="{61098269-70B8-4EEB-BA03-50B42C079C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8006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1" name="Equation" r:id="rId18" imgW="660240" imgH="723600" progId="Equation.3">
                  <p:embed/>
                </p:oleObj>
              </mc:Choice>
              <mc:Fallback>
                <p:oleObj name="Equation" r:id="rId18" imgW="660240" imgH="723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8006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9" name="Object 15">
            <a:extLst>
              <a:ext uri="{FF2B5EF4-FFF2-40B4-BE49-F238E27FC236}">
                <a16:creationId xmlns:a16="http://schemas.microsoft.com/office/drawing/2014/main" id="{16F48C54-1D37-4279-9086-857BA0B88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4800600"/>
          <a:ext cx="16383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2" name="Equation" r:id="rId20" imgW="1638000" imgH="723600" progId="Equation.3">
                  <p:embed/>
                </p:oleObj>
              </mc:Choice>
              <mc:Fallback>
                <p:oleObj name="Equation" r:id="rId20" imgW="1638000" imgH="723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800600"/>
                        <a:ext cx="16383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20" name="Object 16">
            <a:extLst>
              <a:ext uri="{FF2B5EF4-FFF2-40B4-BE49-F238E27FC236}">
                <a16:creationId xmlns:a16="http://schemas.microsoft.com/office/drawing/2014/main" id="{56DBAEB6-CE6C-4FCE-ACA8-706F694D50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5867400"/>
          <a:ext cx="1638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3" name="Equation" r:id="rId22" imgW="1638000" imgH="342720" progId="Equation.3">
                  <p:embed/>
                </p:oleObj>
              </mc:Choice>
              <mc:Fallback>
                <p:oleObj name="Equation" r:id="rId22" imgW="1638000" imgH="34272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867400"/>
                        <a:ext cx="16383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22" name="Text Box 18">
            <a:extLst>
              <a:ext uri="{FF2B5EF4-FFF2-40B4-BE49-F238E27FC236}">
                <a16:creationId xmlns:a16="http://schemas.microsoft.com/office/drawing/2014/main" id="{678AD75E-27A5-48FC-B3E1-F8A460E3D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488315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b)</a:t>
            </a:r>
          </a:p>
        </p:txBody>
      </p:sp>
      <p:sp>
        <p:nvSpPr>
          <p:cNvPr id="123924" name="Text Box 20">
            <a:extLst>
              <a:ext uri="{FF2B5EF4-FFF2-40B4-BE49-F238E27FC236}">
                <a16:creationId xmlns:a16="http://schemas.microsoft.com/office/drawing/2014/main" id="{5620FA05-7CE4-461F-892D-6182495F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768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a)</a:t>
            </a:r>
          </a:p>
        </p:txBody>
      </p:sp>
      <p:sp>
        <p:nvSpPr>
          <p:cNvPr id="123925" name="Text Box 21">
            <a:extLst>
              <a:ext uri="{FF2B5EF4-FFF2-40B4-BE49-F238E27FC236}">
                <a16:creationId xmlns:a16="http://schemas.microsoft.com/office/drawing/2014/main" id="{003E4F1E-011F-4CB4-8685-87DC7558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62484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c)</a:t>
            </a:r>
          </a:p>
        </p:txBody>
      </p:sp>
      <p:sp>
        <p:nvSpPr>
          <p:cNvPr id="123926" name="AutoShape 22">
            <a:hlinkClick r:id="" action="ppaction://noaction" highlightClick="1">
              <a:snd r:embed="rId11" name="011h.wav"/>
            </a:hlinkClick>
            <a:extLst>
              <a:ext uri="{FF2B5EF4-FFF2-40B4-BE49-F238E27FC236}">
                <a16:creationId xmlns:a16="http://schemas.microsoft.com/office/drawing/2014/main" id="{33079476-4E2F-40F6-82F2-7FF7BF60D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248400"/>
            <a:ext cx="533400" cy="457200"/>
          </a:xfrm>
          <a:prstGeom prst="actionButtonSou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927" name="AutoShape 23">
            <a:hlinkClick r:id="rId24" action="ppaction://hlinksldjump" highlightClick="1" endSnd="1"/>
            <a:extLst>
              <a:ext uri="{FF2B5EF4-FFF2-40B4-BE49-F238E27FC236}">
                <a16:creationId xmlns:a16="http://schemas.microsoft.com/office/drawing/2014/main" id="{7A352F67-115E-4176-80EC-49F270E62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11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39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11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3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11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11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autoUpdateAnimBg="0"/>
      <p:bldP spid="123908" grpId="0" autoUpdateAnimBg="0"/>
      <p:bldP spid="123922" grpId="0" autoUpdateAnimBg="0"/>
      <p:bldP spid="123924" grpId="0" autoUpdateAnimBg="0"/>
      <p:bldP spid="12392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A1416F1-37D4-4C3D-9B72-724F723AD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25955" name="Text Box 3">
            <a:extLst>
              <a:ext uri="{FF2B5EF4-FFF2-40B4-BE49-F238E27FC236}">
                <a16:creationId xmlns:a16="http://schemas.microsoft.com/office/drawing/2014/main" id="{BB1A3DF5-DAA9-4891-BADA-B04ADD9FB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25956" name="Text Box 4">
            <a:extLst>
              <a:ext uri="{FF2B5EF4-FFF2-40B4-BE49-F238E27FC236}">
                <a16:creationId xmlns:a16="http://schemas.microsoft.com/office/drawing/2014/main" id="{A89E56F5-29DD-442C-9FDC-F0BFBB49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67000"/>
            <a:ext cx="6858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In an experiment to measure instantaneous speed, these measurements were obtained:-</a:t>
            </a:r>
          </a:p>
          <a:p>
            <a:r>
              <a:rPr lang="en-US" altLang="en-US">
                <a:solidFill>
                  <a:schemeClr val="tx1"/>
                </a:solidFill>
              </a:rPr>
              <a:t>Reading on timer 	= 0.125 s</a:t>
            </a:r>
          </a:p>
          <a:p>
            <a:r>
              <a:rPr lang="en-US" altLang="en-US">
                <a:solidFill>
                  <a:schemeClr val="tx1"/>
                </a:solidFill>
              </a:rPr>
              <a:t>Length of car	=  5 cm</a:t>
            </a:r>
          </a:p>
          <a:p>
            <a:r>
              <a:rPr lang="en-US" altLang="en-US">
                <a:solidFill>
                  <a:schemeClr val="tx1"/>
                </a:solidFill>
              </a:rPr>
              <a:t>Calculate the instantaneous speed of the vehicle in m/s.</a:t>
            </a:r>
          </a:p>
        </p:txBody>
      </p:sp>
      <p:sp>
        <p:nvSpPr>
          <p:cNvPr id="125957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9C8ADCB-930A-487A-BEEA-AD871157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595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4B94B1-7625-4952-9B19-195657AE6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5960" name="Rectangle 8">
            <a:extLst>
              <a:ext uri="{FF2B5EF4-FFF2-40B4-BE49-F238E27FC236}">
                <a16:creationId xmlns:a16="http://schemas.microsoft.com/office/drawing/2014/main" id="{383E09EC-0787-465D-951A-01BDDAE88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25961" name="Text Box 9">
            <a:extLst>
              <a:ext uri="{FF2B5EF4-FFF2-40B4-BE49-F238E27FC236}">
                <a16:creationId xmlns:a16="http://schemas.microsoft.com/office/drawing/2014/main" id="{57BE634B-16A2-4554-88BD-44C2E51E1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80FCFD4E-D1F4-48C1-A12A-7A138231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13</a:t>
            </a:r>
            <a:endParaRPr lang="en-US" altLang="en-US"/>
          </a:p>
        </p:txBody>
      </p:sp>
      <p:graphicFrame>
        <p:nvGraphicFramePr>
          <p:cNvPr id="125964" name="Object 12">
            <a:extLst>
              <a:ext uri="{FF2B5EF4-FFF2-40B4-BE49-F238E27FC236}">
                <a16:creationId xmlns:a16="http://schemas.microsoft.com/office/drawing/2014/main" id="{BCFA34C1-2346-46EE-BCB6-068531CD62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4343400"/>
          <a:ext cx="6334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8" name="Equation" r:id="rId7" imgW="634680" imgH="723600" progId="Equation.3">
                  <p:embed/>
                </p:oleObj>
              </mc:Choice>
              <mc:Fallback>
                <p:oleObj name="Equation" r:id="rId7" imgW="63468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43400"/>
                        <a:ext cx="6334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5" name="Object 13">
            <a:extLst>
              <a:ext uri="{FF2B5EF4-FFF2-40B4-BE49-F238E27FC236}">
                <a16:creationId xmlns:a16="http://schemas.microsoft.com/office/drawing/2014/main" id="{F3B4F7C6-F853-4B72-B7E5-3C47220AD6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4343400"/>
          <a:ext cx="13843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9" name="Equation" r:id="rId9" imgW="1384200" imgH="723600" progId="Equation.3">
                  <p:embed/>
                </p:oleObj>
              </mc:Choice>
              <mc:Fallback>
                <p:oleObj name="Equation" r:id="rId9" imgW="138420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343400"/>
                        <a:ext cx="13843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6" name="Object 14">
            <a:extLst>
              <a:ext uri="{FF2B5EF4-FFF2-40B4-BE49-F238E27FC236}">
                <a16:creationId xmlns:a16="http://schemas.microsoft.com/office/drawing/2014/main" id="{331808BE-05E7-4286-9DD4-F13920BA9A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2500" y="4533900"/>
          <a:ext cx="14732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0" name="Equation" r:id="rId11" imgW="1473120" imgH="342720" progId="Equation.3">
                  <p:embed/>
                </p:oleObj>
              </mc:Choice>
              <mc:Fallback>
                <p:oleObj name="Equation" r:id="rId11" imgW="1473120" imgH="34272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4533900"/>
                        <a:ext cx="14732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67" name="AutoShape 15">
            <a:hlinkClick r:id="rId13" action="ppaction://hlinksldjump" highlightClick="1" endSnd="1"/>
            <a:extLst>
              <a:ext uri="{FF2B5EF4-FFF2-40B4-BE49-F238E27FC236}">
                <a16:creationId xmlns:a16="http://schemas.microsoft.com/office/drawing/2014/main" id="{FC1E7993-DD0A-4341-ABE8-A21CFE717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3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utoUpdateAnimBg="0"/>
      <p:bldP spid="12595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F217F370-489A-49BF-8411-15D44FA90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2C9EEE02-C848-4DED-9E05-EA32BF57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28004" name="Text Box 4">
            <a:extLst>
              <a:ext uri="{FF2B5EF4-FFF2-40B4-BE49-F238E27FC236}">
                <a16:creationId xmlns:a16="http://schemas.microsoft.com/office/drawing/2014/main" id="{19E11C8C-85D3-44F3-9740-238D2275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chemeClr val="tx1"/>
                </a:solidFill>
              </a:rPr>
              <a:t>A trolley with a 10 cm card attached to it is released from A and runs down the slope, passing through a light gate at B, and stopping at C.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Time from A to B = 0.8 s.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Time on light gate timer = 0.067 s.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a) What is the average speed between A and B?</a:t>
            </a:r>
          </a:p>
          <a:p>
            <a:r>
              <a:rPr lang="en-US" altLang="en-US" sz="1600">
                <a:solidFill>
                  <a:schemeClr val="tx1"/>
                </a:solidFill>
              </a:rPr>
              <a:t>b) What is the instantaneous speed at B?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28005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D9B7B8C-24E1-4D6A-B44F-C27782FEA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07" name="AutoShape 7">
            <a:hlinkClick r:id="rId11" action="ppaction://hlinksldjump" highlightClick="1" endSnd="1"/>
            <a:extLst>
              <a:ext uri="{FF2B5EF4-FFF2-40B4-BE49-F238E27FC236}">
                <a16:creationId xmlns:a16="http://schemas.microsoft.com/office/drawing/2014/main" id="{FB95AD9F-79EE-4AB9-BF32-1D0528637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08" name="Rectangle 8">
            <a:extLst>
              <a:ext uri="{FF2B5EF4-FFF2-40B4-BE49-F238E27FC236}">
                <a16:creationId xmlns:a16="http://schemas.microsoft.com/office/drawing/2014/main" id="{A4472153-43A4-48FE-ADC0-532D34FC4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28009" name="Text Box 9">
            <a:extLst>
              <a:ext uri="{FF2B5EF4-FFF2-40B4-BE49-F238E27FC236}">
                <a16:creationId xmlns:a16="http://schemas.microsoft.com/office/drawing/2014/main" id="{B7007A29-95D5-4099-A050-CD4EA425F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28010" name="Line 10">
            <a:extLst>
              <a:ext uri="{FF2B5EF4-FFF2-40B4-BE49-F238E27FC236}">
                <a16:creationId xmlns:a16="http://schemas.microsoft.com/office/drawing/2014/main" id="{D6AC19CC-15D8-4E7E-8247-CBA43D6B6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267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11" name="Line 11">
            <a:extLst>
              <a:ext uri="{FF2B5EF4-FFF2-40B4-BE49-F238E27FC236}">
                <a16:creationId xmlns:a16="http://schemas.microsoft.com/office/drawing/2014/main" id="{0EEE7F6E-23E9-40F6-B50C-D0B944A625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3733800"/>
            <a:ext cx="1295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12" name="Line 12">
            <a:extLst>
              <a:ext uri="{FF2B5EF4-FFF2-40B4-BE49-F238E27FC236}">
                <a16:creationId xmlns:a16="http://schemas.microsoft.com/office/drawing/2014/main" id="{F0D01C4D-6E5E-4948-AF9C-7E013A559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343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13" name="Line 13">
            <a:extLst>
              <a:ext uri="{FF2B5EF4-FFF2-40B4-BE49-F238E27FC236}">
                <a16:creationId xmlns:a16="http://schemas.microsoft.com/office/drawing/2014/main" id="{E86AEB2B-CD17-422F-AC6E-905A0C3BA0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810000"/>
            <a:ext cx="1295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14" name="Text Box 14">
            <a:extLst>
              <a:ext uri="{FF2B5EF4-FFF2-40B4-BE49-F238E27FC236}">
                <a16:creationId xmlns:a16="http://schemas.microsoft.com/office/drawing/2014/main" id="{C443CFEE-F993-4A12-B7FE-F45D5ED5B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5814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600" b="1"/>
              <a:t>A </a:t>
            </a:r>
          </a:p>
        </p:txBody>
      </p:sp>
      <p:sp>
        <p:nvSpPr>
          <p:cNvPr id="128015" name="Text Box 15">
            <a:extLst>
              <a:ext uri="{FF2B5EF4-FFF2-40B4-BE49-F238E27FC236}">
                <a16:creationId xmlns:a16="http://schemas.microsoft.com/office/drawing/2014/main" id="{1091FEB9-90A7-4223-9E02-EDE0704A2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96240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B</a:t>
            </a:r>
            <a:endParaRPr lang="en-US" altLang="en-US" sz="2400"/>
          </a:p>
        </p:txBody>
      </p:sp>
      <p:sp>
        <p:nvSpPr>
          <p:cNvPr id="128016" name="Text Box 16">
            <a:extLst>
              <a:ext uri="{FF2B5EF4-FFF2-40B4-BE49-F238E27FC236}">
                <a16:creationId xmlns:a16="http://schemas.microsoft.com/office/drawing/2014/main" id="{79FF2FEC-F1EF-48BE-BE83-084B6563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9624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C</a:t>
            </a:r>
            <a:endParaRPr lang="en-US" altLang="en-US" sz="2400"/>
          </a:p>
        </p:txBody>
      </p:sp>
      <p:sp>
        <p:nvSpPr>
          <p:cNvPr id="128017" name="Text Box 17">
            <a:extLst>
              <a:ext uri="{FF2B5EF4-FFF2-40B4-BE49-F238E27FC236}">
                <a16:creationId xmlns:a16="http://schemas.microsoft.com/office/drawing/2014/main" id="{B4E86FC6-7994-4360-8B03-89B3AD5B8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267200"/>
            <a:ext cx="687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40 cm</a:t>
            </a:r>
            <a:endParaRPr lang="en-US" altLang="en-US" sz="2400"/>
          </a:p>
        </p:txBody>
      </p:sp>
      <p:sp>
        <p:nvSpPr>
          <p:cNvPr id="128018" name="Text Box 18">
            <a:extLst>
              <a:ext uri="{FF2B5EF4-FFF2-40B4-BE49-F238E27FC236}">
                <a16:creationId xmlns:a16="http://schemas.microsoft.com/office/drawing/2014/main" id="{C6C9184F-2688-41DE-84ED-7FED747C2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962400"/>
            <a:ext cx="687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60 cm</a:t>
            </a:r>
            <a:endParaRPr lang="en-US" altLang="en-US" sz="2400"/>
          </a:p>
        </p:txBody>
      </p:sp>
      <p:sp>
        <p:nvSpPr>
          <p:cNvPr id="128020" name="Text Box 20">
            <a:extLst>
              <a:ext uri="{FF2B5EF4-FFF2-40B4-BE49-F238E27FC236}">
                <a16:creationId xmlns:a16="http://schemas.microsoft.com/office/drawing/2014/main" id="{81F799B8-207B-456F-9EF8-EACF6A8B6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14</a:t>
            </a:r>
            <a:endParaRPr lang="en-US" altLang="en-US" sz="2400"/>
          </a:p>
        </p:txBody>
      </p:sp>
      <p:sp>
        <p:nvSpPr>
          <p:cNvPr id="128022" name="Text Box 22">
            <a:extLst>
              <a:ext uri="{FF2B5EF4-FFF2-40B4-BE49-F238E27FC236}">
                <a16:creationId xmlns:a16="http://schemas.microsoft.com/office/drawing/2014/main" id="{F7CE260F-92E8-4763-BEBD-90D99668A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a)</a:t>
            </a:r>
          </a:p>
        </p:txBody>
      </p:sp>
      <p:graphicFrame>
        <p:nvGraphicFramePr>
          <p:cNvPr id="128023" name="Object 23">
            <a:extLst>
              <a:ext uri="{FF2B5EF4-FFF2-40B4-BE49-F238E27FC236}">
                <a16:creationId xmlns:a16="http://schemas.microsoft.com/office/drawing/2014/main" id="{2A6A3FB4-668C-4F5A-B033-F21BD31EBC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46482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2" name="Equation" r:id="rId12" imgW="660240" imgH="723600" progId="Equation.3">
                  <p:embed/>
                </p:oleObj>
              </mc:Choice>
              <mc:Fallback>
                <p:oleObj name="Equation" r:id="rId12" imgW="660240" imgH="723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6482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24" name="Object 24">
            <a:extLst>
              <a:ext uri="{FF2B5EF4-FFF2-40B4-BE49-F238E27FC236}">
                <a16:creationId xmlns:a16="http://schemas.microsoft.com/office/drawing/2014/main" id="{FABA72A1-40C8-407D-BD5F-2792CB7389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4648200"/>
          <a:ext cx="9017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3" name="Equation" r:id="rId14" imgW="901440" imgH="723600" progId="Equation.3">
                  <p:embed/>
                </p:oleObj>
              </mc:Choice>
              <mc:Fallback>
                <p:oleObj name="Equation" r:id="rId14" imgW="901440" imgH="723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648200"/>
                        <a:ext cx="9017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25" name="Object 25">
            <a:extLst>
              <a:ext uri="{FF2B5EF4-FFF2-40B4-BE49-F238E27FC236}">
                <a16:creationId xmlns:a16="http://schemas.microsoft.com/office/drawing/2014/main" id="{801C2ED7-9514-4164-98A6-4FA27BB958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6650" y="5600700"/>
          <a:ext cx="16383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4" name="Equation" r:id="rId16" imgW="1638000" imgH="342720" progId="Equation.3">
                  <p:embed/>
                </p:oleObj>
              </mc:Choice>
              <mc:Fallback>
                <p:oleObj name="Equation" r:id="rId16" imgW="1638000" imgH="34272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5600700"/>
                        <a:ext cx="16383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27" name="Rectangle 27">
            <a:extLst>
              <a:ext uri="{FF2B5EF4-FFF2-40B4-BE49-F238E27FC236}">
                <a16:creationId xmlns:a16="http://schemas.microsoft.com/office/drawing/2014/main" id="{804EE60F-B8A5-45BB-839A-2AB76F047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64820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b)</a:t>
            </a:r>
          </a:p>
        </p:txBody>
      </p:sp>
      <p:graphicFrame>
        <p:nvGraphicFramePr>
          <p:cNvPr id="128028" name="Object 28">
            <a:extLst>
              <a:ext uri="{FF2B5EF4-FFF2-40B4-BE49-F238E27FC236}">
                <a16:creationId xmlns:a16="http://schemas.microsoft.com/office/drawing/2014/main" id="{A81C60D0-6249-401A-9B73-C78A212319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4572000"/>
          <a:ext cx="6334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5" name="Equation" r:id="rId18" imgW="634680" imgH="723600" progId="Equation.3">
                  <p:embed/>
                </p:oleObj>
              </mc:Choice>
              <mc:Fallback>
                <p:oleObj name="Equation" r:id="rId18" imgW="634680" imgH="723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572000"/>
                        <a:ext cx="6334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29" name="Object 29">
            <a:extLst>
              <a:ext uri="{FF2B5EF4-FFF2-40B4-BE49-F238E27FC236}">
                <a16:creationId xmlns:a16="http://schemas.microsoft.com/office/drawing/2014/main" id="{E166E60E-6975-463A-9818-77AF76183B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7600" y="4572000"/>
          <a:ext cx="11938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6" name="Equation" r:id="rId20" imgW="1193760" imgH="723600" progId="Equation.3">
                  <p:embed/>
                </p:oleObj>
              </mc:Choice>
              <mc:Fallback>
                <p:oleObj name="Equation" r:id="rId20" imgW="1193760" imgH="723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572000"/>
                        <a:ext cx="11938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30" name="Object 30">
            <a:extLst>
              <a:ext uri="{FF2B5EF4-FFF2-40B4-BE49-F238E27FC236}">
                <a16:creationId xmlns:a16="http://schemas.microsoft.com/office/drawing/2014/main" id="{CDD97866-C45D-4D43-9728-C8BE728133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1150" y="5524500"/>
          <a:ext cx="14351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7" name="Equation" r:id="rId22" imgW="1434960" imgH="342720" progId="Equation.3">
                  <p:embed/>
                </p:oleObj>
              </mc:Choice>
              <mc:Fallback>
                <p:oleObj name="Equation" r:id="rId22" imgW="1434960" imgH="34272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1150" y="5524500"/>
                        <a:ext cx="14351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80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8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4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8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4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8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14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8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14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8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14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autoUpdateAnimBg="0"/>
      <p:bldP spid="128004" grpId="0" autoUpdateAnimBg="0"/>
      <p:bldP spid="128014" grpId="0" autoUpdateAnimBg="0"/>
      <p:bldP spid="128015" grpId="0" autoUpdateAnimBg="0"/>
      <p:bldP spid="128016" grpId="0" autoUpdateAnimBg="0"/>
      <p:bldP spid="128017" grpId="0" autoUpdateAnimBg="0"/>
      <p:bldP spid="128018" grpId="0" autoUpdateAnimBg="0"/>
      <p:bldP spid="128022" grpId="0" autoUpdateAnimBg="0"/>
      <p:bldP spid="12802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9C865247-7049-48FB-93CD-3D03052B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BBD19D1F-B104-4E5B-B2B1-171F3D72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2E06D330-6D1A-43FC-A2D7-BD29451AB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runner completes a 200 m race in 25 s. What is his average speed in m/s?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0271" name="AutoShape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7CDF79-5F85-4DF7-A315-5C249A97C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75" name="Rectangle 35">
            <a:extLst>
              <a:ext uri="{FF2B5EF4-FFF2-40B4-BE49-F238E27FC236}">
                <a16:creationId xmlns:a16="http://schemas.microsoft.com/office/drawing/2014/main" id="{5D5C6272-1F86-4177-A373-C3B63A96E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0280" name="Text Box 40">
            <a:extLst>
              <a:ext uri="{FF2B5EF4-FFF2-40B4-BE49-F238E27FC236}">
                <a16:creationId xmlns:a16="http://schemas.microsoft.com/office/drawing/2014/main" id="{92F75D87-B56B-4D9E-A805-49EE8F7A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0281" name="Rectangle 41">
            <a:extLst>
              <a:ext uri="{FF2B5EF4-FFF2-40B4-BE49-F238E27FC236}">
                <a16:creationId xmlns:a16="http://schemas.microsoft.com/office/drawing/2014/main" id="{766BA332-87DC-4C48-B590-6B7B4C90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2362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</a:t>
            </a:r>
          </a:p>
        </p:txBody>
      </p:sp>
      <p:graphicFrame>
        <p:nvGraphicFramePr>
          <p:cNvPr id="10282" name="Object 42">
            <a:extLst>
              <a:ext uri="{FF2B5EF4-FFF2-40B4-BE49-F238E27FC236}">
                <a16:creationId xmlns:a16="http://schemas.microsoft.com/office/drawing/2014/main" id="{0246AAD3-49E1-468C-A9CB-BEC6488F6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3886200"/>
          <a:ext cx="12446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Equation" r:id="rId8" imgW="1244520" imgH="812520" progId="Equation.3">
                  <p:embed/>
                </p:oleObj>
              </mc:Choice>
              <mc:Fallback>
                <p:oleObj name="Equation" r:id="rId8" imgW="1244520" imgH="81252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86200"/>
                        <a:ext cx="12446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3" name="Object 43">
            <a:extLst>
              <a:ext uri="{FF2B5EF4-FFF2-40B4-BE49-F238E27FC236}">
                <a16:creationId xmlns:a16="http://schemas.microsoft.com/office/drawing/2014/main" id="{69454661-7905-46D0-92CE-B9E07A88A4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38862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Equation" r:id="rId10" imgW="660240" imgH="723600" progId="Equation.3">
                  <p:embed/>
                </p:oleObj>
              </mc:Choice>
              <mc:Fallback>
                <p:oleObj name="Equation" r:id="rId10" imgW="660240" imgH="7236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8862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4" name="Object 44">
            <a:extLst>
              <a:ext uri="{FF2B5EF4-FFF2-40B4-BE49-F238E27FC236}">
                <a16:creationId xmlns:a16="http://schemas.microsoft.com/office/drawing/2014/main" id="{B523061C-7205-4B4B-9CBA-90C4BD62D9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7550" y="3886200"/>
          <a:ext cx="12573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12" imgW="1257120" imgH="1168200" progId="Equation.3">
                  <p:embed/>
                </p:oleObj>
              </mc:Choice>
              <mc:Fallback>
                <p:oleObj name="Equation" r:id="rId12" imgW="1257120" imgH="116820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550" y="3886200"/>
                        <a:ext cx="12573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5" name="AutoShape 45">
            <a:hlinkClick r:id="rId14" action="ppaction://hlinksldjump" highlightClick="1" endSnd="1"/>
            <a:extLst>
              <a:ext uri="{FF2B5EF4-FFF2-40B4-BE49-F238E27FC236}">
                <a16:creationId xmlns:a16="http://schemas.microsoft.com/office/drawing/2014/main" id="{46300C36-B6AE-4E3F-94DA-7CE589643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1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utoUpdateAnimBg="0"/>
      <p:bldP spid="1024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F46EF49-918C-42AF-942E-261227668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7E8AC8EF-D8F7-4BA9-A61A-92039A985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09572" name="Text Box 4">
            <a:extLst>
              <a:ext uri="{FF2B5EF4-FFF2-40B4-BE49-F238E27FC236}">
                <a16:creationId xmlns:a16="http://schemas.microsoft.com/office/drawing/2014/main" id="{CBAF91D3-3815-4EB2-85CA-E9C499AA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An athlete takes 4 minutes 20 s to complete a 1500 m race. What is the average speed?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09573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88B1C02-7C6B-4CB1-AF05-B0AB1C94E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957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9795852-04E2-4A5D-8469-48C530808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9576" name="Rectangle 8">
            <a:extLst>
              <a:ext uri="{FF2B5EF4-FFF2-40B4-BE49-F238E27FC236}">
                <a16:creationId xmlns:a16="http://schemas.microsoft.com/office/drawing/2014/main" id="{BB3E8312-72A2-4A77-9D31-65CD0904C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04ECB4C7-60C7-4C5F-8E40-1957FBE3E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09578" name="Rectangle 10">
            <a:extLst>
              <a:ext uri="{FF2B5EF4-FFF2-40B4-BE49-F238E27FC236}">
                <a16:creationId xmlns:a16="http://schemas.microsoft.com/office/drawing/2014/main" id="{B5CB9427-CAB4-4817-A577-7F13340C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2362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3</a:t>
            </a:r>
            <a:endParaRPr lang="en-US" altLang="en-US"/>
          </a:p>
        </p:txBody>
      </p:sp>
      <p:graphicFrame>
        <p:nvGraphicFramePr>
          <p:cNvPr id="109579" name="Object 11">
            <a:extLst>
              <a:ext uri="{FF2B5EF4-FFF2-40B4-BE49-F238E27FC236}">
                <a16:creationId xmlns:a16="http://schemas.microsoft.com/office/drawing/2014/main" id="{8C5451CD-B8E5-4A4F-89BB-2AB7C19255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495800"/>
          <a:ext cx="13589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5" name="Equation" r:id="rId8" imgW="1358640" imgH="812520" progId="Equation.3">
                  <p:embed/>
                </p:oleObj>
              </mc:Choice>
              <mc:Fallback>
                <p:oleObj name="Equation" r:id="rId8" imgW="1358640" imgH="8125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495800"/>
                        <a:ext cx="13589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80" name="Text Box 12">
            <a:extLst>
              <a:ext uri="{FF2B5EF4-FFF2-40B4-BE49-F238E27FC236}">
                <a16:creationId xmlns:a16="http://schemas.microsoft.com/office/drawing/2014/main" id="{1470FFD4-7DC1-4B42-AE2D-5D424CACD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10000"/>
            <a:ext cx="249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</a:rPr>
              <a:t>4 minutes 20 s is 260 s</a:t>
            </a:r>
            <a:endParaRPr lang="en-US" altLang="en-US"/>
          </a:p>
        </p:txBody>
      </p:sp>
      <p:graphicFrame>
        <p:nvGraphicFramePr>
          <p:cNvPr id="109581" name="Object 13">
            <a:extLst>
              <a:ext uri="{FF2B5EF4-FFF2-40B4-BE49-F238E27FC236}">
                <a16:creationId xmlns:a16="http://schemas.microsoft.com/office/drawing/2014/main" id="{4E69F174-2A72-490D-B45C-F99C31DC0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44958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6" name="Equation" r:id="rId10" imgW="660240" imgH="723600" progId="Equation.3">
                  <p:embed/>
                </p:oleObj>
              </mc:Choice>
              <mc:Fallback>
                <p:oleObj name="Equation" r:id="rId10" imgW="66024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4958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82" name="Object 14">
            <a:extLst>
              <a:ext uri="{FF2B5EF4-FFF2-40B4-BE49-F238E27FC236}">
                <a16:creationId xmlns:a16="http://schemas.microsoft.com/office/drawing/2014/main" id="{89FB801D-0691-420E-B361-A4C02426F1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4495800"/>
          <a:ext cx="11049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7" name="Equation" r:id="rId12" imgW="1104840" imgH="723600" progId="Equation.3">
                  <p:embed/>
                </p:oleObj>
              </mc:Choice>
              <mc:Fallback>
                <p:oleObj name="Equation" r:id="rId12" imgW="1104840" imgH="723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495800"/>
                        <a:ext cx="11049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83" name="Object 15">
            <a:extLst>
              <a:ext uri="{FF2B5EF4-FFF2-40B4-BE49-F238E27FC236}">
                <a16:creationId xmlns:a16="http://schemas.microsoft.com/office/drawing/2014/main" id="{50FEF178-58C4-4638-B818-FA870EA8A7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4724400"/>
          <a:ext cx="15113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8" name="Equation" r:id="rId14" imgW="1511280" imgH="342720" progId="Equation.3">
                  <p:embed/>
                </p:oleObj>
              </mc:Choice>
              <mc:Fallback>
                <p:oleObj name="Equation" r:id="rId14" imgW="1511280" imgH="34272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724400"/>
                        <a:ext cx="15113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84" name="AutoShape 16">
            <a:hlinkClick r:id="rId16" action="ppaction://hlinksldjump" highlightClick="1" endSnd="1"/>
            <a:extLst>
              <a:ext uri="{FF2B5EF4-FFF2-40B4-BE49-F238E27FC236}">
                <a16:creationId xmlns:a16="http://schemas.microsoft.com/office/drawing/2014/main" id="{20DF4258-446E-4407-B58B-72D14F232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3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3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autoUpdateAnimBg="0"/>
      <p:bldP spid="109572" grpId="0" autoUpdateAnimBg="0"/>
      <p:bldP spid="10958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29E4206F-001C-4614-8D77-5E241B0B7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11619" name="Text Box 3">
            <a:extLst>
              <a:ext uri="{FF2B5EF4-FFF2-40B4-BE49-F238E27FC236}">
                <a16:creationId xmlns:a16="http://schemas.microsoft.com/office/drawing/2014/main" id="{14D15974-C7E8-4358-B0CC-B105F82C0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8C92CCA2-BF26-42ED-9B13-5D6EE79E5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On a fun run, a competitor runs 10 km in 1hour. What is her average speed in a) km/h and b) m/s?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11621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67A26A6-D82E-472E-9CFE-FFBBA325D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162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29C49F5-4C83-4F5A-B74F-A91F783D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1624" name="Rectangle 8">
            <a:extLst>
              <a:ext uri="{FF2B5EF4-FFF2-40B4-BE49-F238E27FC236}">
                <a16:creationId xmlns:a16="http://schemas.microsoft.com/office/drawing/2014/main" id="{90DFEECE-3816-4414-A447-56D48743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11625" name="Text Box 9">
            <a:extLst>
              <a:ext uri="{FF2B5EF4-FFF2-40B4-BE49-F238E27FC236}">
                <a16:creationId xmlns:a16="http://schemas.microsoft.com/office/drawing/2014/main" id="{21031B9A-D6FB-47E6-8D37-8D554F216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DB474DF2-7735-4660-B903-B3E5C56F7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4</a:t>
            </a:r>
            <a:endParaRPr lang="en-US" altLang="en-US"/>
          </a:p>
        </p:txBody>
      </p:sp>
      <p:graphicFrame>
        <p:nvGraphicFramePr>
          <p:cNvPr id="111629" name="Object 13">
            <a:extLst>
              <a:ext uri="{FF2B5EF4-FFF2-40B4-BE49-F238E27FC236}">
                <a16:creationId xmlns:a16="http://schemas.microsoft.com/office/drawing/2014/main" id="{958FCF77-A76C-4E90-A886-5039E54CF0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3810000"/>
          <a:ext cx="21209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5" name="Equation" r:id="rId8" imgW="2120760" imgH="812520" progId="Equation.3">
                  <p:embed/>
                </p:oleObj>
              </mc:Choice>
              <mc:Fallback>
                <p:oleObj name="Equation" r:id="rId8" imgW="2120760" imgH="81252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10000"/>
                        <a:ext cx="21209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1" name="Object 15">
            <a:extLst>
              <a:ext uri="{FF2B5EF4-FFF2-40B4-BE49-F238E27FC236}">
                <a16:creationId xmlns:a16="http://schemas.microsoft.com/office/drawing/2014/main" id="{CD7D96C5-B9FC-4C4B-9658-9F1489BEF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40386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6" name="Equation" r:id="rId10" imgW="660240" imgH="723600" progId="Equation.3">
                  <p:embed/>
                </p:oleObj>
              </mc:Choice>
              <mc:Fallback>
                <p:oleObj name="Equation" r:id="rId10" imgW="660240" imgH="723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0386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2" name="Object 16">
            <a:extLst>
              <a:ext uri="{FF2B5EF4-FFF2-40B4-BE49-F238E27FC236}">
                <a16:creationId xmlns:a16="http://schemas.microsoft.com/office/drawing/2014/main" id="{FFC18DF3-56E3-461F-B30E-CAA9C1F363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4038600"/>
          <a:ext cx="12827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7" name="Equation" r:id="rId12" imgW="1282680" imgH="723600" progId="Equation.3">
                  <p:embed/>
                </p:oleObj>
              </mc:Choice>
              <mc:Fallback>
                <p:oleObj name="Equation" r:id="rId12" imgW="1282680" imgH="723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038600"/>
                        <a:ext cx="12827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3" name="Object 17">
            <a:extLst>
              <a:ext uri="{FF2B5EF4-FFF2-40B4-BE49-F238E27FC236}">
                <a16:creationId xmlns:a16="http://schemas.microsoft.com/office/drawing/2014/main" id="{27146106-F779-4441-BF4F-4EFADAA63C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5410200"/>
          <a:ext cx="14986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8" name="Equation" r:id="rId14" imgW="1498320" imgH="342720" progId="Equation.3">
                  <p:embed/>
                </p:oleObj>
              </mc:Choice>
              <mc:Fallback>
                <p:oleObj name="Equation" r:id="rId14" imgW="1498320" imgH="34272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410200"/>
                        <a:ext cx="14986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34" name="AutoShape 18">
            <a:hlinkClick r:id="rId16" action="ppaction://hlinksldjump" highlightClick="1" endSnd="1"/>
            <a:extLst>
              <a:ext uri="{FF2B5EF4-FFF2-40B4-BE49-F238E27FC236}">
                <a16:creationId xmlns:a16="http://schemas.microsoft.com/office/drawing/2014/main" id="{C70510DD-4D9C-442B-8244-0BBF84E77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1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4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62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8B67167-19E1-42CB-8BD2-CC89398BD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F2DC6C97-B676-404D-BE5A-1BDF4E09E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DCBBEF5F-5D66-46A7-A8EC-1199468D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Concorde can travel at 680 m/s (twice the speed of sound). How far will it travel in 25 s at this speed?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13669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8DBCF8A-6627-4A16-BBBA-02A6124C2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367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F33EE77-9623-4797-83FB-BDD9DF60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3672" name="Rectangle 8">
            <a:extLst>
              <a:ext uri="{FF2B5EF4-FFF2-40B4-BE49-F238E27FC236}">
                <a16:creationId xmlns:a16="http://schemas.microsoft.com/office/drawing/2014/main" id="{88016865-BD0F-4BD7-86FC-69B70DE0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35AC2707-2433-4FE9-AA1C-4185BC441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13674" name="Rectangle 10">
            <a:extLst>
              <a:ext uri="{FF2B5EF4-FFF2-40B4-BE49-F238E27FC236}">
                <a16:creationId xmlns:a16="http://schemas.microsoft.com/office/drawing/2014/main" id="{6C46735E-F4DF-4E4D-9F09-5D849657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6</a:t>
            </a:r>
            <a:endParaRPr lang="en-US" altLang="en-US"/>
          </a:p>
        </p:txBody>
      </p:sp>
      <p:graphicFrame>
        <p:nvGraphicFramePr>
          <p:cNvPr id="113676" name="Object 12">
            <a:extLst>
              <a:ext uri="{FF2B5EF4-FFF2-40B4-BE49-F238E27FC236}">
                <a16:creationId xmlns:a16="http://schemas.microsoft.com/office/drawing/2014/main" id="{7DB43719-8892-450F-B7DE-19F5F6471C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3733800"/>
          <a:ext cx="15494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1" name="Equation" r:id="rId9" imgW="1549080" imgH="812520" progId="Equation.3">
                  <p:embed/>
                </p:oleObj>
              </mc:Choice>
              <mc:Fallback>
                <p:oleObj name="Equation" r:id="rId9" imgW="1549080" imgH="81252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33800"/>
                        <a:ext cx="15494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7" name="Object 13">
            <a:extLst>
              <a:ext uri="{FF2B5EF4-FFF2-40B4-BE49-F238E27FC236}">
                <a16:creationId xmlns:a16="http://schemas.microsoft.com/office/drawing/2014/main" id="{4D71658F-B3D0-400E-A1E8-C2F35B002E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5500" y="3733800"/>
          <a:ext cx="6334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2" name="Equation" r:id="rId11" imgW="634680" imgH="723600" progId="Equation.3">
                  <p:embed/>
                </p:oleObj>
              </mc:Choice>
              <mc:Fallback>
                <p:oleObj name="Equation" r:id="rId11" imgW="63468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3733800"/>
                        <a:ext cx="6334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8" name="Object 14">
            <a:extLst>
              <a:ext uri="{FF2B5EF4-FFF2-40B4-BE49-F238E27FC236}">
                <a16:creationId xmlns:a16="http://schemas.microsoft.com/office/drawing/2014/main" id="{21EF36EF-DD84-42F7-ABB6-4764792928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2150" y="3975100"/>
          <a:ext cx="9525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3" name="Equation" r:id="rId13" imgW="952200" imgH="241200" progId="Equation.3">
                  <p:embed/>
                </p:oleObj>
              </mc:Choice>
              <mc:Fallback>
                <p:oleObj name="Equation" r:id="rId13" imgW="952200" imgH="241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975100"/>
                        <a:ext cx="9525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9" name="Object 15">
            <a:extLst>
              <a:ext uri="{FF2B5EF4-FFF2-40B4-BE49-F238E27FC236}">
                <a16:creationId xmlns:a16="http://schemas.microsoft.com/office/drawing/2014/main" id="{0509ADD6-5FD9-477A-A244-A10B7B52E4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4419600"/>
          <a:ext cx="15113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4" name="Equation" r:id="rId15" imgW="1511280" imgH="812520" progId="Equation.3">
                  <p:embed/>
                </p:oleObj>
              </mc:Choice>
              <mc:Fallback>
                <p:oleObj name="Equation" r:id="rId15" imgW="1511280" imgH="81252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19600"/>
                        <a:ext cx="15113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80" name="AutoShape 16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E6BEFB94-B551-44D9-80A5-11433A742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6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utoUpdateAnimBg="0"/>
      <p:bldP spid="11366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1EA125F8-64F6-4E65-B8E1-9427171C7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15715" name="Text Box 3">
            <a:extLst>
              <a:ext uri="{FF2B5EF4-FFF2-40B4-BE49-F238E27FC236}">
                <a16:creationId xmlns:a16="http://schemas.microsoft.com/office/drawing/2014/main" id="{92AF67C1-8A38-4D5A-8DE5-AEFA6E9DF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15717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37739E8-4AF4-496A-A63E-4D091D7CD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571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539EABF-F29B-46BA-8F49-14757387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5720" name="Rectangle 8">
            <a:extLst>
              <a:ext uri="{FF2B5EF4-FFF2-40B4-BE49-F238E27FC236}">
                <a16:creationId xmlns:a16="http://schemas.microsoft.com/office/drawing/2014/main" id="{10E906A0-8203-4AA3-8F6C-733476EB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15721" name="Text Box 9">
            <a:extLst>
              <a:ext uri="{FF2B5EF4-FFF2-40B4-BE49-F238E27FC236}">
                <a16:creationId xmlns:a16="http://schemas.microsoft.com/office/drawing/2014/main" id="{42FB1AC0-611A-4708-B7BE-80C6DB01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15722" name="Rectangle 10">
            <a:extLst>
              <a:ext uri="{FF2B5EF4-FFF2-40B4-BE49-F238E27FC236}">
                <a16:creationId xmlns:a16="http://schemas.microsoft.com/office/drawing/2014/main" id="{402C32FF-5E0D-4F9F-B4A2-2D1327337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7432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40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15724" name="Rectangle 12">
            <a:extLst>
              <a:ext uri="{FF2B5EF4-FFF2-40B4-BE49-F238E27FC236}">
                <a16:creationId xmlns:a16="http://schemas.microsoft.com/office/drawing/2014/main" id="{C3C4BC94-8970-4D57-A863-F34C0BB87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667000"/>
            <a:ext cx="662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A girl can walk at an average speed of 2 m/s. How far will she walk in 20 minutes?</a:t>
            </a:r>
          </a:p>
        </p:txBody>
      </p:sp>
      <p:sp>
        <p:nvSpPr>
          <p:cNvPr id="115725" name="Rectangle 13">
            <a:extLst>
              <a:ext uri="{FF2B5EF4-FFF2-40B4-BE49-F238E27FC236}">
                <a16:creationId xmlns:a16="http://schemas.microsoft.com/office/drawing/2014/main" id="{2EF2F440-49CD-4A4F-A12D-4500D0762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7</a:t>
            </a:r>
            <a:endParaRPr lang="en-US" altLang="en-US"/>
          </a:p>
        </p:txBody>
      </p:sp>
      <p:graphicFrame>
        <p:nvGraphicFramePr>
          <p:cNvPr id="115726" name="Object 14">
            <a:extLst>
              <a:ext uri="{FF2B5EF4-FFF2-40B4-BE49-F238E27FC236}">
                <a16:creationId xmlns:a16="http://schemas.microsoft.com/office/drawing/2014/main" id="{0D8B9685-1972-4A20-9020-96F43F2170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7950" y="3733800"/>
          <a:ext cx="16891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1" name="Equation" r:id="rId9" imgW="1688760" imgH="812520" progId="Equation.3">
                  <p:embed/>
                </p:oleObj>
              </mc:Choice>
              <mc:Fallback>
                <p:oleObj name="Equation" r:id="rId9" imgW="1688760" imgH="81252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950" y="3733800"/>
                        <a:ext cx="16891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7" name="Object 15">
            <a:extLst>
              <a:ext uri="{FF2B5EF4-FFF2-40B4-BE49-F238E27FC236}">
                <a16:creationId xmlns:a16="http://schemas.microsoft.com/office/drawing/2014/main" id="{4D71E533-9F9C-407C-A76F-A2EB0D81F5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7338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2" name="Equation" r:id="rId11" imgW="660240" imgH="723600" progId="Equation.3">
                  <p:embed/>
                </p:oleObj>
              </mc:Choice>
              <mc:Fallback>
                <p:oleObj name="Equation" r:id="rId11" imgW="660240" imgH="723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7338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8" name="Object 16">
            <a:extLst>
              <a:ext uri="{FF2B5EF4-FFF2-40B4-BE49-F238E27FC236}">
                <a16:creationId xmlns:a16="http://schemas.microsoft.com/office/drawing/2014/main" id="{3F8773B1-1045-4A97-AC6F-F1C43420FD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9450" y="3975100"/>
          <a:ext cx="9779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3" name="Equation" r:id="rId13" imgW="977760" imgH="241200" progId="Equation.3">
                  <p:embed/>
                </p:oleObj>
              </mc:Choice>
              <mc:Fallback>
                <p:oleObj name="Equation" r:id="rId13" imgW="977760" imgH="2412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9450" y="3975100"/>
                        <a:ext cx="9779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9" name="Object 17">
            <a:extLst>
              <a:ext uri="{FF2B5EF4-FFF2-40B4-BE49-F238E27FC236}">
                <a16:creationId xmlns:a16="http://schemas.microsoft.com/office/drawing/2014/main" id="{23382C45-5075-4D48-9585-2ADA0633E2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7550" y="4419600"/>
          <a:ext cx="14478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4" name="Equation" r:id="rId15" imgW="1447560" imgH="812520" progId="Equation.3">
                  <p:embed/>
                </p:oleObj>
              </mc:Choice>
              <mc:Fallback>
                <p:oleObj name="Equation" r:id="rId15" imgW="1447560" imgH="81252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4419600"/>
                        <a:ext cx="14478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30" name="AutoShape 18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66779711-CC6E-4DC5-8A16-6A0EC46E6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7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6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7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utoUpdateAnimBg="0"/>
      <p:bldP spid="11572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C16CA062-F242-468F-8EAF-121C93AA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17763" name="Text Box 3">
            <a:extLst>
              <a:ext uri="{FF2B5EF4-FFF2-40B4-BE49-F238E27FC236}">
                <a16:creationId xmlns:a16="http://schemas.microsoft.com/office/drawing/2014/main" id="{FF285DBD-B1F7-4577-95B5-93639C937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17764" name="Text Box 4">
            <a:extLst>
              <a:ext uri="{FF2B5EF4-FFF2-40B4-BE49-F238E27FC236}">
                <a16:creationId xmlns:a16="http://schemas.microsoft.com/office/drawing/2014/main" id="{A7715ADF-2EFB-4300-9C72-753FF1EC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How long will it take a cyclist to travel 40 km at an average speed of 5 m/s?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17765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27D63FD-3B00-4677-A446-A0D041A5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776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371089-A37E-4D07-82F6-8C939DCA7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7768" name="Rectangle 8">
            <a:extLst>
              <a:ext uri="{FF2B5EF4-FFF2-40B4-BE49-F238E27FC236}">
                <a16:creationId xmlns:a16="http://schemas.microsoft.com/office/drawing/2014/main" id="{DD31D3F1-8BDB-45A2-A828-D789612E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97C82CB4-06E0-407E-A036-5E9B392F0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17770" name="Rectangle 10">
            <a:extLst>
              <a:ext uri="{FF2B5EF4-FFF2-40B4-BE49-F238E27FC236}">
                <a16:creationId xmlns:a16="http://schemas.microsoft.com/office/drawing/2014/main" id="{0617F0FB-D6DA-4F0E-9E5E-EAFA51B7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b="1"/>
              <a:t>8</a:t>
            </a:r>
          </a:p>
        </p:txBody>
      </p:sp>
      <p:graphicFrame>
        <p:nvGraphicFramePr>
          <p:cNvPr id="117771" name="Object 11">
            <a:extLst>
              <a:ext uri="{FF2B5EF4-FFF2-40B4-BE49-F238E27FC236}">
                <a16:creationId xmlns:a16="http://schemas.microsoft.com/office/drawing/2014/main" id="{45145649-37DB-42BF-9A41-D68A860CE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3733800"/>
          <a:ext cx="21209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6" name="Equation" r:id="rId9" imgW="2120760" imgH="812520" progId="Equation.3">
                  <p:embed/>
                </p:oleObj>
              </mc:Choice>
              <mc:Fallback>
                <p:oleObj name="Equation" r:id="rId9" imgW="2120760" imgH="8125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733800"/>
                        <a:ext cx="21209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2" name="Object 12">
            <a:extLst>
              <a:ext uri="{FF2B5EF4-FFF2-40B4-BE49-F238E27FC236}">
                <a16:creationId xmlns:a16="http://schemas.microsoft.com/office/drawing/2014/main" id="{87C1CD73-8400-479A-AB27-E14E4405CC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37338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7" name="Equation" r:id="rId11" imgW="660240" imgH="723600" progId="Equation.3">
                  <p:embed/>
                </p:oleObj>
              </mc:Choice>
              <mc:Fallback>
                <p:oleObj name="Equation" r:id="rId11" imgW="66024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7338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3" name="Object 13">
            <a:extLst>
              <a:ext uri="{FF2B5EF4-FFF2-40B4-BE49-F238E27FC236}">
                <a16:creationId xmlns:a16="http://schemas.microsoft.com/office/drawing/2014/main" id="{6756B0A2-F38D-4850-8319-F944C62F11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3733800"/>
          <a:ext cx="6207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8" name="Equation" r:id="rId13" imgW="622080" imgH="723600" progId="Equation.3">
                  <p:embed/>
                </p:oleObj>
              </mc:Choice>
              <mc:Fallback>
                <p:oleObj name="Equation" r:id="rId13" imgW="62208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733800"/>
                        <a:ext cx="6207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4" name="Object 14">
            <a:extLst>
              <a:ext uri="{FF2B5EF4-FFF2-40B4-BE49-F238E27FC236}">
                <a16:creationId xmlns:a16="http://schemas.microsoft.com/office/drawing/2014/main" id="{5524D88C-9F2B-42ED-A4DF-F5162B4C87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3733800"/>
          <a:ext cx="12573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9" name="Equation" r:id="rId15" imgW="1257120" imgH="1168200" progId="Equation.3">
                  <p:embed/>
                </p:oleObj>
              </mc:Choice>
              <mc:Fallback>
                <p:oleObj name="Equation" r:id="rId15" imgW="1257120" imgH="1168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33800"/>
                        <a:ext cx="12573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75" name="AutoShape 15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C4894D7D-4E22-42C6-96CE-D332170F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8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8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8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8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utoUpdateAnimBg="0"/>
      <p:bldP spid="11776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295E28B0-B3DA-4FFD-9EDC-29A21FA8D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19811" name="Text Box 3">
            <a:extLst>
              <a:ext uri="{FF2B5EF4-FFF2-40B4-BE49-F238E27FC236}">
                <a16:creationId xmlns:a16="http://schemas.microsoft.com/office/drawing/2014/main" id="{94B12BA3-9626-4941-B8B0-0DE3C128D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F249EA47-770E-426D-A2BC-F9D4C93B6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7772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How long (to the nearest minute) will the Glasgow to London shuttle take if it flies at an average speed of 220 m/s for the 750 km flight?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19813" name="AutoShape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F622512-17D3-438B-AE34-183B9524D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981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5B1FE37-C903-494A-A45D-F635A9B25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9816" name="Rectangle 8">
            <a:extLst>
              <a:ext uri="{FF2B5EF4-FFF2-40B4-BE49-F238E27FC236}">
                <a16:creationId xmlns:a16="http://schemas.microsoft.com/office/drawing/2014/main" id="{11B8F6C8-D407-4B93-9777-FFF523D58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19817" name="Text Box 9">
            <a:extLst>
              <a:ext uri="{FF2B5EF4-FFF2-40B4-BE49-F238E27FC236}">
                <a16:creationId xmlns:a16="http://schemas.microsoft.com/office/drawing/2014/main" id="{FFCEE811-8B19-4299-B472-0FE17F63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19818" name="Rectangle 10">
            <a:extLst>
              <a:ext uri="{FF2B5EF4-FFF2-40B4-BE49-F238E27FC236}">
                <a16:creationId xmlns:a16="http://schemas.microsoft.com/office/drawing/2014/main" id="{EA920E5D-9377-4808-8434-940583520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2362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9</a:t>
            </a:r>
            <a:endParaRPr lang="en-US" altLang="en-US"/>
          </a:p>
        </p:txBody>
      </p:sp>
      <p:graphicFrame>
        <p:nvGraphicFramePr>
          <p:cNvPr id="119819" name="Object 11">
            <a:extLst>
              <a:ext uri="{FF2B5EF4-FFF2-40B4-BE49-F238E27FC236}">
                <a16:creationId xmlns:a16="http://schemas.microsoft.com/office/drawing/2014/main" id="{FFEBC344-8A53-4BEC-B3A3-73D7FC34AA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4150" y="3962400"/>
          <a:ext cx="22606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Equation" r:id="rId9" imgW="2260440" imgH="812520" progId="Equation.3">
                  <p:embed/>
                </p:oleObj>
              </mc:Choice>
              <mc:Fallback>
                <p:oleObj name="Equation" r:id="rId9" imgW="2260440" imgH="8125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150" y="3962400"/>
                        <a:ext cx="22606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0" name="Object 12">
            <a:extLst>
              <a:ext uri="{FF2B5EF4-FFF2-40B4-BE49-F238E27FC236}">
                <a16:creationId xmlns:a16="http://schemas.microsoft.com/office/drawing/2014/main" id="{D2FC046B-91C1-4A92-98B6-4AA5B65F4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39624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5" name="Equation" r:id="rId11" imgW="660240" imgH="723600" progId="Equation.3">
                  <p:embed/>
                </p:oleObj>
              </mc:Choice>
              <mc:Fallback>
                <p:oleObj name="Equation" r:id="rId11" imgW="66024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9624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1" name="Object 13">
            <a:extLst>
              <a:ext uri="{FF2B5EF4-FFF2-40B4-BE49-F238E27FC236}">
                <a16:creationId xmlns:a16="http://schemas.microsoft.com/office/drawing/2014/main" id="{BD87230C-D19A-4AA0-B909-9F1FB52E5E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3962400"/>
          <a:ext cx="6207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6" name="Equation" r:id="rId13" imgW="622080" imgH="723600" progId="Equation.3">
                  <p:embed/>
                </p:oleObj>
              </mc:Choice>
              <mc:Fallback>
                <p:oleObj name="Equation" r:id="rId13" imgW="62208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962400"/>
                        <a:ext cx="6207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2" name="Object 14">
            <a:extLst>
              <a:ext uri="{FF2B5EF4-FFF2-40B4-BE49-F238E27FC236}">
                <a16:creationId xmlns:a16="http://schemas.microsoft.com/office/drawing/2014/main" id="{0E74CD1E-5D2D-4033-93A9-F553D8AC6D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3962400"/>
          <a:ext cx="13970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7" name="Equation" r:id="rId15" imgW="1396800" imgH="1638000" progId="Equation.3">
                  <p:embed/>
                </p:oleObj>
              </mc:Choice>
              <mc:Fallback>
                <p:oleObj name="Equation" r:id="rId15" imgW="1396800" imgH="16380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962400"/>
                        <a:ext cx="13970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23" name="AutoShape 15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D6588F59-F712-44DC-810C-B0FAE3D23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9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9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8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9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utoUpdateAnimBg="0"/>
      <p:bldP spid="11981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136F8718-0485-4C5D-BDA4-7F83D29D9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/>
              <a:t>Physics Support Materials</a:t>
            </a:r>
          </a:p>
        </p:txBody>
      </p:sp>
      <p:sp>
        <p:nvSpPr>
          <p:cNvPr id="121859" name="Text Box 3">
            <a:extLst>
              <a:ext uri="{FF2B5EF4-FFF2-40B4-BE49-F238E27FC236}">
                <a16:creationId xmlns:a16="http://schemas.microsoft.com/office/drawing/2014/main" id="{D9ED39EC-3B08-41E0-BB68-74C4996B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6400800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Click the mouse to continue</a:t>
            </a:r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E56B283D-BEEF-460B-BBB3-36BAD8AB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743200"/>
            <a:ext cx="6858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How long, to the nearest minute, will a car take to travel 50 km if its average speed is 20 m/s?</a:t>
            </a:r>
          </a:p>
          <a:p>
            <a:pPr>
              <a:spcBef>
                <a:spcPct val="50000"/>
              </a:spcBef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2186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922914-38D6-4F74-AFC3-E84DB4509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1200"/>
            <a:ext cx="3810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64" name="Rectangle 8">
            <a:extLst>
              <a:ext uri="{FF2B5EF4-FFF2-40B4-BE49-F238E27FC236}">
                <a16:creationId xmlns:a16="http://schemas.microsoft.com/office/drawing/2014/main" id="{21965617-9948-4065-9795-05BE7C99E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</a:rPr>
              <a:t>Intermediate 2        Mechanics and Heat</a:t>
            </a:r>
            <a:endParaRPr lang="en-US" altLang="en-US" sz="4000" b="1">
              <a:solidFill>
                <a:schemeClr val="tx1"/>
              </a:solidFill>
            </a:endParaRPr>
          </a:p>
        </p:txBody>
      </p:sp>
      <p:sp>
        <p:nvSpPr>
          <p:cNvPr id="121865" name="Text Box 9">
            <a:extLst>
              <a:ext uri="{FF2B5EF4-FFF2-40B4-BE49-F238E27FC236}">
                <a16:creationId xmlns:a16="http://schemas.microsoft.com/office/drawing/2014/main" id="{C5622443-7C92-4207-BCCC-B619F7CA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57400"/>
            <a:ext cx="3786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Kinematics</a:t>
            </a:r>
            <a:r>
              <a:rPr lang="en-US" altLang="en-US" sz="1600"/>
              <a:t>  /  Speed Distance and Time</a:t>
            </a:r>
            <a:endParaRPr lang="en-US" altLang="en-US" sz="1400"/>
          </a:p>
        </p:txBody>
      </p:sp>
      <p:sp>
        <p:nvSpPr>
          <p:cNvPr id="121866" name="Rectangle 10">
            <a:extLst>
              <a:ext uri="{FF2B5EF4-FFF2-40B4-BE49-F238E27FC236}">
                <a16:creationId xmlns:a16="http://schemas.microsoft.com/office/drawing/2014/main" id="{578C2420-DBE6-4AF5-B554-D3FEE7B5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b="1"/>
              <a:t>10</a:t>
            </a:r>
            <a:endParaRPr lang="en-US" altLang="en-US"/>
          </a:p>
        </p:txBody>
      </p:sp>
      <p:graphicFrame>
        <p:nvGraphicFramePr>
          <p:cNvPr id="121867" name="Object 11">
            <a:extLst>
              <a:ext uri="{FF2B5EF4-FFF2-40B4-BE49-F238E27FC236}">
                <a16:creationId xmlns:a16="http://schemas.microsoft.com/office/drawing/2014/main" id="{BDEDF4CF-391B-4BE8-B26D-0240A60333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0350" y="3962400"/>
          <a:ext cx="21082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3" name="Equation" r:id="rId9" imgW="2108160" imgH="812520" progId="Equation.3">
                  <p:embed/>
                </p:oleObj>
              </mc:Choice>
              <mc:Fallback>
                <p:oleObj name="Equation" r:id="rId9" imgW="2108160" imgH="8125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3962400"/>
                        <a:ext cx="21082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8" name="Object 12">
            <a:extLst>
              <a:ext uri="{FF2B5EF4-FFF2-40B4-BE49-F238E27FC236}">
                <a16:creationId xmlns:a16="http://schemas.microsoft.com/office/drawing/2014/main" id="{B30540C2-4AE1-49C9-9FD1-F164077AD0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3962400"/>
          <a:ext cx="6604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Equation" r:id="rId11" imgW="660240" imgH="723600" progId="Equation.3">
                  <p:embed/>
                </p:oleObj>
              </mc:Choice>
              <mc:Fallback>
                <p:oleObj name="Equation" r:id="rId11" imgW="660240" imgH="723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962400"/>
                        <a:ext cx="6604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9" name="Object 13">
            <a:extLst>
              <a:ext uri="{FF2B5EF4-FFF2-40B4-BE49-F238E27FC236}">
                <a16:creationId xmlns:a16="http://schemas.microsoft.com/office/drawing/2014/main" id="{C1EE0DFC-E7D1-4910-A89C-BF9BC7A738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3962400"/>
          <a:ext cx="6207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5" name="Equation" r:id="rId13" imgW="622080" imgH="723600" progId="Equation.3">
                  <p:embed/>
                </p:oleObj>
              </mc:Choice>
              <mc:Fallback>
                <p:oleObj name="Equation" r:id="rId13" imgW="622080" imgH="723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962400"/>
                        <a:ext cx="620713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70" name="Object 14">
            <a:extLst>
              <a:ext uri="{FF2B5EF4-FFF2-40B4-BE49-F238E27FC236}">
                <a16:creationId xmlns:a16="http://schemas.microsoft.com/office/drawing/2014/main" id="{B0174E0C-B9B2-4D62-8C27-DEC4F859D3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0050" y="3962400"/>
          <a:ext cx="13081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6" name="Equation" r:id="rId15" imgW="1307880" imgH="1638000" progId="Equation.3">
                  <p:embed/>
                </p:oleObj>
              </mc:Choice>
              <mc:Fallback>
                <p:oleObj name="Equation" r:id="rId15" imgW="1307880" imgH="16380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0050" y="3962400"/>
                        <a:ext cx="13081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71" name="AutoShape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766AC06-E3FA-4D32-B962-FA3C6BFE6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81600"/>
            <a:ext cx="3810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1872" name="AutoShape 16">
            <a:hlinkClick r:id="rId17" action="ppaction://hlinksldjump" highlightClick="1" endSnd="1"/>
            <a:extLst>
              <a:ext uri="{FF2B5EF4-FFF2-40B4-BE49-F238E27FC236}">
                <a16:creationId xmlns:a16="http://schemas.microsoft.com/office/drawing/2014/main" id="{222C17FB-B281-4D66-9787-CF418CD1A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0"/>
            <a:ext cx="3810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0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0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8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10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utoUpdateAnimBg="0"/>
      <p:bldP spid="121860" grpId="0" autoUpdateAnimBg="0"/>
    </p:bldLst>
  </p:timing>
</p:sld>
</file>

<file path=ppt/theme/theme1.xml><?xml version="1.0" encoding="utf-8"?>
<a:theme xmlns:a="http://schemas.openxmlformats.org/drawingml/2006/main" name="Kinematics solutions">
  <a:themeElements>
    <a:clrScheme name="">
      <a:dk1>
        <a:srgbClr val="660066"/>
      </a:dk1>
      <a:lt1>
        <a:srgbClr val="FFFFFF"/>
      </a:lt1>
      <a:dk2>
        <a:srgbClr val="800080"/>
      </a:dk2>
      <a:lt2>
        <a:srgbClr val="FFCC99"/>
      </a:lt2>
      <a:accent1>
        <a:srgbClr val="99FF99"/>
      </a:accent1>
      <a:accent2>
        <a:srgbClr val="CC66FF"/>
      </a:accent2>
      <a:accent3>
        <a:srgbClr val="FFFFFF"/>
      </a:accent3>
      <a:accent4>
        <a:srgbClr val="560056"/>
      </a:accent4>
      <a:accent5>
        <a:srgbClr val="CAFFCA"/>
      </a:accent5>
      <a:accent6>
        <a:srgbClr val="B95CE7"/>
      </a:accent6>
      <a:hlink>
        <a:srgbClr val="FF33CC"/>
      </a:hlink>
      <a:folHlink>
        <a:srgbClr val="006600"/>
      </a:folHlink>
    </a:clrScheme>
    <a:fontScheme name="Kinematics solutions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Kinematics solutions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nematics solutions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nematics solutions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Office\Templates\Kinematics solutions.pot</Template>
  <TotalTime>9961</TotalTime>
  <Words>716</Words>
  <Application>Microsoft Office PowerPoint</Application>
  <PresentationFormat>On-screen Show (4:3)</PresentationFormat>
  <Paragraphs>111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Times New Roman</vt:lpstr>
      <vt:lpstr>Impact</vt:lpstr>
      <vt:lpstr>Kinematics solutions</vt:lpstr>
      <vt:lpstr>Microsoft Equation 3.0</vt:lpstr>
      <vt:lpstr>Physics Support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Haldane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Still </dc:title>
  <dc:creator>John Sharkey</dc:creator>
  <cp:lastModifiedBy>Mrs Hargreaves</cp:lastModifiedBy>
  <cp:revision>91</cp:revision>
  <cp:lastPrinted>1999-03-08T14:32:10Z</cp:lastPrinted>
  <dcterms:created xsi:type="dcterms:W3CDTF">1998-09-04T13:35:22Z</dcterms:created>
  <dcterms:modified xsi:type="dcterms:W3CDTF">2020-06-09T09:31:57Z</dcterms:modified>
</cp:coreProperties>
</file>