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9" r:id="rId6"/>
    <p:sldId id="260" r:id="rId7"/>
    <p:sldId id="257" r:id="rId8"/>
    <p:sldId id="258" r:id="rId9"/>
    <p:sldId id="259" r:id="rId10"/>
    <p:sldId id="265" r:id="rId11"/>
    <p:sldId id="263" r:id="rId12"/>
    <p:sldId id="261" r:id="rId13"/>
    <p:sldId id="262" r:id="rId14"/>
    <p:sldId id="264" r:id="rId15"/>
    <p:sldId id="267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0CE71-B5F5-4F64-9447-34C728004963}" v="4" dt="2022-03-05T20:41:22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2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Hargreaves" userId="16d29ebe-5fd1-4f7c-a551-c4871f6cfdc9" providerId="ADAL" clId="{90C0CE71-B5F5-4F64-9447-34C728004963}"/>
    <pc:docChg chg="undo redo custSel addSld delSld modSld sldOrd">
      <pc:chgData name="Mrs Hargreaves" userId="16d29ebe-5fd1-4f7c-a551-c4871f6cfdc9" providerId="ADAL" clId="{90C0CE71-B5F5-4F64-9447-34C728004963}" dt="2022-03-05T20:41:37.906" v="562" actId="47"/>
      <pc:docMkLst>
        <pc:docMk/>
      </pc:docMkLst>
      <pc:sldChg chg="addSp modSp mod setBg setClrOvrMap">
        <pc:chgData name="Mrs Hargreaves" userId="16d29ebe-5fd1-4f7c-a551-c4871f6cfdc9" providerId="ADAL" clId="{90C0CE71-B5F5-4F64-9447-34C728004963}" dt="2022-03-05T20:17:24.520" v="556" actId="14100"/>
        <pc:sldMkLst>
          <pc:docMk/>
          <pc:sldMk cId="2230224475" sldId="256"/>
        </pc:sldMkLst>
        <pc:spChg chg="mod">
          <ac:chgData name="Mrs Hargreaves" userId="16d29ebe-5fd1-4f7c-a551-c4871f6cfdc9" providerId="ADAL" clId="{90C0CE71-B5F5-4F64-9447-34C728004963}" dt="2022-03-05T20:17:14.554" v="553" actId="26606"/>
          <ac:spMkLst>
            <pc:docMk/>
            <pc:sldMk cId="2230224475" sldId="256"/>
            <ac:spMk id="2" creationId="{00000000-0000-0000-0000-000000000000}"/>
          </ac:spMkLst>
        </pc:spChg>
        <pc:spChg chg="mod">
          <ac:chgData name="Mrs Hargreaves" userId="16d29ebe-5fd1-4f7c-a551-c4871f6cfdc9" providerId="ADAL" clId="{90C0CE71-B5F5-4F64-9447-34C728004963}" dt="2022-03-05T20:17:14.554" v="553" actId="26606"/>
          <ac:spMkLst>
            <pc:docMk/>
            <pc:sldMk cId="2230224475" sldId="256"/>
            <ac:spMk id="3" creationId="{00000000-0000-0000-0000-000000000000}"/>
          </ac:spMkLst>
        </pc:spChg>
        <pc:spChg chg="add">
          <ac:chgData name="Mrs Hargreaves" userId="16d29ebe-5fd1-4f7c-a551-c4871f6cfdc9" providerId="ADAL" clId="{90C0CE71-B5F5-4F64-9447-34C728004963}" dt="2022-03-05T20:17:14.554" v="553" actId="26606"/>
          <ac:spMkLst>
            <pc:docMk/>
            <pc:sldMk cId="2230224475" sldId="256"/>
            <ac:spMk id="10" creationId="{B95EB505-AE12-4878-88D1-3A93384E044A}"/>
          </ac:spMkLst>
        </pc:spChg>
        <pc:spChg chg="add">
          <ac:chgData name="Mrs Hargreaves" userId="16d29ebe-5fd1-4f7c-a551-c4871f6cfdc9" providerId="ADAL" clId="{90C0CE71-B5F5-4F64-9447-34C728004963}" dt="2022-03-05T20:17:14.554" v="553" actId="26606"/>
          <ac:spMkLst>
            <pc:docMk/>
            <pc:sldMk cId="2230224475" sldId="256"/>
            <ac:spMk id="12" creationId="{A12BC7B8-5515-40FA-A38E-1054E2061B47}"/>
          </ac:spMkLst>
        </pc:spChg>
        <pc:spChg chg="add">
          <ac:chgData name="Mrs Hargreaves" userId="16d29ebe-5fd1-4f7c-a551-c4871f6cfdc9" providerId="ADAL" clId="{90C0CE71-B5F5-4F64-9447-34C728004963}" dt="2022-03-05T20:17:14.554" v="553" actId="26606"/>
          <ac:spMkLst>
            <pc:docMk/>
            <pc:sldMk cId="2230224475" sldId="256"/>
            <ac:spMk id="14" creationId="{DD55F7DD-ACF1-44A0-B9B5-FC5A875443DA}"/>
          </ac:spMkLst>
        </pc:spChg>
        <pc:picChg chg="add mod">
          <ac:chgData name="Mrs Hargreaves" userId="16d29ebe-5fd1-4f7c-a551-c4871f6cfdc9" providerId="ADAL" clId="{90C0CE71-B5F5-4F64-9447-34C728004963}" dt="2022-03-05T20:17:24.520" v="556" actId="14100"/>
          <ac:picMkLst>
            <pc:docMk/>
            <pc:sldMk cId="2230224475" sldId="256"/>
            <ac:picMk id="5" creationId="{B86A3134-531A-4A7C-8855-97256D484160}"/>
          </ac:picMkLst>
        </pc:picChg>
      </pc:sldChg>
      <pc:sldChg chg="modSp mod">
        <pc:chgData name="Mrs Hargreaves" userId="16d29ebe-5fd1-4f7c-a551-c4871f6cfdc9" providerId="ADAL" clId="{90C0CE71-B5F5-4F64-9447-34C728004963}" dt="2022-03-05T20:17:32" v="557" actId="5793"/>
        <pc:sldMkLst>
          <pc:docMk/>
          <pc:sldMk cId="2295018057" sldId="260"/>
        </pc:sldMkLst>
        <pc:spChg chg="mod">
          <ac:chgData name="Mrs Hargreaves" userId="16d29ebe-5fd1-4f7c-a551-c4871f6cfdc9" providerId="ADAL" clId="{90C0CE71-B5F5-4F64-9447-34C728004963}" dt="2022-03-05T20:17:32" v="557" actId="5793"/>
          <ac:spMkLst>
            <pc:docMk/>
            <pc:sldMk cId="2295018057" sldId="260"/>
            <ac:spMk id="3" creationId="{00000000-0000-0000-0000-000000000000}"/>
          </ac:spMkLst>
        </pc:spChg>
      </pc:sldChg>
      <pc:sldChg chg="addSp modSp new mod">
        <pc:chgData name="Mrs Hargreaves" userId="16d29ebe-5fd1-4f7c-a551-c4871f6cfdc9" providerId="ADAL" clId="{90C0CE71-B5F5-4F64-9447-34C728004963}" dt="2022-03-05T20:01:55.111" v="145" actId="20577"/>
        <pc:sldMkLst>
          <pc:docMk/>
          <pc:sldMk cId="2579218803" sldId="261"/>
        </pc:sldMkLst>
        <pc:spChg chg="mod">
          <ac:chgData name="Mrs Hargreaves" userId="16d29ebe-5fd1-4f7c-a551-c4871f6cfdc9" providerId="ADAL" clId="{90C0CE71-B5F5-4F64-9447-34C728004963}" dt="2022-03-05T19:59:17.013" v="72" actId="20577"/>
          <ac:spMkLst>
            <pc:docMk/>
            <pc:sldMk cId="2579218803" sldId="261"/>
            <ac:spMk id="2" creationId="{954B87E5-24A4-4041-8D34-D5109010B014}"/>
          </ac:spMkLst>
        </pc:spChg>
        <pc:spChg chg="mod">
          <ac:chgData name="Mrs Hargreaves" userId="16d29ebe-5fd1-4f7c-a551-c4871f6cfdc9" providerId="ADAL" clId="{90C0CE71-B5F5-4F64-9447-34C728004963}" dt="2022-03-05T20:00:23.074" v="95" actId="255"/>
          <ac:spMkLst>
            <pc:docMk/>
            <pc:sldMk cId="2579218803" sldId="261"/>
            <ac:spMk id="3" creationId="{9F6412AF-D2F0-4C54-9596-CF264E007E04}"/>
          </ac:spMkLst>
        </pc:spChg>
        <pc:spChg chg="mod">
          <ac:chgData name="Mrs Hargreaves" userId="16d29ebe-5fd1-4f7c-a551-c4871f6cfdc9" providerId="ADAL" clId="{90C0CE71-B5F5-4F64-9447-34C728004963}" dt="2022-03-05T20:01:55.111" v="145" actId="20577"/>
          <ac:spMkLst>
            <pc:docMk/>
            <pc:sldMk cId="2579218803" sldId="261"/>
            <ac:spMk id="4" creationId="{C0A99F02-9B6A-45E0-95C9-79F8346E3190}"/>
          </ac:spMkLst>
        </pc:spChg>
        <pc:picChg chg="add mod">
          <ac:chgData name="Mrs Hargreaves" userId="16d29ebe-5fd1-4f7c-a551-c4871f6cfdc9" providerId="ADAL" clId="{90C0CE71-B5F5-4F64-9447-34C728004963}" dt="2022-03-05T20:01:50.078" v="143" actId="14100"/>
          <ac:picMkLst>
            <pc:docMk/>
            <pc:sldMk cId="2579218803" sldId="261"/>
            <ac:picMk id="5" creationId="{BA86E707-EEEF-487D-9825-3AFA3C2324DD}"/>
          </ac:picMkLst>
        </pc:picChg>
      </pc:sldChg>
      <pc:sldChg chg="modSp new mod">
        <pc:chgData name="Mrs Hargreaves" userId="16d29ebe-5fd1-4f7c-a551-c4871f6cfdc9" providerId="ADAL" clId="{90C0CE71-B5F5-4F64-9447-34C728004963}" dt="2022-03-05T20:10:11.461" v="324" actId="5793"/>
        <pc:sldMkLst>
          <pc:docMk/>
          <pc:sldMk cId="606085288" sldId="262"/>
        </pc:sldMkLst>
        <pc:spChg chg="mod">
          <ac:chgData name="Mrs Hargreaves" userId="16d29ebe-5fd1-4f7c-a551-c4871f6cfdc9" providerId="ADAL" clId="{90C0CE71-B5F5-4F64-9447-34C728004963}" dt="2022-03-05T20:02:27.797" v="173" actId="20577"/>
          <ac:spMkLst>
            <pc:docMk/>
            <pc:sldMk cId="606085288" sldId="262"/>
            <ac:spMk id="2" creationId="{7FD9F71F-B98D-44F2-8747-EE11A3858F8B}"/>
          </ac:spMkLst>
        </pc:spChg>
        <pc:spChg chg="mod">
          <ac:chgData name="Mrs Hargreaves" userId="16d29ebe-5fd1-4f7c-a551-c4871f6cfdc9" providerId="ADAL" clId="{90C0CE71-B5F5-4F64-9447-34C728004963}" dt="2022-03-05T20:10:09.187" v="322" actId="27636"/>
          <ac:spMkLst>
            <pc:docMk/>
            <pc:sldMk cId="606085288" sldId="262"/>
            <ac:spMk id="3" creationId="{EA11546F-1BD6-4AA1-9F93-16CE388F3812}"/>
          </ac:spMkLst>
        </pc:spChg>
        <pc:spChg chg="mod">
          <ac:chgData name="Mrs Hargreaves" userId="16d29ebe-5fd1-4f7c-a551-c4871f6cfdc9" providerId="ADAL" clId="{90C0CE71-B5F5-4F64-9447-34C728004963}" dt="2022-03-05T20:10:11.461" v="324" actId="5793"/>
          <ac:spMkLst>
            <pc:docMk/>
            <pc:sldMk cId="606085288" sldId="262"/>
            <ac:spMk id="4" creationId="{2BA56093-46BF-41C7-955B-E6CEF5D5D809}"/>
          </ac:spMkLst>
        </pc:spChg>
      </pc:sldChg>
      <pc:sldChg chg="modSp new mod ord">
        <pc:chgData name="Mrs Hargreaves" userId="16d29ebe-5fd1-4f7c-a551-c4871f6cfdc9" providerId="ADAL" clId="{90C0CE71-B5F5-4F64-9447-34C728004963}" dt="2022-03-05T19:58:56.230" v="45"/>
        <pc:sldMkLst>
          <pc:docMk/>
          <pc:sldMk cId="278704790" sldId="263"/>
        </pc:sldMkLst>
        <pc:spChg chg="mod">
          <ac:chgData name="Mrs Hargreaves" userId="16d29ebe-5fd1-4f7c-a551-c4871f6cfdc9" providerId="ADAL" clId="{90C0CE71-B5F5-4F64-9447-34C728004963}" dt="2022-03-05T19:58:52.128" v="43" actId="20577"/>
          <ac:spMkLst>
            <pc:docMk/>
            <pc:sldMk cId="278704790" sldId="263"/>
            <ac:spMk id="2" creationId="{34DE2BC1-8D1A-48C1-A0D8-7CAB95FE3556}"/>
          </ac:spMkLst>
        </pc:spChg>
        <pc:spChg chg="mod">
          <ac:chgData name="Mrs Hargreaves" userId="16d29ebe-5fd1-4f7c-a551-c4871f6cfdc9" providerId="ADAL" clId="{90C0CE71-B5F5-4F64-9447-34C728004963}" dt="2022-03-05T19:58:22.604" v="19" actId="5793"/>
          <ac:spMkLst>
            <pc:docMk/>
            <pc:sldMk cId="278704790" sldId="263"/>
            <ac:spMk id="3" creationId="{16440802-8CF1-4241-B7D2-4BF773137A8E}"/>
          </ac:spMkLst>
        </pc:spChg>
        <pc:spChg chg="mod">
          <ac:chgData name="Mrs Hargreaves" userId="16d29ebe-5fd1-4f7c-a551-c4871f6cfdc9" providerId="ADAL" clId="{90C0CE71-B5F5-4F64-9447-34C728004963}" dt="2022-03-05T19:58:34.823" v="21" actId="5793"/>
          <ac:spMkLst>
            <pc:docMk/>
            <pc:sldMk cId="278704790" sldId="263"/>
            <ac:spMk id="4" creationId="{5BD036E8-F314-43AC-904B-DE43119A1EC7}"/>
          </ac:spMkLst>
        </pc:spChg>
      </pc:sldChg>
      <pc:sldChg chg="modSp new mod">
        <pc:chgData name="Mrs Hargreaves" userId="16d29ebe-5fd1-4f7c-a551-c4871f6cfdc9" providerId="ADAL" clId="{90C0CE71-B5F5-4F64-9447-34C728004963}" dt="2022-03-05T20:11:41.818" v="390" actId="20577"/>
        <pc:sldMkLst>
          <pc:docMk/>
          <pc:sldMk cId="1775701185" sldId="264"/>
        </pc:sldMkLst>
        <pc:spChg chg="mod">
          <ac:chgData name="Mrs Hargreaves" userId="16d29ebe-5fd1-4f7c-a551-c4871f6cfdc9" providerId="ADAL" clId="{90C0CE71-B5F5-4F64-9447-34C728004963}" dt="2022-03-05T20:11:41.818" v="390" actId="20577"/>
          <ac:spMkLst>
            <pc:docMk/>
            <pc:sldMk cId="1775701185" sldId="264"/>
            <ac:spMk id="2" creationId="{D9B0FF96-A069-4AD5-BC45-D9C0A4286A35}"/>
          </ac:spMkLst>
        </pc:spChg>
        <pc:spChg chg="mod">
          <ac:chgData name="Mrs Hargreaves" userId="16d29ebe-5fd1-4f7c-a551-c4871f6cfdc9" providerId="ADAL" clId="{90C0CE71-B5F5-4F64-9447-34C728004963}" dt="2022-03-05T20:11:27.053" v="353" actId="14100"/>
          <ac:spMkLst>
            <pc:docMk/>
            <pc:sldMk cId="1775701185" sldId="264"/>
            <ac:spMk id="3" creationId="{E53344E3-2F1B-40EA-AAD5-1833D8208AB6}"/>
          </ac:spMkLst>
        </pc:spChg>
        <pc:spChg chg="mod">
          <ac:chgData name="Mrs Hargreaves" userId="16d29ebe-5fd1-4f7c-a551-c4871f6cfdc9" providerId="ADAL" clId="{90C0CE71-B5F5-4F64-9447-34C728004963}" dt="2022-03-05T20:11:22.578" v="352" actId="27636"/>
          <ac:spMkLst>
            <pc:docMk/>
            <pc:sldMk cId="1775701185" sldId="264"/>
            <ac:spMk id="4" creationId="{41FB15BF-70FC-416E-ABD4-3A89617CDBAC}"/>
          </ac:spMkLst>
        </pc:spChg>
      </pc:sldChg>
      <pc:sldChg chg="modSp new mod ord">
        <pc:chgData name="Mrs Hargreaves" userId="16d29ebe-5fd1-4f7c-a551-c4871f6cfdc9" providerId="ADAL" clId="{90C0CE71-B5F5-4F64-9447-34C728004963}" dt="2022-03-05T20:08:47.615" v="282" actId="5793"/>
        <pc:sldMkLst>
          <pc:docMk/>
          <pc:sldMk cId="2200555559" sldId="265"/>
        </pc:sldMkLst>
        <pc:spChg chg="mod">
          <ac:chgData name="Mrs Hargreaves" userId="16d29ebe-5fd1-4f7c-a551-c4871f6cfdc9" providerId="ADAL" clId="{90C0CE71-B5F5-4F64-9447-34C728004963}" dt="2022-03-05T20:03:56.123" v="247" actId="1076"/>
          <ac:spMkLst>
            <pc:docMk/>
            <pc:sldMk cId="2200555559" sldId="265"/>
            <ac:spMk id="2" creationId="{C18C3249-F936-42F2-88BB-5572E015803F}"/>
          </ac:spMkLst>
        </pc:spChg>
        <pc:spChg chg="mod">
          <ac:chgData name="Mrs Hargreaves" userId="16d29ebe-5fd1-4f7c-a551-c4871f6cfdc9" providerId="ADAL" clId="{90C0CE71-B5F5-4F64-9447-34C728004963}" dt="2022-03-05T20:08:41.215" v="277" actId="5793"/>
          <ac:spMkLst>
            <pc:docMk/>
            <pc:sldMk cId="2200555559" sldId="265"/>
            <ac:spMk id="3" creationId="{3B3965F0-9D56-43A4-AC4D-1E553FAD3E6B}"/>
          </ac:spMkLst>
        </pc:spChg>
        <pc:spChg chg="mod">
          <ac:chgData name="Mrs Hargreaves" userId="16d29ebe-5fd1-4f7c-a551-c4871f6cfdc9" providerId="ADAL" clId="{90C0CE71-B5F5-4F64-9447-34C728004963}" dt="2022-03-05T20:08:47.615" v="282" actId="5793"/>
          <ac:spMkLst>
            <pc:docMk/>
            <pc:sldMk cId="2200555559" sldId="265"/>
            <ac:spMk id="4" creationId="{B1CC207B-847C-4F35-9049-A30D6E85C31E}"/>
          </ac:spMkLst>
        </pc:spChg>
      </pc:sldChg>
      <pc:sldChg chg="modSp new mod">
        <pc:chgData name="Mrs Hargreaves" userId="16d29ebe-5fd1-4f7c-a551-c4871f6cfdc9" providerId="ADAL" clId="{90C0CE71-B5F5-4F64-9447-34C728004963}" dt="2022-03-05T20:16:40.647" v="549" actId="20577"/>
        <pc:sldMkLst>
          <pc:docMk/>
          <pc:sldMk cId="2042460130" sldId="266"/>
        </pc:sldMkLst>
        <pc:spChg chg="mod">
          <ac:chgData name="Mrs Hargreaves" userId="16d29ebe-5fd1-4f7c-a551-c4871f6cfdc9" providerId="ADAL" clId="{90C0CE71-B5F5-4F64-9447-34C728004963}" dt="2022-03-05T20:16:40.647" v="549" actId="20577"/>
          <ac:spMkLst>
            <pc:docMk/>
            <pc:sldMk cId="2042460130" sldId="266"/>
            <ac:spMk id="2" creationId="{9FA3006B-CA51-4B1E-AD37-2D2DB578ABAD}"/>
          </ac:spMkLst>
        </pc:spChg>
        <pc:spChg chg="mod">
          <ac:chgData name="Mrs Hargreaves" userId="16d29ebe-5fd1-4f7c-a551-c4871f6cfdc9" providerId="ADAL" clId="{90C0CE71-B5F5-4F64-9447-34C728004963}" dt="2022-03-05T20:16:21.252" v="520" actId="14100"/>
          <ac:spMkLst>
            <pc:docMk/>
            <pc:sldMk cId="2042460130" sldId="266"/>
            <ac:spMk id="3" creationId="{D6DAFE14-C036-4B5D-AFB0-66B8832D22E8}"/>
          </ac:spMkLst>
        </pc:spChg>
        <pc:spChg chg="mod">
          <ac:chgData name="Mrs Hargreaves" userId="16d29ebe-5fd1-4f7c-a551-c4871f6cfdc9" providerId="ADAL" clId="{90C0CE71-B5F5-4F64-9447-34C728004963}" dt="2022-03-05T20:16:27.961" v="521" actId="1076"/>
          <ac:spMkLst>
            <pc:docMk/>
            <pc:sldMk cId="2042460130" sldId="266"/>
            <ac:spMk id="4" creationId="{8CE37782-F83E-4B21-B357-05F49C5E73AE}"/>
          </ac:spMkLst>
        </pc:spChg>
      </pc:sldChg>
      <pc:sldChg chg="modSp new mod ord">
        <pc:chgData name="Mrs Hargreaves" userId="16d29ebe-5fd1-4f7c-a551-c4871f6cfdc9" providerId="ADAL" clId="{90C0CE71-B5F5-4F64-9447-34C728004963}" dt="2022-03-05T20:14:52.845" v="502"/>
        <pc:sldMkLst>
          <pc:docMk/>
          <pc:sldMk cId="2197593303" sldId="267"/>
        </pc:sldMkLst>
        <pc:spChg chg="mod">
          <ac:chgData name="Mrs Hargreaves" userId="16d29ebe-5fd1-4f7c-a551-c4871f6cfdc9" providerId="ADAL" clId="{90C0CE71-B5F5-4F64-9447-34C728004963}" dt="2022-03-05T20:13:12.064" v="443" actId="20577"/>
          <ac:spMkLst>
            <pc:docMk/>
            <pc:sldMk cId="2197593303" sldId="267"/>
            <ac:spMk id="2" creationId="{29C91C0E-960D-4E25-B208-070F98EC2A05}"/>
          </ac:spMkLst>
        </pc:spChg>
        <pc:spChg chg="mod">
          <ac:chgData name="Mrs Hargreaves" userId="16d29ebe-5fd1-4f7c-a551-c4871f6cfdc9" providerId="ADAL" clId="{90C0CE71-B5F5-4F64-9447-34C728004963}" dt="2022-03-05T20:14:48.064" v="500" actId="255"/>
          <ac:spMkLst>
            <pc:docMk/>
            <pc:sldMk cId="2197593303" sldId="267"/>
            <ac:spMk id="3" creationId="{8609A178-9FE2-4F7B-828A-4F6A97BBAF21}"/>
          </ac:spMkLst>
        </pc:spChg>
        <pc:spChg chg="mod">
          <ac:chgData name="Mrs Hargreaves" userId="16d29ebe-5fd1-4f7c-a551-c4871f6cfdc9" providerId="ADAL" clId="{90C0CE71-B5F5-4F64-9447-34C728004963}" dt="2022-03-05T20:14:36.739" v="499" actId="20577"/>
          <ac:spMkLst>
            <pc:docMk/>
            <pc:sldMk cId="2197593303" sldId="267"/>
            <ac:spMk id="4" creationId="{DF5D1AC0-6EDD-4700-B36D-BCAE4FA13368}"/>
          </ac:spMkLst>
        </pc:spChg>
      </pc:sldChg>
      <pc:sldChg chg="new del">
        <pc:chgData name="Mrs Hargreaves" userId="16d29ebe-5fd1-4f7c-a551-c4871f6cfdc9" providerId="ADAL" clId="{90C0CE71-B5F5-4F64-9447-34C728004963}" dt="2022-03-05T20:41:37.906" v="562" actId="47"/>
        <pc:sldMkLst>
          <pc:docMk/>
          <pc:sldMk cId="2911877047" sldId="268"/>
        </pc:sldMkLst>
      </pc:sldChg>
      <pc:sldChg chg="addSp delSp modSp add mod setBg setClrOvrMap delDesignElem">
        <pc:chgData name="Mrs Hargreaves" userId="16d29ebe-5fd1-4f7c-a551-c4871f6cfdc9" providerId="ADAL" clId="{90C0CE71-B5F5-4F64-9447-34C728004963}" dt="2022-03-05T20:41:33.930" v="561" actId="26606"/>
        <pc:sldMkLst>
          <pc:docMk/>
          <pc:sldMk cId="584815190" sldId="269"/>
        </pc:sldMkLst>
        <pc:spChg chg="mod">
          <ac:chgData name="Mrs Hargreaves" userId="16d29ebe-5fd1-4f7c-a551-c4871f6cfdc9" providerId="ADAL" clId="{90C0CE71-B5F5-4F64-9447-34C728004963}" dt="2022-03-05T20:41:33.930" v="561" actId="26606"/>
          <ac:spMkLst>
            <pc:docMk/>
            <pc:sldMk cId="584815190" sldId="269"/>
            <ac:spMk id="2" creationId="{2F575E13-AD94-46CE-821F-208EE706D78A}"/>
          </ac:spMkLst>
        </pc:spChg>
        <pc:spChg chg="add">
          <ac:chgData name="Mrs Hargreaves" userId="16d29ebe-5fd1-4f7c-a551-c4871f6cfdc9" providerId="ADAL" clId="{90C0CE71-B5F5-4F64-9447-34C728004963}" dt="2022-03-05T20:41:33.930" v="561" actId="26606"/>
          <ac:spMkLst>
            <pc:docMk/>
            <pc:sldMk cId="584815190" sldId="269"/>
            <ac:spMk id="7" creationId="{133F8CB7-795C-4272-9073-64D8CF97F220}"/>
          </ac:spMkLst>
        </pc:spChg>
        <pc:spChg chg="add">
          <ac:chgData name="Mrs Hargreaves" userId="16d29ebe-5fd1-4f7c-a551-c4871f6cfdc9" providerId="ADAL" clId="{90C0CE71-B5F5-4F64-9447-34C728004963}" dt="2022-03-05T20:41:33.930" v="561" actId="26606"/>
          <ac:spMkLst>
            <pc:docMk/>
            <pc:sldMk cId="584815190" sldId="269"/>
            <ac:spMk id="8" creationId="{B7743172-17A8-4FA4-8434-B813E03B7665}"/>
          </ac:spMkLst>
        </pc:spChg>
        <pc:spChg chg="add">
          <ac:chgData name="Mrs Hargreaves" userId="16d29ebe-5fd1-4f7c-a551-c4871f6cfdc9" providerId="ADAL" clId="{90C0CE71-B5F5-4F64-9447-34C728004963}" dt="2022-03-05T20:41:33.930" v="561" actId="26606"/>
          <ac:spMkLst>
            <pc:docMk/>
            <pc:sldMk cId="584815190" sldId="269"/>
            <ac:spMk id="9" creationId="{4CE1233C-FD2F-489E-BFDE-086F5FED6491}"/>
          </ac:spMkLst>
        </pc:spChg>
        <pc:spChg chg="del">
          <ac:chgData name="Mrs Hargreaves" userId="16d29ebe-5fd1-4f7c-a551-c4871f6cfdc9" providerId="ADAL" clId="{90C0CE71-B5F5-4F64-9447-34C728004963}" dt="2022-03-05T20:41:22.386" v="560"/>
          <ac:spMkLst>
            <pc:docMk/>
            <pc:sldMk cId="584815190" sldId="269"/>
            <ac:spMk id="10" creationId="{85B3A411-39CB-4453-9F3D-FA48206632BC}"/>
          </ac:spMkLst>
        </pc:spChg>
        <pc:spChg chg="del">
          <ac:chgData name="Mrs Hargreaves" userId="16d29ebe-5fd1-4f7c-a551-c4871f6cfdc9" providerId="ADAL" clId="{90C0CE71-B5F5-4F64-9447-34C728004963}" dt="2022-03-05T20:41:22.386" v="560"/>
          <ac:spMkLst>
            <pc:docMk/>
            <pc:sldMk cId="584815190" sldId="269"/>
            <ac:spMk id="12" creationId="{40D573D2-DD8C-4E19-8BB2-1DC0767FDB75}"/>
          </ac:spMkLst>
        </pc:spChg>
        <pc:spChg chg="del">
          <ac:chgData name="Mrs Hargreaves" userId="16d29ebe-5fd1-4f7c-a551-c4871f6cfdc9" providerId="ADAL" clId="{90C0CE71-B5F5-4F64-9447-34C728004963}" dt="2022-03-05T20:41:22.386" v="560"/>
          <ac:spMkLst>
            <pc:docMk/>
            <pc:sldMk cId="584815190" sldId="269"/>
            <ac:spMk id="14" creationId="{9B6C5F92-472F-4CAB-90F8-B997C54EBFDD}"/>
          </ac:spMkLst>
        </pc:spChg>
        <pc:picChg chg="mod">
          <ac:chgData name="Mrs Hargreaves" userId="16d29ebe-5fd1-4f7c-a551-c4871f6cfdc9" providerId="ADAL" clId="{90C0CE71-B5F5-4F64-9447-34C728004963}" dt="2022-03-05T20:41:33.930" v="561" actId="26606"/>
          <ac:picMkLst>
            <pc:docMk/>
            <pc:sldMk cId="584815190" sldId="269"/>
            <ac:picMk id="5" creationId="{D9064AC7-45F5-49BC-94AC-96586E0589F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3/5/2022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639097"/>
            <a:ext cx="6446205" cy="3781101"/>
          </a:xfrm>
        </p:spPr>
        <p:txBody>
          <a:bodyPr>
            <a:normAutofit/>
          </a:bodyPr>
          <a:lstStyle/>
          <a:p>
            <a:r>
              <a:rPr lang="en-GB" dirty="0"/>
              <a:t>Properties of Matter Revision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95EB505-AE12-4878-88D1-3A93384E0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6446205" cy="78565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N5 Physics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2BC7B8-5515-40FA-A38E-1054E2061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1342" y="0"/>
            <a:ext cx="46506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DD55F7DD-ACF1-44A0-B9B5-FC5A87544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4806" y="958640"/>
            <a:ext cx="336373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oll, toy, indoor&#10;&#10;Description automatically generated">
            <a:extLst>
              <a:ext uri="{FF2B5EF4-FFF2-40B4-BE49-F238E27FC236}">
                <a16:creationId xmlns:a16="http://schemas.microsoft.com/office/drawing/2014/main" id="{B86A3134-531A-4A7C-8855-97256D484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474" y="1190229"/>
            <a:ext cx="3039525" cy="45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24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F71F-B98D-44F2-8747-EE11A385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Gay-Lussac Law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1546F-1BD6-4AA1-9F93-16CE388F38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i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fixed mass of gas at a constant volume has its temperature increased from 350 K to 525 K.  If its original pressure is 0.8 x 10</a:t>
            </a:r>
            <a:r>
              <a:rPr lang="en-GB" sz="2800" i="1" baseline="30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800" i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Pa, calculate the final pressure reached</a:t>
            </a:r>
            <a:endParaRPr lang="en-GB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56093-46BF-41C7-955B-E6CEF5D5D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6"/>
            <a:ext cx="5194583" cy="418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electric light bulb is designed so that the pressure of the inert gas inside it is 100 kPa (normal air pressure) when the temperature of the bulb is 350 °C. Calculate the pressure inside the bulb if this is done at 15 °C 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08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0FF96-A069-4AD5-BC45-D9C0A428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pressure v temperature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344E3-2F1B-40EA-AAD5-1833D8208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254" y="2203398"/>
            <a:ext cx="5185873" cy="4207414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pressure in a car tyre is 2.5 × 10</a:t>
            </a:r>
            <a:r>
              <a:rPr lang="en-GB" sz="2800" baseline="30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 at 27 °C. After a long journey the pressure has risen to 3.0 × 10</a:t>
            </a:r>
            <a:r>
              <a:rPr lang="en-GB" sz="2800" baseline="30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Pa. Assuming the volume has not changed, calculate the new temperature of the tyre.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B15BF-70FC-416E-ABD4-3A89617CD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709" y="2329863"/>
            <a:ext cx="6345244" cy="4312983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compressed air tank which at room temperature of 27 °C normally contains air at 4 atmospheres, is fitted with a safety valve which operates at 10 atmospheres.  During a fire the safety valve was released. Estimate the average temperature of the air in the tank when this happened.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701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91C0E-960D-4E25-B208-070F98EC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Charles’ Law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9A178-9FE2-4F7B-828A-4F6A97BBAF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sz="3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what temperature will a litre of trapped gas have its volume doubled if it was at-20</a:t>
            </a:r>
            <a:r>
              <a:rPr lang="en-US" sz="3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ºC?</a:t>
            </a:r>
            <a:endParaRPr lang="en-GB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D1AC0-6EDD-4700-B36D-BCAE4FA133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sz="32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fixed mass of air occupies a volume of 0.2 m</a:t>
            </a:r>
            <a:r>
              <a:rPr lang="en-GB" sz="3200" baseline="30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32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a temperature of 0 ºC</a:t>
            </a:r>
            <a:r>
              <a:rPr lang="en-GB" sz="32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If the pressure remains unchanged, determine </a:t>
            </a:r>
            <a:r>
              <a:rPr lang="en-GB" sz="32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temperature when its volume is 0.4 m</a:t>
            </a:r>
            <a:r>
              <a:rPr lang="en-GB" sz="3200" baseline="30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32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59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006B-CA51-4B1E-AD37-2D2DB578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Charles’ Law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AFE14-C036-4B5D-AFB0-66B8832D2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2568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weather balloon contains 100m</a:t>
            </a:r>
            <a:r>
              <a:rPr lang="en-GB" sz="2800" baseline="30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helium when atmospheric pressure is 90kPa. If atmospheric pressure changes to 100 kPa, calculate the new volume of helium at the same temperature.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37782-F83E-4B21-B357-05F49C5E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929" y="2422584"/>
            <a:ext cx="5194583" cy="3638764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 is trapped in a glass capillary tube by a bead of mercury. The volume of air is found to be 0.10 cm</a:t>
            </a:r>
            <a:r>
              <a:rPr lang="en-GB" sz="2800" baseline="30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a temperature of 27 °C. Calculate the volume of air at a temperature of 87 °C.</a:t>
            </a: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18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6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575E13-AD94-46CE-821F-208EE706D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Get the notes here</a:t>
            </a:r>
          </a:p>
        </p:txBody>
      </p: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D9064AC7-45F5-49BC-94AC-96586E058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38734" y="643465"/>
            <a:ext cx="3751538" cy="539789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84815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/>
              <a:t>The temperature of a substance is ……</a:t>
            </a:r>
          </a:p>
        </p:txBody>
      </p:sp>
    </p:spTree>
    <p:extLst>
      <p:ext uri="{BB962C8B-B14F-4D97-AF65-F5344CB8AC3E}">
        <p14:creationId xmlns:p14="http://schemas.microsoft.com/office/powerpoint/2010/main" val="229501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86" y="1132988"/>
            <a:ext cx="10571998" cy="970450"/>
          </a:xfrm>
        </p:spPr>
        <p:txBody>
          <a:bodyPr/>
          <a:lstStyle/>
          <a:p>
            <a:r>
              <a:rPr lang="en-GB" dirty="0"/>
              <a:t>Specific heat capacity</a:t>
            </a:r>
            <a:br>
              <a:rPr lang="en-GB" dirty="0"/>
            </a:br>
            <a:r>
              <a:rPr lang="en-GB" sz="3200" dirty="0">
                <a:solidFill>
                  <a:schemeClr val="accent6"/>
                </a:solidFill>
                <a:sym typeface="Symbol" panose="05050102010706020507" pitchFamily="18" charset="2"/>
              </a:rPr>
              <a:t>(use your compendium for the Data Sheet)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Calculate the energy required to heat 5.0kg of water from 20 </a:t>
            </a:r>
            <a:r>
              <a:rPr lang="en-GB" sz="2800" dirty="0">
                <a:sym typeface="Symbol" panose="05050102010706020507" pitchFamily="18" charset="2"/>
              </a:rPr>
              <a:t>C to 65 C  (use your compendium for the Data Sheet)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Calculate the final temperature of glass if 2.0 kg of glass are heated from 15 </a:t>
            </a:r>
            <a:r>
              <a:rPr lang="en-GB" sz="3200" dirty="0">
                <a:sym typeface="Symbol" panose="05050102010706020507" pitchFamily="18" charset="2"/>
              </a:rPr>
              <a:t>C  using 30 kJ of energy.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7815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86" y="1132988"/>
            <a:ext cx="10571998" cy="970450"/>
          </a:xfrm>
        </p:spPr>
        <p:txBody>
          <a:bodyPr/>
          <a:lstStyle/>
          <a:p>
            <a:r>
              <a:rPr lang="en-GB" dirty="0"/>
              <a:t>Specific latent heat</a:t>
            </a:r>
            <a:br>
              <a:rPr lang="en-GB" dirty="0"/>
            </a:br>
            <a:r>
              <a:rPr lang="en-GB" sz="3200" dirty="0">
                <a:solidFill>
                  <a:schemeClr val="accent6"/>
                </a:solidFill>
                <a:sym typeface="Symbol" panose="05050102010706020507" pitchFamily="18" charset="2"/>
              </a:rPr>
              <a:t>(use your compendium for the Data Sheet)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0767" y="2282445"/>
            <a:ext cx="5185873" cy="3638763"/>
          </a:xfrm>
        </p:spPr>
        <p:txBody>
          <a:bodyPr>
            <a:normAutofit/>
          </a:bodyPr>
          <a:lstStyle/>
          <a:p>
            <a:r>
              <a:rPr lang="en-GB" sz="2800" dirty="0"/>
              <a:t>Determine the material I am vaporising if I use 2.18×10</a:t>
            </a:r>
            <a:r>
              <a:rPr lang="en-GB" sz="2800" baseline="30000" dirty="0"/>
              <a:t>6</a:t>
            </a:r>
            <a:r>
              <a:rPr lang="en-GB" sz="2800" dirty="0"/>
              <a:t> J of energy to vaporise 2.63 kg of a material.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586" y="2474951"/>
            <a:ext cx="5194583" cy="3638764"/>
          </a:xfrm>
        </p:spPr>
        <p:txBody>
          <a:bodyPr>
            <a:normAutofit/>
          </a:bodyPr>
          <a:lstStyle/>
          <a:p>
            <a:r>
              <a:rPr lang="en-GB" sz="3200" dirty="0"/>
              <a:t>Calculate the energy required to melt 6.5 kg of ice</a:t>
            </a:r>
          </a:p>
        </p:txBody>
      </p:sp>
    </p:spTree>
    <p:extLst>
      <p:ext uri="{BB962C8B-B14F-4D97-AF65-F5344CB8AC3E}">
        <p14:creationId xmlns:p14="http://schemas.microsoft.com/office/powerpoint/2010/main" val="336026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Calculate the pressure exerted on a block when a nail is hit with a force of 20N on an area of 1×10</a:t>
            </a:r>
            <a:r>
              <a:rPr lang="en-GB" sz="3200" baseline="30000" dirty="0"/>
              <a:t>-6</a:t>
            </a:r>
            <a:r>
              <a:rPr lang="en-GB" sz="3200" dirty="0"/>
              <a:t> m</a:t>
            </a:r>
            <a:r>
              <a:rPr lang="en-GB" sz="3200" baseline="30000" dirty="0"/>
              <a:t>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Determine my mass if I exert a pressure of 21.0kPa by standing on one foot, with a length of 0.30 m and a width of 0.10 m</a:t>
            </a:r>
          </a:p>
        </p:txBody>
      </p:sp>
    </p:spTree>
    <p:extLst>
      <p:ext uri="{BB962C8B-B14F-4D97-AF65-F5344CB8AC3E}">
        <p14:creationId xmlns:p14="http://schemas.microsoft.com/office/powerpoint/2010/main" val="42067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3249-F936-42F2-88BB-5572E015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47" y="366506"/>
            <a:ext cx="11599714" cy="970450"/>
          </a:xfrm>
        </p:spPr>
        <p:txBody>
          <a:bodyPr/>
          <a:lstStyle/>
          <a:p>
            <a:r>
              <a:rPr lang="en-GB" dirty="0"/>
              <a:t>Convert between degrees Celsius and Kelvin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965F0-9D56-43A4-AC4D-1E553FAD3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269207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Convert the following Celsius temperatures to Kelvin.</a:t>
            </a:r>
          </a:p>
          <a:p>
            <a:pPr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-273 °C 	</a:t>
            </a:r>
          </a:p>
          <a:p>
            <a:pPr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-150 °C 	</a:t>
            </a:r>
          </a:p>
          <a:p>
            <a:pPr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10 °C 	</a:t>
            </a:r>
          </a:p>
          <a:p>
            <a:pPr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27 °C 	</a:t>
            </a:r>
          </a:p>
          <a:p>
            <a:pPr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150 °C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C207B-847C-4F35-9049-A30D6E85C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4169548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  <a:tabLst>
                <a:tab pos="228600" algn="l"/>
              </a:tabLst>
            </a:pP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Convert the following Kelvin temperatures to Celsius.</a:t>
            </a:r>
          </a:p>
          <a:p>
            <a:pPr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10 K	</a:t>
            </a:r>
          </a:p>
          <a:p>
            <a:pPr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23 K	 </a:t>
            </a:r>
          </a:p>
          <a:p>
            <a:pPr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100 K 	</a:t>
            </a:r>
          </a:p>
          <a:p>
            <a:pPr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350 K 	</a:t>
            </a:r>
          </a:p>
          <a:p>
            <a:pPr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373 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55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2BC1-8D1A-48C1-A0D8-7CAB95FE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Boyle’s Law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40802-8CF1-4241-B7D2-4BF773137A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  <a:r>
              <a:rPr lang="en-GB" sz="1800" baseline="30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air is contained in a syringe at atmospheric pressure (10</a:t>
            </a:r>
            <a:r>
              <a:rPr lang="en-GB" sz="1800" baseline="30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GB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Pa).  If the volume is reduced to </a:t>
            </a:r>
          </a:p>
          <a:p>
            <a:r>
              <a:rPr lang="en-GB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50 cm</a:t>
            </a:r>
            <a:r>
              <a:rPr lang="en-GB" sz="1800" baseline="30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</a:p>
          <a:p>
            <a:r>
              <a:rPr lang="en-GB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20 cm</a:t>
            </a:r>
            <a:r>
              <a:rPr lang="en-GB" sz="1800" baseline="30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without a change in temperature, Calculate the new pressures.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036E8-F314-43AC-904B-DE43119A1E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 piston in a cylinder containing 300 cm</a:t>
            </a:r>
            <a:r>
              <a:rPr lang="en-GB" sz="1800" baseline="30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gas at a pressure of 10</a:t>
            </a:r>
            <a:r>
              <a:rPr lang="en-GB" sz="1800" baseline="30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 is moved outwards so that the pressure of the gas falls to 8 × 10</a:t>
            </a:r>
            <a:r>
              <a:rPr lang="en-GB" sz="1800" baseline="30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1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Pa, find the new volume of the gas.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0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87E5-24A4-4041-8D34-D5109010B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Boyle’s Law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412AF-D2F0-4C54-9596-CF264E007E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weather balloon contains 80 m</a:t>
            </a:r>
            <a:r>
              <a:rPr lang="en-GB" sz="2800" baseline="30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helium at normal atmospheric pressure of 1 x 10</a:t>
            </a:r>
            <a:r>
              <a:rPr lang="en-GB" sz="2800" baseline="30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Pa.  Calculate the volume of the balloon at an altitude where air pressure is 8 × 10</a:t>
            </a:r>
            <a:r>
              <a:rPr lang="en-GB" sz="2800" baseline="30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28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9F02-9B6A-45E0-95C9-79F8346E31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cork in a pop-gun is fired when the pressure reaches 3 atmospheres. If the plunger is 60 cm from the cork when the air in the barrel is at atmospheric pressure, Calculate the distance the plunger moves before the cork pops out.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6E707-EEEF-487D-9825-3AFA3C232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68" y="196125"/>
            <a:ext cx="3942024" cy="1432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218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F9E95D84F5204C82A817EFF84E160C" ma:contentTypeVersion="37" ma:contentTypeDescription="Create a new document." ma:contentTypeScope="" ma:versionID="f3075e8e098f4a0ff7ec52ae7731d45b">
  <xsd:schema xmlns:xsd="http://www.w3.org/2001/XMLSchema" xmlns:xs="http://www.w3.org/2001/XMLSchema" xmlns:p="http://schemas.microsoft.com/office/2006/metadata/properties" xmlns:ns1="http://schemas.microsoft.com/sharepoint/v3" xmlns:ns3="047d31ed-db1b-45f8-951b-70f32d0d50e7" xmlns:ns4="346219e1-681e-4c5f-baa7-59e01490ad14" targetNamespace="http://schemas.microsoft.com/office/2006/metadata/properties" ma:root="true" ma:fieldsID="c5f230b722b9f75a495f836c524f0184" ns1:_="" ns3:_="" ns4:_="">
    <xsd:import namespace="http://schemas.microsoft.com/sharepoint/v3"/>
    <xsd:import namespace="047d31ed-db1b-45f8-951b-70f32d0d50e7"/>
    <xsd:import namespace="346219e1-681e-4c5f-baa7-59e01490ad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CultureName" minOccurs="0"/>
                <xsd:element ref="ns4:TeamsChannelId" minOccurs="0"/>
                <xsd:element ref="ns4:Math_Settings" minOccurs="0"/>
                <xsd:element ref="ns4:Templates" minOccurs="0"/>
                <xsd:element ref="ns4:Distribution_Groups" minOccurs="0"/>
                <xsd:element ref="ns4:LMS_Mappings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 Address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d31ed-db1b-45f8-951b-70f32d0d50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219e1-681e-4c5f-baa7-59e01490ad14" elementFormDefault="qualified">
    <xsd:import namespace="http://schemas.microsoft.com/office/2006/documentManagement/types"/>
    <xsd:import namespace="http://schemas.microsoft.com/office/infopath/2007/PartnerControls"/>
    <xsd:element name="NotebookType" ma:index="12" nillable="true" ma:displayName="Notebook Type" ma:indexed="tru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Owner" ma:index="1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MediaServiceMetadata" ma:index="2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MediaServiceAutoTags" ma:internalName="MediaServiceAutoTags" ma:readOnly="true">
      <xsd:simpleType>
        <xsd:restriction base="dms:Text"/>
      </xsd:simpleType>
    </xsd:element>
    <xsd:element name="MediaServiceOCR" ma:index="2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ultureName" ma:index="33" nillable="true" ma:displayName="Culture Name" ma:internalName="CultureName">
      <xsd:simpleType>
        <xsd:restriction base="dms:Text"/>
      </xsd:simpleType>
    </xsd:element>
    <xsd:element name="TeamsChannelId" ma:index="34" nillable="true" ma:displayName="Teams Channel Id" ma:internalName="TeamsChannelId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Templates" ma:index="36" nillable="true" ma:displayName="Templates" ma:internalName="Templates">
      <xsd:simpleType>
        <xsd:restriction base="dms:Note">
          <xsd:maxLength value="255"/>
        </xsd:restriction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Self_Registration_Enabled0" ma:index="39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4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346219e1-681e-4c5f-baa7-59e01490ad14" xsi:nil="true"/>
    <Templates xmlns="346219e1-681e-4c5f-baa7-59e01490ad14" xsi:nil="true"/>
    <Teachers xmlns="346219e1-681e-4c5f-baa7-59e01490ad14">
      <UserInfo>
        <DisplayName/>
        <AccountId xsi:nil="true"/>
        <AccountType/>
      </UserInfo>
    </Teachers>
    <Students xmlns="346219e1-681e-4c5f-baa7-59e01490ad14">
      <UserInfo>
        <DisplayName/>
        <AccountId xsi:nil="true"/>
        <AccountType/>
      </UserInfo>
    </Students>
    <Student_Groups xmlns="346219e1-681e-4c5f-baa7-59e01490ad14">
      <UserInfo>
        <DisplayName/>
        <AccountId xsi:nil="true"/>
        <AccountType/>
      </UserInfo>
    </Student_Groups>
    <Math_Settings xmlns="346219e1-681e-4c5f-baa7-59e01490ad14" xsi:nil="true"/>
    <Has_Teacher_Only_SectionGroup xmlns="346219e1-681e-4c5f-baa7-59e01490ad14" xsi:nil="true"/>
    <Is_Collaboration_Space_Locked xmlns="346219e1-681e-4c5f-baa7-59e01490ad14" xsi:nil="true"/>
    <Teams_Channel_Section_Location xmlns="346219e1-681e-4c5f-baa7-59e01490ad14" xsi:nil="true"/>
    <FolderType xmlns="346219e1-681e-4c5f-baa7-59e01490ad14" xsi:nil="true"/>
    <Owner xmlns="346219e1-681e-4c5f-baa7-59e01490ad14">
      <UserInfo>
        <DisplayName/>
        <AccountId xsi:nil="true"/>
        <AccountType/>
      </UserInfo>
    </Owner>
    <Distribution_Groups xmlns="346219e1-681e-4c5f-baa7-59e01490ad14" xsi:nil="true"/>
    <IMAddress xmlns="http://schemas.microsoft.com/sharepoint/v3" xsi:nil="true"/>
    <Invited_Teachers xmlns="346219e1-681e-4c5f-baa7-59e01490ad14" xsi:nil="true"/>
    <LMS_Mappings xmlns="346219e1-681e-4c5f-baa7-59e01490ad14" xsi:nil="true"/>
    <Self_Registration_Enabled0 xmlns="346219e1-681e-4c5f-baa7-59e01490ad14" xsi:nil="true"/>
    <NotebookType xmlns="346219e1-681e-4c5f-baa7-59e01490ad14" xsi:nil="true"/>
    <AppVersion xmlns="346219e1-681e-4c5f-baa7-59e01490ad14" xsi:nil="true"/>
    <TeamsChannelId xmlns="346219e1-681e-4c5f-baa7-59e01490ad14" xsi:nil="true"/>
    <DefaultSectionNames xmlns="346219e1-681e-4c5f-baa7-59e01490ad14" xsi:nil="true"/>
    <CultureName xmlns="346219e1-681e-4c5f-baa7-59e01490ad14" xsi:nil="true"/>
    <Invited_Students xmlns="346219e1-681e-4c5f-baa7-59e01490ad14" xsi:nil="true"/>
    <IsNotebookLocked xmlns="346219e1-681e-4c5f-baa7-59e01490ad1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91E2D3-3E15-47A1-A85B-43B6D81170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7d31ed-db1b-45f8-951b-70f32d0d50e7"/>
    <ds:schemaRef ds:uri="346219e1-681e-4c5f-baa7-59e01490a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3F764D-6338-4443-9F4D-39DFEF96236A}">
  <ds:schemaRefs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346219e1-681e-4c5f-baa7-59e01490ad14"/>
    <ds:schemaRef ds:uri="047d31ed-db1b-45f8-951b-70f32d0d50e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95AA89-964D-4525-A7EB-C06C208822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0</TotalTime>
  <Words>761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Trebuchet MS</vt:lpstr>
      <vt:lpstr>Wingdings 2</vt:lpstr>
      <vt:lpstr>Quotable</vt:lpstr>
      <vt:lpstr>Properties of Matter Revision</vt:lpstr>
      <vt:lpstr>Get the notes here</vt:lpstr>
      <vt:lpstr>What is temperature</vt:lpstr>
      <vt:lpstr>Specific heat capacity (use your compendium for the Data Sheet) </vt:lpstr>
      <vt:lpstr>Specific latent heat (use your compendium for the Data Sheet) </vt:lpstr>
      <vt:lpstr>Pressure</vt:lpstr>
      <vt:lpstr>Convert between degrees Celsius and Kelvin</vt:lpstr>
      <vt:lpstr>Boyle’s Law Questions</vt:lpstr>
      <vt:lpstr>More Boyle’s Law Questions</vt:lpstr>
      <vt:lpstr>Gay-Lussac Law Questions</vt:lpstr>
      <vt:lpstr>More pressure v temperature questions</vt:lpstr>
      <vt:lpstr>Charles’ Law Questions</vt:lpstr>
      <vt:lpstr>More Charles’ Law Questions</vt:lpstr>
    </vt:vector>
  </TitlesOfParts>
  <Company>Dumfries and Galloway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Matter Revision</dc:title>
  <dc:creator>Mrs Hargreaves</dc:creator>
  <cp:lastModifiedBy>Mrs Hargreaves</cp:lastModifiedBy>
  <cp:revision>4</cp:revision>
  <dcterms:created xsi:type="dcterms:W3CDTF">2022-03-02T10:23:44Z</dcterms:created>
  <dcterms:modified xsi:type="dcterms:W3CDTF">2022-03-05T20:41:44Z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0x0101006FF9E95D84F5204C82A817EFF84E160C</vt:lpwstr>
  </property>
</Properties>
</file>