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65" r:id="rId4"/>
    <p:sldId id="428" r:id="rId5"/>
    <p:sldId id="430" r:id="rId6"/>
    <p:sldId id="268" r:id="rId7"/>
    <p:sldId id="429" r:id="rId8"/>
    <p:sldId id="431" r:id="rId9"/>
    <p:sldId id="432" r:id="rId10"/>
    <p:sldId id="295" r:id="rId11"/>
    <p:sldId id="433" r:id="rId12"/>
    <p:sldId id="434" r:id="rId13"/>
    <p:sldId id="435" r:id="rId14"/>
    <p:sldId id="436" r:id="rId15"/>
    <p:sldId id="437" r:id="rId16"/>
    <p:sldId id="438" r:id="rId17"/>
    <p:sldId id="439" r:id="rId18"/>
    <p:sldId id="445" r:id="rId19"/>
    <p:sldId id="440" r:id="rId20"/>
    <p:sldId id="441" r:id="rId21"/>
    <p:sldId id="442" r:id="rId22"/>
    <p:sldId id="443" r:id="rId23"/>
    <p:sldId id="4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37404-67BB-4DA2-BBB2-44893EDF7576}" v="203" dt="2022-12-08T21:37:26.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60"/>
  </p:normalViewPr>
  <p:slideViewPr>
    <p:cSldViewPr snapToGrid="0">
      <p:cViewPr varScale="1">
        <p:scale>
          <a:sx n="57" d="100"/>
          <a:sy n="57" d="100"/>
        </p:scale>
        <p:origin x="7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469F85CC-1F06-400F-B6DD-ACB86BE7BD9C}"/>
    <pc:docChg chg="undo custSel addSld delSld modSld sldOrd">
      <pc:chgData name="Mrs Hargreaves" userId="16d29ebe-5fd1-4f7c-a551-c4871f6cfdc9" providerId="ADAL" clId="{469F85CC-1F06-400F-B6DD-ACB86BE7BD9C}" dt="2022-01-02T15:58:19.452" v="307" actId="114"/>
      <pc:docMkLst>
        <pc:docMk/>
      </pc:docMkLst>
      <pc:sldChg chg="delSp modSp mod delDesignElem">
        <pc:chgData name="Mrs Hargreaves" userId="16d29ebe-5fd1-4f7c-a551-c4871f6cfdc9" providerId="ADAL" clId="{469F85CC-1F06-400F-B6DD-ACB86BE7BD9C}" dt="2022-01-02T12:59:56.381" v="108"/>
        <pc:sldMkLst>
          <pc:docMk/>
          <pc:sldMk cId="1023413298" sldId="256"/>
        </pc:sldMkLst>
        <pc:spChg chg="mod">
          <ac:chgData name="Mrs Hargreaves" userId="16d29ebe-5fd1-4f7c-a551-c4871f6cfdc9" providerId="ADAL" clId="{469F85CC-1F06-400F-B6DD-ACB86BE7BD9C}" dt="2021-12-31T23:20:40.239" v="7" actId="20577"/>
          <ac:spMkLst>
            <pc:docMk/>
            <pc:sldMk cId="1023413298" sldId="256"/>
            <ac:spMk id="2" creationId="{FC9C66A2-2C41-495E-8931-0F59A36C31AB}"/>
          </ac:spMkLst>
        </pc:spChg>
        <pc:spChg chg="del">
          <ac:chgData name="Mrs Hargreaves" userId="16d29ebe-5fd1-4f7c-a551-c4871f6cfdc9" providerId="ADAL" clId="{469F85CC-1F06-400F-B6DD-ACB86BE7BD9C}" dt="2022-01-02T12:59:56.381" v="108"/>
          <ac:spMkLst>
            <pc:docMk/>
            <pc:sldMk cId="1023413298" sldId="256"/>
            <ac:spMk id="137" creationId="{823AC064-BC96-4F32-8AE1-B2FD38754823}"/>
          </ac:spMkLst>
        </pc:spChg>
        <pc:cxnChg chg="del">
          <ac:chgData name="Mrs Hargreaves" userId="16d29ebe-5fd1-4f7c-a551-c4871f6cfdc9" providerId="ADAL" clId="{469F85CC-1F06-400F-B6DD-ACB86BE7BD9C}" dt="2022-01-02T12:59:56.381" v="108"/>
          <ac:cxnSpMkLst>
            <pc:docMk/>
            <pc:sldMk cId="1023413298" sldId="256"/>
            <ac:cxnSpMk id="135" creationId="{DB146403-F3D6-484B-B2ED-97F9565D0370}"/>
          </ac:cxnSpMkLst>
        </pc:cxnChg>
        <pc:cxnChg chg="del">
          <ac:chgData name="Mrs Hargreaves" userId="16d29ebe-5fd1-4f7c-a551-c4871f6cfdc9" providerId="ADAL" clId="{469F85CC-1F06-400F-B6DD-ACB86BE7BD9C}" dt="2022-01-02T12:59:56.381" v="108"/>
          <ac:cxnSpMkLst>
            <pc:docMk/>
            <pc:sldMk cId="1023413298" sldId="256"/>
            <ac:cxnSpMk id="139" creationId="{7E7C77BC-7138-40B1-A15B-20F57A494629}"/>
          </ac:cxnSpMkLst>
        </pc:cxnChg>
      </pc:sldChg>
      <pc:sldChg chg="delSp modSp mod delAnim">
        <pc:chgData name="Mrs Hargreaves" userId="16d29ebe-5fd1-4f7c-a551-c4871f6cfdc9" providerId="ADAL" clId="{469F85CC-1F06-400F-B6DD-ACB86BE7BD9C}" dt="2021-12-31T23:22:41.348" v="24" actId="478"/>
        <pc:sldMkLst>
          <pc:docMk/>
          <pc:sldMk cId="1398970191" sldId="257"/>
        </pc:sldMkLst>
        <pc:spChg chg="del">
          <ac:chgData name="Mrs Hargreaves" userId="16d29ebe-5fd1-4f7c-a551-c4871f6cfdc9" providerId="ADAL" clId="{469F85CC-1F06-400F-B6DD-ACB86BE7BD9C}" dt="2021-12-31T23:22:25.209" v="18" actId="478"/>
          <ac:spMkLst>
            <pc:docMk/>
            <pc:sldMk cId="1398970191" sldId="257"/>
            <ac:spMk id="6" creationId="{2D13C1F7-52B7-44A4-BB91-EECD3C737729}"/>
          </ac:spMkLst>
        </pc:spChg>
        <pc:spChg chg="del">
          <ac:chgData name="Mrs Hargreaves" userId="16d29ebe-5fd1-4f7c-a551-c4871f6cfdc9" providerId="ADAL" clId="{469F85CC-1F06-400F-B6DD-ACB86BE7BD9C}" dt="2021-12-31T23:22:28.715" v="19" actId="478"/>
          <ac:spMkLst>
            <pc:docMk/>
            <pc:sldMk cId="1398970191" sldId="257"/>
            <ac:spMk id="8" creationId="{53257398-4832-437E-B387-3D3E509F94B4}"/>
          </ac:spMkLst>
        </pc:spChg>
        <pc:spChg chg="del mod">
          <ac:chgData name="Mrs Hargreaves" userId="16d29ebe-5fd1-4f7c-a551-c4871f6cfdc9" providerId="ADAL" clId="{469F85CC-1F06-400F-B6DD-ACB86BE7BD9C}" dt="2021-12-31T23:22:34.074" v="21" actId="478"/>
          <ac:spMkLst>
            <pc:docMk/>
            <pc:sldMk cId="1398970191" sldId="257"/>
            <ac:spMk id="9" creationId="{BC41FE7D-5703-42F6-A0DB-D22B629FD022}"/>
          </ac:spMkLst>
        </pc:spChg>
        <pc:spChg chg="del mod">
          <ac:chgData name="Mrs Hargreaves" userId="16d29ebe-5fd1-4f7c-a551-c4871f6cfdc9" providerId="ADAL" clId="{469F85CC-1F06-400F-B6DD-ACB86BE7BD9C}" dt="2021-12-31T23:22:37.303" v="23" actId="478"/>
          <ac:spMkLst>
            <pc:docMk/>
            <pc:sldMk cId="1398970191" sldId="257"/>
            <ac:spMk id="10" creationId="{0523DC20-3C7F-4FF0-B1DD-644F9B0C3284}"/>
          </ac:spMkLst>
        </pc:spChg>
        <pc:spChg chg="del">
          <ac:chgData name="Mrs Hargreaves" userId="16d29ebe-5fd1-4f7c-a551-c4871f6cfdc9" providerId="ADAL" clId="{469F85CC-1F06-400F-B6DD-ACB86BE7BD9C}" dt="2021-12-31T23:22:41.348" v="24" actId="478"/>
          <ac:spMkLst>
            <pc:docMk/>
            <pc:sldMk cId="1398970191" sldId="257"/>
            <ac:spMk id="11" creationId="{5C2732E8-2C65-462C-99E1-FE0645378540}"/>
          </ac:spMkLst>
        </pc:spChg>
        <pc:graphicFrameChg chg="mod modGraphic">
          <ac:chgData name="Mrs Hargreaves" userId="16d29ebe-5fd1-4f7c-a551-c4871f6cfdc9" providerId="ADAL" clId="{469F85CC-1F06-400F-B6DD-ACB86BE7BD9C}" dt="2021-12-31T23:22:15.128" v="17" actId="14734"/>
          <ac:graphicFrameMkLst>
            <pc:docMk/>
            <pc:sldMk cId="1398970191" sldId="257"/>
            <ac:graphicFrameMk id="4" creationId="{0E8A6925-A01D-4791-9664-D68756CA1002}"/>
          </ac:graphicFrameMkLst>
        </pc:graphicFrameChg>
      </pc:sldChg>
      <pc:sldChg chg="del">
        <pc:chgData name="Mrs Hargreaves" userId="16d29ebe-5fd1-4f7c-a551-c4871f6cfdc9" providerId="ADAL" clId="{469F85CC-1F06-400F-B6DD-ACB86BE7BD9C}" dt="2021-12-31T23:26:28.992" v="68" actId="47"/>
        <pc:sldMkLst>
          <pc:docMk/>
          <pc:sldMk cId="1635871739" sldId="258"/>
        </pc:sldMkLst>
      </pc:sldChg>
      <pc:sldChg chg="del">
        <pc:chgData name="Mrs Hargreaves" userId="16d29ebe-5fd1-4f7c-a551-c4871f6cfdc9" providerId="ADAL" clId="{469F85CC-1F06-400F-B6DD-ACB86BE7BD9C}" dt="2021-12-31T23:26:28.992" v="68" actId="47"/>
        <pc:sldMkLst>
          <pc:docMk/>
          <pc:sldMk cId="2361267711" sldId="259"/>
        </pc:sldMkLst>
      </pc:sldChg>
      <pc:sldChg chg="del">
        <pc:chgData name="Mrs Hargreaves" userId="16d29ebe-5fd1-4f7c-a551-c4871f6cfdc9" providerId="ADAL" clId="{469F85CC-1F06-400F-B6DD-ACB86BE7BD9C}" dt="2021-12-31T23:26:28.992" v="68" actId="47"/>
        <pc:sldMkLst>
          <pc:docMk/>
          <pc:sldMk cId="2456921405" sldId="260"/>
        </pc:sldMkLst>
      </pc:sldChg>
      <pc:sldChg chg="del">
        <pc:chgData name="Mrs Hargreaves" userId="16d29ebe-5fd1-4f7c-a551-c4871f6cfdc9" providerId="ADAL" clId="{469F85CC-1F06-400F-B6DD-ACB86BE7BD9C}" dt="2021-12-31T23:26:28.992" v="68" actId="47"/>
        <pc:sldMkLst>
          <pc:docMk/>
          <pc:sldMk cId="2517825343" sldId="261"/>
        </pc:sldMkLst>
      </pc:sldChg>
      <pc:sldChg chg="del">
        <pc:chgData name="Mrs Hargreaves" userId="16d29ebe-5fd1-4f7c-a551-c4871f6cfdc9" providerId="ADAL" clId="{469F85CC-1F06-400F-B6DD-ACB86BE7BD9C}" dt="2021-12-31T23:26:28.992" v="68" actId="47"/>
        <pc:sldMkLst>
          <pc:docMk/>
          <pc:sldMk cId="769747390" sldId="262"/>
        </pc:sldMkLst>
      </pc:sldChg>
      <pc:sldChg chg="del">
        <pc:chgData name="Mrs Hargreaves" userId="16d29ebe-5fd1-4f7c-a551-c4871f6cfdc9" providerId="ADAL" clId="{469F85CC-1F06-400F-B6DD-ACB86BE7BD9C}" dt="2022-01-02T13:00:26.065" v="111" actId="47"/>
        <pc:sldMkLst>
          <pc:docMk/>
          <pc:sldMk cId="1672370077" sldId="263"/>
        </pc:sldMkLst>
      </pc:sldChg>
      <pc:sldChg chg="del">
        <pc:chgData name="Mrs Hargreaves" userId="16d29ebe-5fd1-4f7c-a551-c4871f6cfdc9" providerId="ADAL" clId="{469F85CC-1F06-400F-B6DD-ACB86BE7BD9C}" dt="2022-01-02T13:00:26.065" v="111" actId="47"/>
        <pc:sldMkLst>
          <pc:docMk/>
          <pc:sldMk cId="1905357811" sldId="264"/>
        </pc:sldMkLst>
      </pc:sldChg>
      <pc:sldChg chg="addSp delSp modSp mod modAnim delDesignElem">
        <pc:chgData name="Mrs Hargreaves" userId="16d29ebe-5fd1-4f7c-a551-c4871f6cfdc9" providerId="ADAL" clId="{469F85CC-1F06-400F-B6DD-ACB86BE7BD9C}" dt="2022-01-02T13:11:27.443" v="171" actId="20577"/>
        <pc:sldMkLst>
          <pc:docMk/>
          <pc:sldMk cId="1396190513" sldId="265"/>
        </pc:sldMkLst>
        <pc:spChg chg="mod">
          <ac:chgData name="Mrs Hargreaves" userId="16d29ebe-5fd1-4f7c-a551-c4871f6cfdc9" providerId="ADAL" clId="{469F85CC-1F06-400F-B6DD-ACB86BE7BD9C}" dt="2021-12-31T23:23:52.974" v="35"/>
          <ac:spMkLst>
            <pc:docMk/>
            <pc:sldMk cId="1396190513" sldId="265"/>
            <ac:spMk id="2" creationId="{DEB7F81B-6E3C-4635-87DB-47803E7BA606}"/>
          </ac:spMkLst>
        </pc:spChg>
        <pc:spChg chg="add mod">
          <ac:chgData name="Mrs Hargreaves" userId="16d29ebe-5fd1-4f7c-a551-c4871f6cfdc9" providerId="ADAL" clId="{469F85CC-1F06-400F-B6DD-ACB86BE7BD9C}" dt="2022-01-02T13:11:27.443" v="171" actId="20577"/>
          <ac:spMkLst>
            <pc:docMk/>
            <pc:sldMk cId="1396190513" sldId="265"/>
            <ac:spMk id="4" creationId="{3F0AE26C-602C-4214-931D-FD464CD4548F}"/>
          </ac:spMkLst>
        </pc:spChg>
        <pc:spChg chg="add del">
          <ac:chgData name="Mrs Hargreaves" userId="16d29ebe-5fd1-4f7c-a551-c4871f6cfdc9" providerId="ADAL" clId="{469F85CC-1F06-400F-B6DD-ACB86BE7BD9C}" dt="2022-01-01T20:14:32.886" v="70" actId="478"/>
          <ac:spMkLst>
            <pc:docMk/>
            <pc:sldMk cId="1396190513" sldId="265"/>
            <ac:spMk id="10" creationId="{92D29DEE-BC0C-435F-A164-3D037364382A}"/>
          </ac:spMkLst>
        </pc:spChg>
        <pc:spChg chg="del">
          <ac:chgData name="Mrs Hargreaves" userId="16d29ebe-5fd1-4f7c-a551-c4871f6cfdc9" providerId="ADAL" clId="{469F85CC-1F06-400F-B6DD-ACB86BE7BD9C}" dt="2021-12-31T23:23:35.217" v="33" actId="26606"/>
          <ac:spMkLst>
            <pc:docMk/>
            <pc:sldMk cId="1396190513" sldId="265"/>
            <ac:spMk id="10" creationId="{D12DDE76-C203-4047-9998-63900085B5E8}"/>
          </ac:spMkLst>
        </pc:spChg>
        <pc:spChg chg="add mod">
          <ac:chgData name="Mrs Hargreaves" userId="16d29ebe-5fd1-4f7c-a551-c4871f6cfdc9" providerId="ADAL" clId="{469F85CC-1F06-400F-B6DD-ACB86BE7BD9C}" dt="2021-12-31T23:24:43.714" v="47" actId="20577"/>
          <ac:spMkLst>
            <pc:docMk/>
            <pc:sldMk cId="1396190513" sldId="265"/>
            <ac:spMk id="12" creationId="{E0702136-7EAE-4689-9D46-DB6AB870D930}"/>
          </ac:spMkLst>
        </pc:spChg>
        <pc:spChg chg="add del">
          <ac:chgData name="Mrs Hargreaves" userId="16d29ebe-5fd1-4f7c-a551-c4871f6cfdc9" providerId="ADAL" clId="{469F85CC-1F06-400F-B6DD-ACB86BE7BD9C}" dt="2022-01-02T12:59:56.381" v="108"/>
          <ac:spMkLst>
            <pc:docMk/>
            <pc:sldMk cId="1396190513" sldId="265"/>
            <ac:spMk id="15" creationId="{081EA652-8C6A-4E69-BEB9-170809474553}"/>
          </ac:spMkLst>
        </pc:spChg>
        <pc:spChg chg="add del">
          <ac:chgData name="Mrs Hargreaves" userId="16d29ebe-5fd1-4f7c-a551-c4871f6cfdc9" providerId="ADAL" clId="{469F85CC-1F06-400F-B6DD-ACB86BE7BD9C}" dt="2022-01-02T12:59:56.381" v="108"/>
          <ac:spMkLst>
            <pc:docMk/>
            <pc:sldMk cId="1396190513" sldId="265"/>
            <ac:spMk id="17" creationId="{5298780A-33B9-4EA2-8F67-DE68AD62841B}"/>
          </ac:spMkLst>
        </pc:spChg>
        <pc:spChg chg="add del">
          <ac:chgData name="Mrs Hargreaves" userId="16d29ebe-5fd1-4f7c-a551-c4871f6cfdc9" providerId="ADAL" clId="{469F85CC-1F06-400F-B6DD-ACB86BE7BD9C}" dt="2022-01-02T12:59:56.381" v="108"/>
          <ac:spMkLst>
            <pc:docMk/>
            <pc:sldMk cId="1396190513" sldId="265"/>
            <ac:spMk id="19" creationId="{7F488E8B-4E1E-4402-8935-D4E6C02615C7}"/>
          </ac:spMkLst>
        </pc:spChg>
        <pc:graphicFrameChg chg="del modGraphic">
          <ac:chgData name="Mrs Hargreaves" userId="16d29ebe-5fd1-4f7c-a551-c4871f6cfdc9" providerId="ADAL" clId="{469F85CC-1F06-400F-B6DD-ACB86BE7BD9C}" dt="2021-12-31T23:23:12.083" v="30" actId="478"/>
          <ac:graphicFrameMkLst>
            <pc:docMk/>
            <pc:sldMk cId="1396190513" sldId="265"/>
            <ac:graphicFrameMk id="5" creationId="{4A536192-A5AD-4FEA-A673-65F85A81769D}"/>
          </ac:graphicFrameMkLst>
        </pc:graphicFrameChg>
        <pc:cxnChg chg="add del">
          <ac:chgData name="Mrs Hargreaves" userId="16d29ebe-5fd1-4f7c-a551-c4871f6cfdc9" providerId="ADAL" clId="{469F85CC-1F06-400F-B6DD-ACB86BE7BD9C}" dt="2022-01-02T12:59:56.381" v="108"/>
          <ac:cxnSpMkLst>
            <pc:docMk/>
            <pc:sldMk cId="1396190513" sldId="265"/>
            <ac:cxnSpMk id="21" creationId="{23AAC9B5-8015-485C-ACF9-A750390E9A56}"/>
          </ac:cxnSpMkLst>
        </pc:cxnChg>
      </pc:sldChg>
      <pc:sldChg chg="delSp del delDesignElem">
        <pc:chgData name="Mrs Hargreaves" userId="16d29ebe-5fd1-4f7c-a551-c4871f6cfdc9" providerId="ADAL" clId="{469F85CC-1F06-400F-B6DD-ACB86BE7BD9C}" dt="2022-01-02T13:00:26.065" v="111" actId="47"/>
        <pc:sldMkLst>
          <pc:docMk/>
          <pc:sldMk cId="603341837" sldId="266"/>
        </pc:sldMkLst>
        <pc:spChg chg="del">
          <ac:chgData name="Mrs Hargreaves" userId="16d29ebe-5fd1-4f7c-a551-c4871f6cfdc9" providerId="ADAL" clId="{469F85CC-1F06-400F-B6DD-ACB86BE7BD9C}" dt="2022-01-02T12:59:56.381" v="108"/>
          <ac:spMkLst>
            <pc:docMk/>
            <pc:sldMk cId="603341837" sldId="266"/>
            <ac:spMk id="32" creationId="{A4AC5506-6312-4701-8D3C-40187889A947}"/>
          </ac:spMkLst>
        </pc:spChg>
      </pc:sldChg>
      <pc:sldChg chg="addSp modSp add mod setBg">
        <pc:chgData name="Mrs Hargreaves" userId="16d29ebe-5fd1-4f7c-a551-c4871f6cfdc9" providerId="ADAL" clId="{469F85CC-1F06-400F-B6DD-ACB86BE7BD9C}" dt="2022-01-02T13:00:08.083" v="110" actId="26606"/>
        <pc:sldMkLst>
          <pc:docMk/>
          <pc:sldMk cId="0" sldId="268"/>
        </pc:sldMkLst>
        <pc:spChg chg="add">
          <ac:chgData name="Mrs Hargreaves" userId="16d29ebe-5fd1-4f7c-a551-c4871f6cfdc9" providerId="ADAL" clId="{469F85CC-1F06-400F-B6DD-ACB86BE7BD9C}" dt="2022-01-02T13:00:08.083" v="110" actId="26606"/>
          <ac:spMkLst>
            <pc:docMk/>
            <pc:sldMk cId="0" sldId="268"/>
            <ac:spMk id="70" creationId="{D4771268-CB57-404A-9271-370EB28F6090}"/>
          </ac:spMkLst>
        </pc:spChg>
        <pc:spChg chg="mod">
          <ac:chgData name="Mrs Hargreaves" userId="16d29ebe-5fd1-4f7c-a551-c4871f6cfdc9" providerId="ADAL" clId="{469F85CC-1F06-400F-B6DD-ACB86BE7BD9C}" dt="2022-01-02T13:00:08.083" v="110" actId="26606"/>
          <ac:spMkLst>
            <pc:docMk/>
            <pc:sldMk cId="0" sldId="268"/>
            <ac:spMk id="256" creationId="{00000000-0000-0000-0000-000000000000}"/>
          </ac:spMkLst>
        </pc:spChg>
        <pc:picChg chg="mod">
          <ac:chgData name="Mrs Hargreaves" userId="16d29ebe-5fd1-4f7c-a551-c4871f6cfdc9" providerId="ADAL" clId="{469F85CC-1F06-400F-B6DD-ACB86BE7BD9C}" dt="2022-01-02T13:00:08.083" v="110" actId="26606"/>
          <ac:picMkLst>
            <pc:docMk/>
            <pc:sldMk cId="0" sldId="268"/>
            <ac:picMk id="257" creationId="{00000000-0000-0000-0000-000000000000}"/>
          </ac:picMkLst>
        </pc:picChg>
      </pc:sldChg>
      <pc:sldChg chg="delSp del delDesignElem">
        <pc:chgData name="Mrs Hargreaves" userId="16d29ebe-5fd1-4f7c-a551-c4871f6cfdc9" providerId="ADAL" clId="{469F85CC-1F06-400F-B6DD-ACB86BE7BD9C}" dt="2022-01-02T13:00:48.892" v="113" actId="47"/>
        <pc:sldMkLst>
          <pc:docMk/>
          <pc:sldMk cId="199235688" sldId="269"/>
        </pc:sldMkLst>
        <pc:spChg chg="del">
          <ac:chgData name="Mrs Hargreaves" userId="16d29ebe-5fd1-4f7c-a551-c4871f6cfdc9" providerId="ADAL" clId="{469F85CC-1F06-400F-B6DD-ACB86BE7BD9C}" dt="2022-01-02T12:59:56.381" v="108"/>
          <ac:spMkLst>
            <pc:docMk/>
            <pc:sldMk cId="199235688" sldId="269"/>
            <ac:spMk id="11" creationId="{36D30126-6314-4A93-B27E-5C66CF781924}"/>
          </ac:spMkLst>
        </pc:spChg>
        <pc:spChg chg="del">
          <ac:chgData name="Mrs Hargreaves" userId="16d29ebe-5fd1-4f7c-a551-c4871f6cfdc9" providerId="ADAL" clId="{469F85CC-1F06-400F-B6DD-ACB86BE7BD9C}" dt="2022-01-02T12:59:56.381" v="108"/>
          <ac:spMkLst>
            <pc:docMk/>
            <pc:sldMk cId="199235688" sldId="269"/>
            <ac:spMk id="13" creationId="{4038CB10-1F5C-4D54-9DF7-12586DE5B007}"/>
          </ac:spMkLst>
        </pc:spChg>
        <pc:spChg chg="del">
          <ac:chgData name="Mrs Hargreaves" userId="16d29ebe-5fd1-4f7c-a551-c4871f6cfdc9" providerId="ADAL" clId="{469F85CC-1F06-400F-B6DD-ACB86BE7BD9C}" dt="2022-01-02T12:59:56.381" v="108"/>
          <ac:spMkLst>
            <pc:docMk/>
            <pc:sldMk cId="199235688" sldId="269"/>
            <ac:spMk id="15" creationId="{73ED6512-6858-4552-B699-9A97FE9A4EA2}"/>
          </ac:spMkLst>
        </pc:spChg>
      </pc:sldChg>
      <pc:sldChg chg="del">
        <pc:chgData name="Mrs Hargreaves" userId="16d29ebe-5fd1-4f7c-a551-c4871f6cfdc9" providerId="ADAL" clId="{469F85CC-1F06-400F-B6DD-ACB86BE7BD9C}" dt="2022-01-02T13:00:48.892" v="113" actId="47"/>
        <pc:sldMkLst>
          <pc:docMk/>
          <pc:sldMk cId="3465334236" sldId="270"/>
        </pc:sldMkLst>
      </pc:sldChg>
      <pc:sldChg chg="del">
        <pc:chgData name="Mrs Hargreaves" userId="16d29ebe-5fd1-4f7c-a551-c4871f6cfdc9" providerId="ADAL" clId="{469F85CC-1F06-400F-B6DD-ACB86BE7BD9C}" dt="2022-01-02T13:00:48.892" v="113" actId="47"/>
        <pc:sldMkLst>
          <pc:docMk/>
          <pc:sldMk cId="0" sldId="273"/>
        </pc:sldMkLst>
      </pc:sldChg>
      <pc:sldChg chg="modSp del">
        <pc:chgData name="Mrs Hargreaves" userId="16d29ebe-5fd1-4f7c-a551-c4871f6cfdc9" providerId="ADAL" clId="{469F85CC-1F06-400F-B6DD-ACB86BE7BD9C}" dt="2022-01-02T13:00:48.892" v="113" actId="47"/>
        <pc:sldMkLst>
          <pc:docMk/>
          <pc:sldMk cId="1191305876" sldId="274"/>
        </pc:sldMkLst>
        <pc:spChg chg="mod">
          <ac:chgData name="Mrs Hargreaves" userId="16d29ebe-5fd1-4f7c-a551-c4871f6cfdc9" providerId="ADAL" clId="{469F85CC-1F06-400F-B6DD-ACB86BE7BD9C}" dt="2022-01-02T12:59:56.381" v="108"/>
          <ac:spMkLst>
            <pc:docMk/>
            <pc:sldMk cId="1191305876" sldId="274"/>
            <ac:spMk id="40964" creationId="{00000000-0000-0000-0000-000000000000}"/>
          </ac:spMkLst>
        </pc:spChg>
      </pc:sldChg>
      <pc:sldChg chg="del">
        <pc:chgData name="Mrs Hargreaves" userId="16d29ebe-5fd1-4f7c-a551-c4871f6cfdc9" providerId="ADAL" clId="{469F85CC-1F06-400F-B6DD-ACB86BE7BD9C}" dt="2022-01-02T13:00:48.892" v="113" actId="47"/>
        <pc:sldMkLst>
          <pc:docMk/>
          <pc:sldMk cId="2150715972" sldId="275"/>
        </pc:sldMkLst>
      </pc:sldChg>
      <pc:sldChg chg="modSp del">
        <pc:chgData name="Mrs Hargreaves" userId="16d29ebe-5fd1-4f7c-a551-c4871f6cfdc9" providerId="ADAL" clId="{469F85CC-1F06-400F-B6DD-ACB86BE7BD9C}" dt="2022-01-02T13:00:48.892" v="113" actId="47"/>
        <pc:sldMkLst>
          <pc:docMk/>
          <pc:sldMk cId="2384144227" sldId="276"/>
        </pc:sldMkLst>
        <pc:spChg chg="mod">
          <ac:chgData name="Mrs Hargreaves" userId="16d29ebe-5fd1-4f7c-a551-c4871f6cfdc9" providerId="ADAL" clId="{469F85CC-1F06-400F-B6DD-ACB86BE7BD9C}" dt="2022-01-02T12:59:56.381" v="108"/>
          <ac:spMkLst>
            <pc:docMk/>
            <pc:sldMk cId="2384144227" sldId="276"/>
            <ac:spMk id="41988" creationId="{00000000-0000-0000-0000-000000000000}"/>
          </ac:spMkLst>
        </pc:spChg>
      </pc:sldChg>
      <pc:sldChg chg="delSp del delDesignElem">
        <pc:chgData name="Mrs Hargreaves" userId="16d29ebe-5fd1-4f7c-a551-c4871f6cfdc9" providerId="ADAL" clId="{469F85CC-1F06-400F-B6DD-ACB86BE7BD9C}" dt="2022-01-02T13:00:48.892" v="113" actId="47"/>
        <pc:sldMkLst>
          <pc:docMk/>
          <pc:sldMk cId="444640677" sldId="277"/>
        </pc:sldMkLst>
        <pc:spChg chg="del">
          <ac:chgData name="Mrs Hargreaves" userId="16d29ebe-5fd1-4f7c-a551-c4871f6cfdc9" providerId="ADAL" clId="{469F85CC-1F06-400F-B6DD-ACB86BE7BD9C}" dt="2022-01-02T12:59:56.381" v="108"/>
          <ac:spMkLst>
            <pc:docMk/>
            <pc:sldMk cId="444640677" sldId="277"/>
            <ac:spMk id="77" creationId="{4038CB10-1F5C-4D54-9DF7-12586DE5B007}"/>
          </ac:spMkLst>
        </pc:spChg>
        <pc:spChg chg="del">
          <ac:chgData name="Mrs Hargreaves" userId="16d29ebe-5fd1-4f7c-a551-c4871f6cfdc9" providerId="ADAL" clId="{469F85CC-1F06-400F-B6DD-ACB86BE7BD9C}" dt="2022-01-02T12:59:56.381" v="108"/>
          <ac:spMkLst>
            <pc:docMk/>
            <pc:sldMk cId="444640677" sldId="277"/>
            <ac:spMk id="79" creationId="{73ED6512-6858-4552-B699-9A97FE9A4EA2}"/>
          </ac:spMkLst>
        </pc:spChg>
      </pc:sldChg>
      <pc:sldChg chg="del">
        <pc:chgData name="Mrs Hargreaves" userId="16d29ebe-5fd1-4f7c-a551-c4871f6cfdc9" providerId="ADAL" clId="{469F85CC-1F06-400F-B6DD-ACB86BE7BD9C}" dt="2022-01-02T13:00:48.892" v="113" actId="47"/>
        <pc:sldMkLst>
          <pc:docMk/>
          <pc:sldMk cId="584519180" sldId="278"/>
        </pc:sldMkLst>
      </pc:sldChg>
      <pc:sldChg chg="del">
        <pc:chgData name="Mrs Hargreaves" userId="16d29ebe-5fd1-4f7c-a551-c4871f6cfdc9" providerId="ADAL" clId="{469F85CC-1F06-400F-B6DD-ACB86BE7BD9C}" dt="2022-01-02T13:00:48.892" v="113" actId="47"/>
        <pc:sldMkLst>
          <pc:docMk/>
          <pc:sldMk cId="1888359822" sldId="279"/>
        </pc:sldMkLst>
      </pc:sldChg>
      <pc:sldChg chg="delSp del delDesignElem">
        <pc:chgData name="Mrs Hargreaves" userId="16d29ebe-5fd1-4f7c-a551-c4871f6cfdc9" providerId="ADAL" clId="{469F85CC-1F06-400F-B6DD-ACB86BE7BD9C}" dt="2022-01-02T13:00:48.892" v="113" actId="47"/>
        <pc:sldMkLst>
          <pc:docMk/>
          <pc:sldMk cId="1828922653" sldId="280"/>
        </pc:sldMkLst>
        <pc:spChg chg="del">
          <ac:chgData name="Mrs Hargreaves" userId="16d29ebe-5fd1-4f7c-a551-c4871f6cfdc9" providerId="ADAL" clId="{469F85CC-1F06-400F-B6DD-ACB86BE7BD9C}" dt="2022-01-02T12:59:56.381" v="108"/>
          <ac:spMkLst>
            <pc:docMk/>
            <pc:sldMk cId="1828922653" sldId="280"/>
            <ac:spMk id="8" creationId="{AD21898E-86C0-4C8A-A76C-DF33E844C87A}"/>
          </ac:spMkLst>
        </pc:spChg>
        <pc:spChg chg="del">
          <ac:chgData name="Mrs Hargreaves" userId="16d29ebe-5fd1-4f7c-a551-c4871f6cfdc9" providerId="ADAL" clId="{469F85CC-1F06-400F-B6DD-ACB86BE7BD9C}" dt="2022-01-02T12:59:56.381" v="108"/>
          <ac:spMkLst>
            <pc:docMk/>
            <pc:sldMk cId="1828922653" sldId="280"/>
            <ac:spMk id="10" creationId="{5C8F04BD-D093-45D0-B54C-50FDB308B4EE}"/>
          </ac:spMkLst>
        </pc:spChg>
      </pc:sldChg>
      <pc:sldChg chg="delSp del delDesignElem">
        <pc:chgData name="Mrs Hargreaves" userId="16d29ebe-5fd1-4f7c-a551-c4871f6cfdc9" providerId="ADAL" clId="{469F85CC-1F06-400F-B6DD-ACB86BE7BD9C}" dt="2022-01-02T13:00:48.892" v="113" actId="47"/>
        <pc:sldMkLst>
          <pc:docMk/>
          <pc:sldMk cId="3880369553" sldId="281"/>
        </pc:sldMkLst>
        <pc:spChg chg="del">
          <ac:chgData name="Mrs Hargreaves" userId="16d29ebe-5fd1-4f7c-a551-c4871f6cfdc9" providerId="ADAL" clId="{469F85CC-1F06-400F-B6DD-ACB86BE7BD9C}" dt="2022-01-02T12:59:56.381" v="108"/>
          <ac:spMkLst>
            <pc:docMk/>
            <pc:sldMk cId="3880369553" sldId="281"/>
            <ac:spMk id="76" creationId="{36D30126-6314-4A93-B27E-5C66CF781924}"/>
          </ac:spMkLst>
        </pc:spChg>
        <pc:spChg chg="del">
          <ac:chgData name="Mrs Hargreaves" userId="16d29ebe-5fd1-4f7c-a551-c4871f6cfdc9" providerId="ADAL" clId="{469F85CC-1F06-400F-B6DD-ACB86BE7BD9C}" dt="2022-01-02T12:59:56.381" v="108"/>
          <ac:spMkLst>
            <pc:docMk/>
            <pc:sldMk cId="3880369553" sldId="281"/>
            <ac:spMk id="78" creationId="{4038CB10-1F5C-4D54-9DF7-12586DE5B007}"/>
          </ac:spMkLst>
        </pc:spChg>
        <pc:spChg chg="del">
          <ac:chgData name="Mrs Hargreaves" userId="16d29ebe-5fd1-4f7c-a551-c4871f6cfdc9" providerId="ADAL" clId="{469F85CC-1F06-400F-B6DD-ACB86BE7BD9C}" dt="2022-01-02T12:59:56.381" v="108"/>
          <ac:spMkLst>
            <pc:docMk/>
            <pc:sldMk cId="3880369553" sldId="281"/>
            <ac:spMk id="80" creationId="{73ED6512-6858-4552-B699-9A97FE9A4EA2}"/>
          </ac:spMkLst>
        </pc:spChg>
      </pc:sldChg>
      <pc:sldChg chg="del">
        <pc:chgData name="Mrs Hargreaves" userId="16d29ebe-5fd1-4f7c-a551-c4871f6cfdc9" providerId="ADAL" clId="{469F85CC-1F06-400F-B6DD-ACB86BE7BD9C}" dt="2022-01-02T13:00:48.892" v="113" actId="47"/>
        <pc:sldMkLst>
          <pc:docMk/>
          <pc:sldMk cId="3994024841" sldId="282"/>
        </pc:sldMkLst>
      </pc:sldChg>
      <pc:sldChg chg="del">
        <pc:chgData name="Mrs Hargreaves" userId="16d29ebe-5fd1-4f7c-a551-c4871f6cfdc9" providerId="ADAL" clId="{469F85CC-1F06-400F-B6DD-ACB86BE7BD9C}" dt="2022-01-02T13:00:48.892" v="113" actId="47"/>
        <pc:sldMkLst>
          <pc:docMk/>
          <pc:sldMk cId="2591782631" sldId="283"/>
        </pc:sldMkLst>
      </pc:sldChg>
      <pc:sldChg chg="delSp del delDesignElem">
        <pc:chgData name="Mrs Hargreaves" userId="16d29ebe-5fd1-4f7c-a551-c4871f6cfdc9" providerId="ADAL" clId="{469F85CC-1F06-400F-B6DD-ACB86BE7BD9C}" dt="2022-01-02T13:00:48.892" v="113" actId="47"/>
        <pc:sldMkLst>
          <pc:docMk/>
          <pc:sldMk cId="2014341528" sldId="284"/>
        </pc:sldMkLst>
        <pc:spChg chg="del">
          <ac:chgData name="Mrs Hargreaves" userId="16d29ebe-5fd1-4f7c-a551-c4871f6cfdc9" providerId="ADAL" clId="{469F85CC-1F06-400F-B6DD-ACB86BE7BD9C}" dt="2022-01-02T12:59:56.381" v="108"/>
          <ac:spMkLst>
            <pc:docMk/>
            <pc:sldMk cId="2014341528" sldId="284"/>
            <ac:spMk id="142" creationId="{A3BAF07C-C39E-42EB-BB22-8D46691D9735}"/>
          </ac:spMkLst>
        </pc:spChg>
        <pc:spChg chg="del">
          <ac:chgData name="Mrs Hargreaves" userId="16d29ebe-5fd1-4f7c-a551-c4871f6cfdc9" providerId="ADAL" clId="{469F85CC-1F06-400F-B6DD-ACB86BE7BD9C}" dt="2022-01-02T12:59:56.381" v="108"/>
          <ac:spMkLst>
            <pc:docMk/>
            <pc:sldMk cId="2014341528" sldId="284"/>
            <ac:spMk id="165" creationId="{A7795DFA-888F-47E2-B44E-DE1D3B3E46A4}"/>
          </ac:spMkLst>
        </pc:spChg>
        <pc:grpChg chg="del">
          <ac:chgData name="Mrs Hargreaves" userId="16d29ebe-5fd1-4f7c-a551-c4871f6cfdc9" providerId="ADAL" clId="{469F85CC-1F06-400F-B6DD-ACB86BE7BD9C}" dt="2022-01-02T12:59:56.381" v="108"/>
          <ac:grpSpMkLst>
            <pc:docMk/>
            <pc:sldMk cId="2014341528" sldId="284"/>
            <ac:grpSpMk id="144" creationId="{D8E9CF54-0466-4261-9E62-0249E60E1886}"/>
          </ac:grpSpMkLst>
        </pc:grpChg>
      </pc:sldChg>
      <pc:sldChg chg="del">
        <pc:chgData name="Mrs Hargreaves" userId="16d29ebe-5fd1-4f7c-a551-c4871f6cfdc9" providerId="ADAL" clId="{469F85CC-1F06-400F-B6DD-ACB86BE7BD9C}" dt="2022-01-02T13:00:48.892" v="113" actId="47"/>
        <pc:sldMkLst>
          <pc:docMk/>
          <pc:sldMk cId="2605874159" sldId="285"/>
        </pc:sldMkLst>
      </pc:sldChg>
      <pc:sldChg chg="modSp del">
        <pc:chgData name="Mrs Hargreaves" userId="16d29ebe-5fd1-4f7c-a551-c4871f6cfdc9" providerId="ADAL" clId="{469F85CC-1F06-400F-B6DD-ACB86BE7BD9C}" dt="2022-01-02T13:00:48.892" v="113" actId="47"/>
        <pc:sldMkLst>
          <pc:docMk/>
          <pc:sldMk cId="3662999930" sldId="286"/>
        </pc:sldMkLst>
        <pc:spChg chg="mod">
          <ac:chgData name="Mrs Hargreaves" userId="16d29ebe-5fd1-4f7c-a551-c4871f6cfdc9" providerId="ADAL" clId="{469F85CC-1F06-400F-B6DD-ACB86BE7BD9C}" dt="2022-01-02T12:59:56.381" v="108"/>
          <ac:spMkLst>
            <pc:docMk/>
            <pc:sldMk cId="3662999930" sldId="286"/>
            <ac:spMk id="2" creationId="{BF056833-9139-4BE4-9DF3-DB144195A18B}"/>
          </ac:spMkLst>
        </pc:spChg>
      </pc:sldChg>
      <pc:sldChg chg="del">
        <pc:chgData name="Mrs Hargreaves" userId="16d29ebe-5fd1-4f7c-a551-c4871f6cfdc9" providerId="ADAL" clId="{469F85CC-1F06-400F-B6DD-ACB86BE7BD9C}" dt="2022-01-02T13:00:48.892" v="113" actId="47"/>
        <pc:sldMkLst>
          <pc:docMk/>
          <pc:sldMk cId="3498014655" sldId="287"/>
        </pc:sldMkLst>
      </pc:sldChg>
      <pc:sldChg chg="modSp del">
        <pc:chgData name="Mrs Hargreaves" userId="16d29ebe-5fd1-4f7c-a551-c4871f6cfdc9" providerId="ADAL" clId="{469F85CC-1F06-400F-B6DD-ACB86BE7BD9C}" dt="2022-01-02T13:00:48.892" v="113" actId="47"/>
        <pc:sldMkLst>
          <pc:docMk/>
          <pc:sldMk cId="3607870049" sldId="288"/>
        </pc:sldMkLst>
        <pc:spChg chg="mod">
          <ac:chgData name="Mrs Hargreaves" userId="16d29ebe-5fd1-4f7c-a551-c4871f6cfdc9" providerId="ADAL" clId="{469F85CC-1F06-400F-B6DD-ACB86BE7BD9C}" dt="2022-01-02T12:59:56.381" v="108"/>
          <ac:spMkLst>
            <pc:docMk/>
            <pc:sldMk cId="3607870049" sldId="288"/>
            <ac:spMk id="45060" creationId="{00000000-0000-0000-0000-000000000000}"/>
          </ac:spMkLst>
        </pc:spChg>
        <pc:spChg chg="mod">
          <ac:chgData name="Mrs Hargreaves" userId="16d29ebe-5fd1-4f7c-a551-c4871f6cfdc9" providerId="ADAL" clId="{469F85CC-1F06-400F-B6DD-ACB86BE7BD9C}" dt="2022-01-02T12:59:56.381" v="108"/>
          <ac:spMkLst>
            <pc:docMk/>
            <pc:sldMk cId="3607870049" sldId="288"/>
            <ac:spMk id="45061" creationId="{00000000-0000-0000-0000-000000000000}"/>
          </ac:spMkLst>
        </pc:spChg>
      </pc:sldChg>
      <pc:sldChg chg="del">
        <pc:chgData name="Mrs Hargreaves" userId="16d29ebe-5fd1-4f7c-a551-c4871f6cfdc9" providerId="ADAL" clId="{469F85CC-1F06-400F-B6DD-ACB86BE7BD9C}" dt="2022-01-02T13:00:48.892" v="113" actId="47"/>
        <pc:sldMkLst>
          <pc:docMk/>
          <pc:sldMk cId="780540189" sldId="289"/>
        </pc:sldMkLst>
      </pc:sldChg>
      <pc:sldChg chg="del">
        <pc:chgData name="Mrs Hargreaves" userId="16d29ebe-5fd1-4f7c-a551-c4871f6cfdc9" providerId="ADAL" clId="{469F85CC-1F06-400F-B6DD-ACB86BE7BD9C}" dt="2022-01-02T13:00:48.892" v="113" actId="47"/>
        <pc:sldMkLst>
          <pc:docMk/>
          <pc:sldMk cId="3505104872" sldId="290"/>
        </pc:sldMkLst>
      </pc:sldChg>
      <pc:sldChg chg="del">
        <pc:chgData name="Mrs Hargreaves" userId="16d29ebe-5fd1-4f7c-a551-c4871f6cfdc9" providerId="ADAL" clId="{469F85CC-1F06-400F-B6DD-ACB86BE7BD9C}" dt="2022-01-02T13:00:48.892" v="113" actId="47"/>
        <pc:sldMkLst>
          <pc:docMk/>
          <pc:sldMk cId="1974703711" sldId="291"/>
        </pc:sldMkLst>
      </pc:sldChg>
      <pc:sldChg chg="del">
        <pc:chgData name="Mrs Hargreaves" userId="16d29ebe-5fd1-4f7c-a551-c4871f6cfdc9" providerId="ADAL" clId="{469F85CC-1F06-400F-B6DD-ACB86BE7BD9C}" dt="2022-01-02T13:00:48.892" v="113" actId="47"/>
        <pc:sldMkLst>
          <pc:docMk/>
          <pc:sldMk cId="2235556423" sldId="292"/>
        </pc:sldMkLst>
      </pc:sldChg>
      <pc:sldChg chg="delSp ord delDesignElem">
        <pc:chgData name="Mrs Hargreaves" userId="16d29ebe-5fd1-4f7c-a551-c4871f6cfdc9" providerId="ADAL" clId="{469F85CC-1F06-400F-B6DD-ACB86BE7BD9C}" dt="2022-01-02T13:08:21.096" v="156"/>
        <pc:sldMkLst>
          <pc:docMk/>
          <pc:sldMk cId="3329567238" sldId="294"/>
        </pc:sldMkLst>
        <pc:spChg chg="del">
          <ac:chgData name="Mrs Hargreaves" userId="16d29ebe-5fd1-4f7c-a551-c4871f6cfdc9" providerId="ADAL" clId="{469F85CC-1F06-400F-B6DD-ACB86BE7BD9C}" dt="2022-01-02T12:59:56.381" v="108"/>
          <ac:spMkLst>
            <pc:docMk/>
            <pc:sldMk cId="3329567238" sldId="294"/>
            <ac:spMk id="15" creationId="{6EFFF4A2-EB01-4738-9824-8D9A72A51BB9}"/>
          </ac:spMkLst>
        </pc:spChg>
        <pc:spChg chg="del">
          <ac:chgData name="Mrs Hargreaves" userId="16d29ebe-5fd1-4f7c-a551-c4871f6cfdc9" providerId="ADAL" clId="{469F85CC-1F06-400F-B6DD-ACB86BE7BD9C}" dt="2022-01-02T12:59:56.381" v="108"/>
          <ac:spMkLst>
            <pc:docMk/>
            <pc:sldMk cId="3329567238" sldId="294"/>
            <ac:spMk id="17" creationId="{23D97D8B-CFC5-431A-AA32-93C4522A6EE6}"/>
          </ac:spMkLst>
        </pc:spChg>
        <pc:grpChg chg="del">
          <ac:chgData name="Mrs Hargreaves" userId="16d29ebe-5fd1-4f7c-a551-c4871f6cfdc9" providerId="ADAL" clId="{469F85CC-1F06-400F-B6DD-ACB86BE7BD9C}" dt="2022-01-02T12:59:56.381" v="108"/>
          <ac:grpSpMkLst>
            <pc:docMk/>
            <pc:sldMk cId="3329567238" sldId="294"/>
            <ac:grpSpMk id="19" creationId="{F91EAA54-AC0A-4AEF-ACE5-B1DD3DC8173B}"/>
          </ac:grpSpMkLst>
        </pc:grpChg>
      </pc:sldChg>
      <pc:sldChg chg="ord">
        <pc:chgData name="Mrs Hargreaves" userId="16d29ebe-5fd1-4f7c-a551-c4871f6cfdc9" providerId="ADAL" clId="{469F85CC-1F06-400F-B6DD-ACB86BE7BD9C}" dt="2022-01-02T13:08:17.079" v="154"/>
        <pc:sldMkLst>
          <pc:docMk/>
          <pc:sldMk cId="1082841691" sldId="295"/>
        </pc:sldMkLst>
      </pc:sldChg>
      <pc:sldChg chg="del">
        <pc:chgData name="Mrs Hargreaves" userId="16d29ebe-5fd1-4f7c-a551-c4871f6cfdc9" providerId="ADAL" clId="{469F85CC-1F06-400F-B6DD-ACB86BE7BD9C}" dt="2022-01-02T13:00:36.549" v="112" actId="47"/>
        <pc:sldMkLst>
          <pc:docMk/>
          <pc:sldMk cId="3094984062" sldId="296"/>
        </pc:sldMkLst>
      </pc:sldChg>
      <pc:sldChg chg="del">
        <pc:chgData name="Mrs Hargreaves" userId="16d29ebe-5fd1-4f7c-a551-c4871f6cfdc9" providerId="ADAL" clId="{469F85CC-1F06-400F-B6DD-ACB86BE7BD9C}" dt="2022-01-02T13:00:36.549" v="112" actId="47"/>
        <pc:sldMkLst>
          <pc:docMk/>
          <pc:sldMk cId="0" sldId="409"/>
        </pc:sldMkLst>
      </pc:sldChg>
      <pc:sldChg chg="delSp del delDesignElem">
        <pc:chgData name="Mrs Hargreaves" userId="16d29ebe-5fd1-4f7c-a551-c4871f6cfdc9" providerId="ADAL" clId="{469F85CC-1F06-400F-B6DD-ACB86BE7BD9C}" dt="2022-01-02T13:00:48.892" v="113" actId="47"/>
        <pc:sldMkLst>
          <pc:docMk/>
          <pc:sldMk cId="0" sldId="410"/>
        </pc:sldMkLst>
        <pc:spChg chg="del">
          <ac:chgData name="Mrs Hargreaves" userId="16d29ebe-5fd1-4f7c-a551-c4871f6cfdc9" providerId="ADAL" clId="{469F85CC-1F06-400F-B6DD-ACB86BE7BD9C}" dt="2022-01-02T12:59:56.381" v="108"/>
          <ac:spMkLst>
            <pc:docMk/>
            <pc:sldMk cId="0" sldId="410"/>
            <ac:spMk id="23561" creationId="{C5E6CFF1-2F42-4E10-9A97-F116F46F53FE}"/>
          </ac:spMkLst>
        </pc:spChg>
        <pc:cxnChg chg="del">
          <ac:chgData name="Mrs Hargreaves" userId="16d29ebe-5fd1-4f7c-a551-c4871f6cfdc9" providerId="ADAL" clId="{469F85CC-1F06-400F-B6DD-ACB86BE7BD9C}" dt="2022-01-02T12:59:56.381" v="108"/>
          <ac:cxnSpMkLst>
            <pc:docMk/>
            <pc:sldMk cId="0" sldId="410"/>
            <ac:cxnSpMk id="23562" creationId="{67182200-4859-4C8D-BCBB-55B245C28BA3}"/>
          </ac:cxnSpMkLst>
        </pc:cxnChg>
      </pc:sldChg>
      <pc:sldChg chg="del">
        <pc:chgData name="Mrs Hargreaves" userId="16d29ebe-5fd1-4f7c-a551-c4871f6cfdc9" providerId="ADAL" clId="{469F85CC-1F06-400F-B6DD-ACB86BE7BD9C}" dt="2022-01-02T13:00:36.549" v="112" actId="47"/>
        <pc:sldMkLst>
          <pc:docMk/>
          <pc:sldMk cId="0" sldId="417"/>
        </pc:sldMkLst>
      </pc:sldChg>
      <pc:sldChg chg="del">
        <pc:chgData name="Mrs Hargreaves" userId="16d29ebe-5fd1-4f7c-a551-c4871f6cfdc9" providerId="ADAL" clId="{469F85CC-1F06-400F-B6DD-ACB86BE7BD9C}" dt="2022-01-02T13:00:48.892" v="113" actId="47"/>
        <pc:sldMkLst>
          <pc:docMk/>
          <pc:sldMk cId="4152789218" sldId="418"/>
        </pc:sldMkLst>
      </pc:sldChg>
      <pc:sldChg chg="del">
        <pc:chgData name="Mrs Hargreaves" userId="16d29ebe-5fd1-4f7c-a551-c4871f6cfdc9" providerId="ADAL" clId="{469F85CC-1F06-400F-B6DD-ACB86BE7BD9C}" dt="2022-01-02T13:00:48.892" v="113" actId="47"/>
        <pc:sldMkLst>
          <pc:docMk/>
          <pc:sldMk cId="356742668" sldId="419"/>
        </pc:sldMkLst>
      </pc:sldChg>
      <pc:sldChg chg="del">
        <pc:chgData name="Mrs Hargreaves" userId="16d29ebe-5fd1-4f7c-a551-c4871f6cfdc9" providerId="ADAL" clId="{469F85CC-1F06-400F-B6DD-ACB86BE7BD9C}" dt="2022-01-02T13:00:36.549" v="112" actId="47"/>
        <pc:sldMkLst>
          <pc:docMk/>
          <pc:sldMk cId="4213366164" sldId="420"/>
        </pc:sldMkLst>
      </pc:sldChg>
      <pc:sldChg chg="del">
        <pc:chgData name="Mrs Hargreaves" userId="16d29ebe-5fd1-4f7c-a551-c4871f6cfdc9" providerId="ADAL" clId="{469F85CC-1F06-400F-B6DD-ACB86BE7BD9C}" dt="2022-01-02T13:00:36.549" v="112" actId="47"/>
        <pc:sldMkLst>
          <pc:docMk/>
          <pc:sldMk cId="3743331540" sldId="421"/>
        </pc:sldMkLst>
      </pc:sldChg>
      <pc:sldChg chg="modSp del">
        <pc:chgData name="Mrs Hargreaves" userId="16d29ebe-5fd1-4f7c-a551-c4871f6cfdc9" providerId="ADAL" clId="{469F85CC-1F06-400F-B6DD-ACB86BE7BD9C}" dt="2022-01-02T13:00:48.892" v="113" actId="47"/>
        <pc:sldMkLst>
          <pc:docMk/>
          <pc:sldMk cId="4244153810" sldId="422"/>
        </pc:sldMkLst>
        <pc:spChg chg="mod">
          <ac:chgData name="Mrs Hargreaves" userId="16d29ebe-5fd1-4f7c-a551-c4871f6cfdc9" providerId="ADAL" clId="{469F85CC-1F06-400F-B6DD-ACB86BE7BD9C}" dt="2022-01-02T12:59:56.381" v="108"/>
          <ac:spMkLst>
            <pc:docMk/>
            <pc:sldMk cId="4244153810" sldId="422"/>
            <ac:spMk id="2" creationId="{B39665C2-6C16-40AD-A431-CCD36653482B}"/>
          </ac:spMkLst>
        </pc:spChg>
        <pc:spChg chg="mod">
          <ac:chgData name="Mrs Hargreaves" userId="16d29ebe-5fd1-4f7c-a551-c4871f6cfdc9" providerId="ADAL" clId="{469F85CC-1F06-400F-B6DD-ACB86BE7BD9C}" dt="2022-01-02T12:59:56.381" v="108"/>
          <ac:spMkLst>
            <pc:docMk/>
            <pc:sldMk cId="4244153810" sldId="422"/>
            <ac:spMk id="3" creationId="{5D0017BC-644E-438B-849D-EFF3A99228BD}"/>
          </ac:spMkLst>
        </pc:spChg>
      </pc:sldChg>
      <pc:sldChg chg="delSp del delDesignElem">
        <pc:chgData name="Mrs Hargreaves" userId="16d29ebe-5fd1-4f7c-a551-c4871f6cfdc9" providerId="ADAL" clId="{469F85CC-1F06-400F-B6DD-ACB86BE7BD9C}" dt="2022-01-02T13:00:36.549" v="112" actId="47"/>
        <pc:sldMkLst>
          <pc:docMk/>
          <pc:sldMk cId="3698483151" sldId="423"/>
        </pc:sldMkLst>
        <pc:spChg chg="del">
          <ac:chgData name="Mrs Hargreaves" userId="16d29ebe-5fd1-4f7c-a551-c4871f6cfdc9" providerId="ADAL" clId="{469F85CC-1F06-400F-B6DD-ACB86BE7BD9C}" dt="2022-01-02T12:59:56.381" v="108"/>
          <ac:spMkLst>
            <pc:docMk/>
            <pc:sldMk cId="3698483151" sldId="423"/>
            <ac:spMk id="16" creationId="{B0792D4F-247E-46FE-85FC-881DEFA41D94}"/>
          </ac:spMkLst>
        </pc:spChg>
        <pc:spChg chg="del">
          <ac:chgData name="Mrs Hargreaves" userId="16d29ebe-5fd1-4f7c-a551-c4871f6cfdc9" providerId="ADAL" clId="{469F85CC-1F06-400F-B6DD-ACB86BE7BD9C}" dt="2022-01-02T12:59:56.381" v="108"/>
          <ac:spMkLst>
            <pc:docMk/>
            <pc:sldMk cId="3698483151" sldId="423"/>
            <ac:spMk id="18" creationId="{FA3CD3A3-D3C1-4567-BEC0-3A50E9A3A630}"/>
          </ac:spMkLst>
        </pc:spChg>
        <pc:cxnChg chg="del">
          <ac:chgData name="Mrs Hargreaves" userId="16d29ebe-5fd1-4f7c-a551-c4871f6cfdc9" providerId="ADAL" clId="{469F85CC-1F06-400F-B6DD-ACB86BE7BD9C}" dt="2022-01-02T12:59:56.381" v="108"/>
          <ac:cxnSpMkLst>
            <pc:docMk/>
            <pc:sldMk cId="3698483151" sldId="423"/>
            <ac:cxnSpMk id="20" creationId="{B56D13EF-D431-4D0F-BFFC-1B5A686FF9BD}"/>
          </ac:cxnSpMkLst>
        </pc:cxnChg>
      </pc:sldChg>
      <pc:sldChg chg="delSp del delDesignElem">
        <pc:chgData name="Mrs Hargreaves" userId="16d29ebe-5fd1-4f7c-a551-c4871f6cfdc9" providerId="ADAL" clId="{469F85CC-1F06-400F-B6DD-ACB86BE7BD9C}" dt="2022-01-02T13:00:48.892" v="113" actId="47"/>
        <pc:sldMkLst>
          <pc:docMk/>
          <pc:sldMk cId="2038051679" sldId="424"/>
        </pc:sldMkLst>
        <pc:spChg chg="del">
          <ac:chgData name="Mrs Hargreaves" userId="16d29ebe-5fd1-4f7c-a551-c4871f6cfdc9" providerId="ADAL" clId="{469F85CC-1F06-400F-B6DD-ACB86BE7BD9C}" dt="2022-01-02T12:59:56.381" v="108"/>
          <ac:spMkLst>
            <pc:docMk/>
            <pc:sldMk cId="2038051679" sldId="424"/>
            <ac:spMk id="10" creationId="{E49CC64F-7275-4E33-961B-0C5CDC439875}"/>
          </ac:spMkLst>
        </pc:spChg>
      </pc:sldChg>
      <pc:sldChg chg="delSp del delDesignElem">
        <pc:chgData name="Mrs Hargreaves" userId="16d29ebe-5fd1-4f7c-a551-c4871f6cfdc9" providerId="ADAL" clId="{469F85CC-1F06-400F-B6DD-ACB86BE7BD9C}" dt="2022-01-02T13:00:26.065" v="111" actId="47"/>
        <pc:sldMkLst>
          <pc:docMk/>
          <pc:sldMk cId="4090676046" sldId="425"/>
        </pc:sldMkLst>
        <pc:spChg chg="del">
          <ac:chgData name="Mrs Hargreaves" userId="16d29ebe-5fd1-4f7c-a551-c4871f6cfdc9" providerId="ADAL" clId="{469F85CC-1F06-400F-B6DD-ACB86BE7BD9C}" dt="2022-01-02T12:59:56.381" v="108"/>
          <ac:spMkLst>
            <pc:docMk/>
            <pc:sldMk cId="4090676046" sldId="425"/>
            <ac:spMk id="15" creationId="{42285737-90EE-47DC-AC80-8AE156B11969}"/>
          </ac:spMkLst>
        </pc:spChg>
        <pc:grpChg chg="del">
          <ac:chgData name="Mrs Hargreaves" userId="16d29ebe-5fd1-4f7c-a551-c4871f6cfdc9" providerId="ADAL" clId="{469F85CC-1F06-400F-B6DD-ACB86BE7BD9C}" dt="2022-01-02T12:59:56.381" v="108"/>
          <ac:grpSpMkLst>
            <pc:docMk/>
            <pc:sldMk cId="4090676046" sldId="425"/>
            <ac:grpSpMk id="17" creationId="{B57BDC17-F1B3-455F-BBF1-680AA1F25C06}"/>
          </ac:grpSpMkLst>
        </pc:grpChg>
      </pc:sldChg>
      <pc:sldChg chg="delSp del delDesignElem">
        <pc:chgData name="Mrs Hargreaves" userId="16d29ebe-5fd1-4f7c-a551-c4871f6cfdc9" providerId="ADAL" clId="{469F85CC-1F06-400F-B6DD-ACB86BE7BD9C}" dt="2022-01-02T13:00:26.065" v="111" actId="47"/>
        <pc:sldMkLst>
          <pc:docMk/>
          <pc:sldMk cId="753494944" sldId="426"/>
        </pc:sldMkLst>
        <pc:spChg chg="del">
          <ac:chgData name="Mrs Hargreaves" userId="16d29ebe-5fd1-4f7c-a551-c4871f6cfdc9" providerId="ADAL" clId="{469F85CC-1F06-400F-B6DD-ACB86BE7BD9C}" dt="2022-01-02T12:59:56.381" v="108"/>
          <ac:spMkLst>
            <pc:docMk/>
            <pc:sldMk cId="753494944" sldId="426"/>
            <ac:spMk id="10" creationId="{B775CD93-9DF2-48CB-9F57-1BCA9A46C7FA}"/>
          </ac:spMkLst>
        </pc:spChg>
        <pc:spChg chg="del">
          <ac:chgData name="Mrs Hargreaves" userId="16d29ebe-5fd1-4f7c-a551-c4871f6cfdc9" providerId="ADAL" clId="{469F85CC-1F06-400F-B6DD-ACB86BE7BD9C}" dt="2022-01-02T12:59:56.381" v="108"/>
          <ac:spMkLst>
            <pc:docMk/>
            <pc:sldMk cId="753494944" sldId="426"/>
            <ac:spMk id="12" creationId="{6166C6D1-23AC-49C4-BA07-238E4E9F8CEB}"/>
          </ac:spMkLst>
        </pc:spChg>
      </pc:sldChg>
      <pc:sldChg chg="delSp del delDesignElem">
        <pc:chgData name="Mrs Hargreaves" userId="16d29ebe-5fd1-4f7c-a551-c4871f6cfdc9" providerId="ADAL" clId="{469F85CC-1F06-400F-B6DD-ACB86BE7BD9C}" dt="2022-01-02T13:00:26.065" v="111" actId="47"/>
        <pc:sldMkLst>
          <pc:docMk/>
          <pc:sldMk cId="2181793761" sldId="427"/>
        </pc:sldMkLst>
        <pc:spChg chg="del">
          <ac:chgData name="Mrs Hargreaves" userId="16d29ebe-5fd1-4f7c-a551-c4871f6cfdc9" providerId="ADAL" clId="{469F85CC-1F06-400F-B6DD-ACB86BE7BD9C}" dt="2022-01-02T12:59:56.381" v="108"/>
          <ac:spMkLst>
            <pc:docMk/>
            <pc:sldMk cId="2181793761" sldId="427"/>
            <ac:spMk id="8" creationId="{AD21898E-86C0-4C8A-A76C-DF33E844C87A}"/>
          </ac:spMkLst>
        </pc:spChg>
        <pc:spChg chg="del">
          <ac:chgData name="Mrs Hargreaves" userId="16d29ebe-5fd1-4f7c-a551-c4871f6cfdc9" providerId="ADAL" clId="{469F85CC-1F06-400F-B6DD-ACB86BE7BD9C}" dt="2022-01-02T12:59:56.381" v="108"/>
          <ac:spMkLst>
            <pc:docMk/>
            <pc:sldMk cId="2181793761" sldId="427"/>
            <ac:spMk id="10" creationId="{5C8F04BD-D093-45D0-B54C-50FDB308B4EE}"/>
          </ac:spMkLst>
        </pc:spChg>
      </pc:sldChg>
      <pc:sldChg chg="addSp delSp modSp add mod ord setBg">
        <pc:chgData name="Mrs Hargreaves" userId="16d29ebe-5fd1-4f7c-a551-c4871f6cfdc9" providerId="ADAL" clId="{469F85CC-1F06-400F-B6DD-ACB86BE7BD9C}" dt="2022-01-02T13:11:42.479" v="172" actId="20577"/>
        <pc:sldMkLst>
          <pc:docMk/>
          <pc:sldMk cId="0" sldId="428"/>
        </pc:sldMkLst>
        <pc:spChg chg="add">
          <ac:chgData name="Mrs Hargreaves" userId="16d29ebe-5fd1-4f7c-a551-c4871f6cfdc9" providerId="ADAL" clId="{469F85CC-1F06-400F-B6DD-ACB86BE7BD9C}" dt="2022-01-02T13:00:01.259" v="109" actId="26606"/>
          <ac:spMkLst>
            <pc:docMk/>
            <pc:sldMk cId="0" sldId="428"/>
            <ac:spMk id="117" creationId="{B819A166-7571-4003-A6B8-B62034C3ED30}"/>
          </ac:spMkLst>
        </pc:spChg>
        <pc:spChg chg="mod">
          <ac:chgData name="Mrs Hargreaves" userId="16d29ebe-5fd1-4f7c-a551-c4871f6cfdc9" providerId="ADAL" clId="{469F85CC-1F06-400F-B6DD-ACB86BE7BD9C}" dt="2022-01-02T13:00:01.259" v="109" actId="26606"/>
          <ac:spMkLst>
            <pc:docMk/>
            <pc:sldMk cId="0" sldId="428"/>
            <ac:spMk id="238" creationId="{00000000-0000-0000-0000-000000000000}"/>
          </ac:spMkLst>
        </pc:spChg>
        <pc:spChg chg="del mod">
          <ac:chgData name="Mrs Hargreaves" userId="16d29ebe-5fd1-4f7c-a551-c4871f6cfdc9" providerId="ADAL" clId="{469F85CC-1F06-400F-B6DD-ACB86BE7BD9C}" dt="2022-01-02T13:00:01.259" v="109" actId="26606"/>
          <ac:spMkLst>
            <pc:docMk/>
            <pc:sldMk cId="0" sldId="428"/>
            <ac:spMk id="239" creationId="{00000000-0000-0000-0000-000000000000}"/>
          </ac:spMkLst>
        </pc:spChg>
        <pc:graphicFrameChg chg="add mod">
          <ac:chgData name="Mrs Hargreaves" userId="16d29ebe-5fd1-4f7c-a551-c4871f6cfdc9" providerId="ADAL" clId="{469F85CC-1F06-400F-B6DD-ACB86BE7BD9C}" dt="2022-01-02T13:11:42.479" v="172" actId="20577"/>
          <ac:graphicFrameMkLst>
            <pc:docMk/>
            <pc:sldMk cId="0" sldId="428"/>
            <ac:graphicFrameMk id="241" creationId="{65B39BFF-B3C0-4123-A21A-CA53ED7982E1}"/>
          </ac:graphicFrameMkLst>
        </pc:graphicFrameChg>
      </pc:sldChg>
      <pc:sldChg chg="addSp new del mod">
        <pc:chgData name="Mrs Hargreaves" userId="16d29ebe-5fd1-4f7c-a551-c4871f6cfdc9" providerId="ADAL" clId="{469F85CC-1F06-400F-B6DD-ACB86BE7BD9C}" dt="2022-01-01T20:14:52.675" v="73" actId="47"/>
        <pc:sldMkLst>
          <pc:docMk/>
          <pc:sldMk cId="4078418478" sldId="428"/>
        </pc:sldMkLst>
        <pc:spChg chg="add">
          <ac:chgData name="Mrs Hargreaves" userId="16d29ebe-5fd1-4f7c-a551-c4871f6cfdc9" providerId="ADAL" clId="{469F85CC-1F06-400F-B6DD-ACB86BE7BD9C}" dt="2022-01-01T20:14:48.160" v="72" actId="22"/>
          <ac:spMkLst>
            <pc:docMk/>
            <pc:sldMk cId="4078418478" sldId="428"/>
            <ac:spMk id="5" creationId="{F6FB60E5-3B70-41C9-AA51-98E247210890}"/>
          </ac:spMkLst>
        </pc:spChg>
      </pc:sldChg>
      <pc:sldChg chg="addSp delSp modSp new mod setBg setClrOvrMap">
        <pc:chgData name="Mrs Hargreaves" userId="16d29ebe-5fd1-4f7c-a551-c4871f6cfdc9" providerId="ADAL" clId="{469F85CC-1F06-400F-B6DD-ACB86BE7BD9C}" dt="2022-01-02T15:38:17.168" v="225"/>
        <pc:sldMkLst>
          <pc:docMk/>
          <pc:sldMk cId="3306450457" sldId="429"/>
        </pc:sldMkLst>
        <pc:spChg chg="mod">
          <ac:chgData name="Mrs Hargreaves" userId="16d29ebe-5fd1-4f7c-a551-c4871f6cfdc9" providerId="ADAL" clId="{469F85CC-1F06-400F-B6DD-ACB86BE7BD9C}" dt="2022-01-02T13:08:01.785" v="151" actId="1076"/>
          <ac:spMkLst>
            <pc:docMk/>
            <pc:sldMk cId="3306450457" sldId="429"/>
            <ac:spMk id="2" creationId="{39E47F77-2EFA-430C-8E61-D12574F72F6F}"/>
          </ac:spMkLst>
        </pc:spChg>
        <pc:spChg chg="del">
          <ac:chgData name="Mrs Hargreaves" userId="16d29ebe-5fd1-4f7c-a551-c4871f6cfdc9" providerId="ADAL" clId="{469F85CC-1F06-400F-B6DD-ACB86BE7BD9C}" dt="2022-01-02T13:02:47.266" v="119" actId="478"/>
          <ac:spMkLst>
            <pc:docMk/>
            <pc:sldMk cId="3306450457" sldId="429"/>
            <ac:spMk id="3" creationId="{3F33450E-2D1E-4597-8538-031265E7A2DE}"/>
          </ac:spMkLst>
        </pc:spChg>
        <pc:spChg chg="add del mod ord">
          <ac:chgData name="Mrs Hargreaves" userId="16d29ebe-5fd1-4f7c-a551-c4871f6cfdc9" providerId="ADAL" clId="{469F85CC-1F06-400F-B6DD-ACB86BE7BD9C}" dt="2022-01-02T15:38:17.168" v="225"/>
          <ac:spMkLst>
            <pc:docMk/>
            <pc:sldMk cId="3306450457" sldId="429"/>
            <ac:spMk id="4" creationId="{B1488E3F-8CFA-4318-A881-2F5AB6917D62}"/>
          </ac:spMkLst>
        </pc:spChg>
        <pc:spChg chg="add del mod">
          <ac:chgData name="Mrs Hargreaves" userId="16d29ebe-5fd1-4f7c-a551-c4871f6cfdc9" providerId="ADAL" clId="{469F85CC-1F06-400F-B6DD-ACB86BE7BD9C}" dt="2022-01-02T13:05:45.678" v="133"/>
          <ac:spMkLst>
            <pc:docMk/>
            <pc:sldMk cId="3306450457" sldId="429"/>
            <ac:spMk id="5" creationId="{CC05D98A-3B83-49EC-B412-C57132B968C4}"/>
          </ac:spMkLst>
        </pc:spChg>
        <pc:spChg chg="add mod ord">
          <ac:chgData name="Mrs Hargreaves" userId="16d29ebe-5fd1-4f7c-a551-c4871f6cfdc9" providerId="ADAL" clId="{469F85CC-1F06-400F-B6DD-ACB86BE7BD9C}" dt="2022-01-02T15:38:14.750" v="223"/>
          <ac:spMkLst>
            <pc:docMk/>
            <pc:sldMk cId="3306450457" sldId="429"/>
            <ac:spMk id="6" creationId="{7077F7B0-ECFC-4FF1-A793-9DC5449F63B8}"/>
          </ac:spMkLst>
        </pc:spChg>
        <pc:spChg chg="add del">
          <ac:chgData name="Mrs Hargreaves" userId="16d29ebe-5fd1-4f7c-a551-c4871f6cfdc9" providerId="ADAL" clId="{469F85CC-1F06-400F-B6DD-ACB86BE7BD9C}" dt="2022-01-02T13:05:52.711" v="135" actId="26606"/>
          <ac:spMkLst>
            <pc:docMk/>
            <pc:sldMk cId="3306450457" sldId="429"/>
            <ac:spMk id="71" creationId="{A7AE9375-4664-4DB2-922D-2782A6E439AC}"/>
          </ac:spMkLst>
        </pc:spChg>
        <pc:spChg chg="add del">
          <ac:chgData name="Mrs Hargreaves" userId="16d29ebe-5fd1-4f7c-a551-c4871f6cfdc9" providerId="ADAL" clId="{469F85CC-1F06-400F-B6DD-ACB86BE7BD9C}" dt="2022-01-02T13:06:29.345" v="139" actId="26606"/>
          <ac:spMkLst>
            <pc:docMk/>
            <pc:sldMk cId="3306450457" sldId="429"/>
            <ac:spMk id="74" creationId="{AAB8EDC3-1C0D-4505-A2C7-839A5161FB53}"/>
          </ac:spMkLst>
        </pc:spChg>
        <pc:spChg chg="add del">
          <ac:chgData name="Mrs Hargreaves" userId="16d29ebe-5fd1-4f7c-a551-c4871f6cfdc9" providerId="ADAL" clId="{469F85CC-1F06-400F-B6DD-ACB86BE7BD9C}" dt="2022-01-02T13:05:52.711" v="135" actId="26606"/>
          <ac:spMkLst>
            <pc:docMk/>
            <pc:sldMk cId="3306450457" sldId="429"/>
            <ac:spMk id="75" creationId="{C87417AF-190E-4D6E-AFA6-7D3E84B0B430}"/>
          </ac:spMkLst>
        </pc:spChg>
        <pc:spChg chg="add del">
          <ac:chgData name="Mrs Hargreaves" userId="16d29ebe-5fd1-4f7c-a551-c4871f6cfdc9" providerId="ADAL" clId="{469F85CC-1F06-400F-B6DD-ACB86BE7BD9C}" dt="2022-01-02T13:06:29.345" v="139" actId="26606"/>
          <ac:spMkLst>
            <pc:docMk/>
            <pc:sldMk cId="3306450457" sldId="429"/>
            <ac:spMk id="76" creationId="{2069E294-3813-4588-9E9C-AEA08F9C4DA1}"/>
          </ac:spMkLst>
        </pc:spChg>
        <pc:spChg chg="add del">
          <ac:chgData name="Mrs Hargreaves" userId="16d29ebe-5fd1-4f7c-a551-c4871f6cfdc9" providerId="ADAL" clId="{469F85CC-1F06-400F-B6DD-ACB86BE7BD9C}" dt="2022-01-02T13:05:52.711" v="135" actId="26606"/>
          <ac:spMkLst>
            <pc:docMk/>
            <pc:sldMk cId="3306450457" sldId="429"/>
            <ac:spMk id="77" creationId="{80B30ED8-273E-4C07-8568-2FE5CC5C483D}"/>
          </ac:spMkLst>
        </pc:spChg>
        <pc:spChg chg="add">
          <ac:chgData name="Mrs Hargreaves" userId="16d29ebe-5fd1-4f7c-a551-c4871f6cfdc9" providerId="ADAL" clId="{469F85CC-1F06-400F-B6DD-ACB86BE7BD9C}" dt="2022-01-02T13:06:29.345" v="139" actId="26606"/>
          <ac:spMkLst>
            <pc:docMk/>
            <pc:sldMk cId="3306450457" sldId="429"/>
            <ac:spMk id="81" creationId="{9AA72BD9-2C5A-4EDC-931F-5AA08EACA0F3}"/>
          </ac:spMkLst>
        </pc:spChg>
        <pc:spChg chg="add">
          <ac:chgData name="Mrs Hargreaves" userId="16d29ebe-5fd1-4f7c-a551-c4871f6cfdc9" providerId="ADAL" clId="{469F85CC-1F06-400F-B6DD-ACB86BE7BD9C}" dt="2022-01-02T13:06:29.345" v="139" actId="26606"/>
          <ac:spMkLst>
            <pc:docMk/>
            <pc:sldMk cId="3306450457" sldId="429"/>
            <ac:spMk id="83" creationId="{DD3981AC-7B61-4947-BCF3-F7AA7FA385B9}"/>
          </ac:spMkLst>
        </pc:spChg>
        <pc:spChg chg="add">
          <ac:chgData name="Mrs Hargreaves" userId="16d29ebe-5fd1-4f7c-a551-c4871f6cfdc9" providerId="ADAL" clId="{469F85CC-1F06-400F-B6DD-ACB86BE7BD9C}" dt="2022-01-02T13:06:29.345" v="139" actId="26606"/>
          <ac:spMkLst>
            <pc:docMk/>
            <pc:sldMk cId="3306450457" sldId="429"/>
            <ac:spMk id="85" creationId="{55D4142C-5077-457F-A6AD-3FECFDB39685}"/>
          </ac:spMkLst>
        </pc:spChg>
        <pc:spChg chg="add">
          <ac:chgData name="Mrs Hargreaves" userId="16d29ebe-5fd1-4f7c-a551-c4871f6cfdc9" providerId="ADAL" clId="{469F85CC-1F06-400F-B6DD-ACB86BE7BD9C}" dt="2022-01-02T13:06:29.345" v="139" actId="26606"/>
          <ac:spMkLst>
            <pc:docMk/>
            <pc:sldMk cId="3306450457" sldId="429"/>
            <ac:spMk id="87" creationId="{7A5F0580-5EE9-419F-96EE-B6529EF6E7D0}"/>
          </ac:spMkLst>
        </pc:spChg>
        <pc:spChg chg="add del">
          <ac:chgData name="Mrs Hargreaves" userId="16d29ebe-5fd1-4f7c-a551-c4871f6cfdc9" providerId="ADAL" clId="{469F85CC-1F06-400F-B6DD-ACB86BE7BD9C}" dt="2022-01-02T13:06:20.540" v="137" actId="26606"/>
          <ac:spMkLst>
            <pc:docMk/>
            <pc:sldMk cId="3306450457" sldId="429"/>
            <ac:spMk id="134" creationId="{A7AE9375-4664-4DB2-922D-2782A6E439AC}"/>
          </ac:spMkLst>
        </pc:spChg>
        <pc:spChg chg="add del">
          <ac:chgData name="Mrs Hargreaves" userId="16d29ebe-5fd1-4f7c-a551-c4871f6cfdc9" providerId="ADAL" clId="{469F85CC-1F06-400F-B6DD-ACB86BE7BD9C}" dt="2022-01-02T13:06:20.540" v="137" actId="26606"/>
          <ac:spMkLst>
            <pc:docMk/>
            <pc:sldMk cId="3306450457" sldId="429"/>
            <ac:spMk id="138" creationId="{C87417AF-190E-4D6E-AFA6-7D3E84B0B430}"/>
          </ac:spMkLst>
        </pc:spChg>
        <pc:spChg chg="add del">
          <ac:chgData name="Mrs Hargreaves" userId="16d29ebe-5fd1-4f7c-a551-c4871f6cfdc9" providerId="ADAL" clId="{469F85CC-1F06-400F-B6DD-ACB86BE7BD9C}" dt="2022-01-02T13:06:20.540" v="137" actId="26606"/>
          <ac:spMkLst>
            <pc:docMk/>
            <pc:sldMk cId="3306450457" sldId="429"/>
            <ac:spMk id="140" creationId="{80B30ED8-273E-4C07-8568-2FE5CC5C483D}"/>
          </ac:spMkLst>
        </pc:spChg>
        <pc:picChg chg="add mod ord">
          <ac:chgData name="Mrs Hargreaves" userId="16d29ebe-5fd1-4f7c-a551-c4871f6cfdc9" providerId="ADAL" clId="{469F85CC-1F06-400F-B6DD-ACB86BE7BD9C}" dt="2022-01-02T13:06:29.345" v="139" actId="26606"/>
          <ac:picMkLst>
            <pc:docMk/>
            <pc:sldMk cId="3306450457" sldId="429"/>
            <ac:picMk id="8" creationId="{E57A5AB0-B2F1-4A9D-BFD1-2F683BF33D77}"/>
          </ac:picMkLst>
        </pc:picChg>
        <pc:picChg chg="add del mod">
          <ac:chgData name="Mrs Hargreaves" userId="16d29ebe-5fd1-4f7c-a551-c4871f6cfdc9" providerId="ADAL" clId="{469F85CC-1F06-400F-B6DD-ACB86BE7BD9C}" dt="2022-01-02T13:06:23.806" v="138" actId="478"/>
          <ac:picMkLst>
            <pc:docMk/>
            <pc:sldMk cId="3306450457" sldId="429"/>
            <ac:picMk id="4097" creationId="{9FA7F339-AF59-4962-A81B-3EFCE5343BB1}"/>
          </ac:picMkLst>
        </pc:picChg>
        <pc:picChg chg="add del mod ord">
          <ac:chgData name="Mrs Hargreaves" userId="16d29ebe-5fd1-4f7c-a551-c4871f6cfdc9" providerId="ADAL" clId="{469F85CC-1F06-400F-B6DD-ACB86BE7BD9C}" dt="2022-01-02T13:05:45.678" v="131" actId="478"/>
          <ac:picMkLst>
            <pc:docMk/>
            <pc:sldMk cId="3306450457" sldId="429"/>
            <ac:picMk id="4098" creationId="{92EA7297-E524-49B4-9EA5-9F75D7BE4F02}"/>
          </ac:picMkLst>
        </pc:picChg>
        <pc:cxnChg chg="add del">
          <ac:chgData name="Mrs Hargreaves" userId="16d29ebe-5fd1-4f7c-a551-c4871f6cfdc9" providerId="ADAL" clId="{469F85CC-1F06-400F-B6DD-ACB86BE7BD9C}" dt="2022-01-02T13:05:52.711" v="135" actId="26606"/>
          <ac:cxnSpMkLst>
            <pc:docMk/>
            <pc:sldMk cId="3306450457" sldId="429"/>
            <ac:cxnSpMk id="73" creationId="{EE504C98-6397-41C1-A8D8-2D9C4ED307E0}"/>
          </ac:cxnSpMkLst>
        </pc:cxnChg>
        <pc:cxnChg chg="add del">
          <ac:chgData name="Mrs Hargreaves" userId="16d29ebe-5fd1-4f7c-a551-c4871f6cfdc9" providerId="ADAL" clId="{469F85CC-1F06-400F-B6DD-ACB86BE7BD9C}" dt="2022-01-02T13:06:20.540" v="137" actId="26606"/>
          <ac:cxnSpMkLst>
            <pc:docMk/>
            <pc:sldMk cId="3306450457" sldId="429"/>
            <ac:cxnSpMk id="136" creationId="{EE504C98-6397-41C1-A8D8-2D9C4ED307E0}"/>
          </ac:cxnSpMkLst>
        </pc:cxnChg>
      </pc:sldChg>
      <pc:sldChg chg="addSp modSp new mod setBg setClrOvrMap">
        <pc:chgData name="Mrs Hargreaves" userId="16d29ebe-5fd1-4f7c-a551-c4871f6cfdc9" providerId="ADAL" clId="{469F85CC-1F06-400F-B6DD-ACB86BE7BD9C}" dt="2022-01-02T13:48:46.429" v="181" actId="20577"/>
        <pc:sldMkLst>
          <pc:docMk/>
          <pc:sldMk cId="1964149269" sldId="430"/>
        </pc:sldMkLst>
        <pc:spChg chg="mod">
          <ac:chgData name="Mrs Hargreaves" userId="16d29ebe-5fd1-4f7c-a551-c4871f6cfdc9" providerId="ADAL" clId="{469F85CC-1F06-400F-B6DD-ACB86BE7BD9C}" dt="2022-01-02T13:48:13.621" v="175" actId="26606"/>
          <ac:spMkLst>
            <pc:docMk/>
            <pc:sldMk cId="1964149269" sldId="430"/>
            <ac:spMk id="2" creationId="{4A5E1D5E-8544-487A-A2C3-EBCD4BCA0DE0}"/>
          </ac:spMkLst>
        </pc:spChg>
        <pc:spChg chg="mod">
          <ac:chgData name="Mrs Hargreaves" userId="16d29ebe-5fd1-4f7c-a551-c4871f6cfdc9" providerId="ADAL" clId="{469F85CC-1F06-400F-B6DD-ACB86BE7BD9C}" dt="2022-01-02T13:48:46.429" v="181" actId="20577"/>
          <ac:spMkLst>
            <pc:docMk/>
            <pc:sldMk cId="1964149269" sldId="430"/>
            <ac:spMk id="3" creationId="{6C0B7117-EFF7-4F65-B8F1-FAC4CD59CD2E}"/>
          </ac:spMkLst>
        </pc:spChg>
        <pc:spChg chg="add">
          <ac:chgData name="Mrs Hargreaves" userId="16d29ebe-5fd1-4f7c-a551-c4871f6cfdc9" providerId="ADAL" clId="{469F85CC-1F06-400F-B6DD-ACB86BE7BD9C}" dt="2022-01-02T13:48:13.621" v="175" actId="26606"/>
          <ac:spMkLst>
            <pc:docMk/>
            <pc:sldMk cId="1964149269" sldId="430"/>
            <ac:spMk id="71" creationId="{7C432AFE-B3D2-4BFF-BF8F-96C27AFF1AC7}"/>
          </ac:spMkLst>
        </pc:spChg>
        <pc:spChg chg="add">
          <ac:chgData name="Mrs Hargreaves" userId="16d29ebe-5fd1-4f7c-a551-c4871f6cfdc9" providerId="ADAL" clId="{469F85CC-1F06-400F-B6DD-ACB86BE7BD9C}" dt="2022-01-02T13:48:13.621" v="175" actId="26606"/>
          <ac:spMkLst>
            <pc:docMk/>
            <pc:sldMk cId="1964149269" sldId="430"/>
            <ac:spMk id="73" creationId="{AF2F604E-43BE-4DC3-B983-E071523364F8}"/>
          </ac:spMkLst>
        </pc:spChg>
        <pc:spChg chg="add">
          <ac:chgData name="Mrs Hargreaves" userId="16d29ebe-5fd1-4f7c-a551-c4871f6cfdc9" providerId="ADAL" clId="{469F85CC-1F06-400F-B6DD-ACB86BE7BD9C}" dt="2022-01-02T13:48:13.621" v="175" actId="26606"/>
          <ac:spMkLst>
            <pc:docMk/>
            <pc:sldMk cId="1964149269" sldId="430"/>
            <ac:spMk id="75" creationId="{08C9B587-E65E-4B52-B37C-ABEBB6E87928}"/>
          </ac:spMkLst>
        </pc:spChg>
        <pc:picChg chg="add mod ord">
          <ac:chgData name="Mrs Hargreaves" userId="16d29ebe-5fd1-4f7c-a551-c4871f6cfdc9" providerId="ADAL" clId="{469F85CC-1F06-400F-B6DD-ACB86BE7BD9C}" dt="2022-01-02T13:48:13.621" v="175" actId="26606"/>
          <ac:picMkLst>
            <pc:docMk/>
            <pc:sldMk cId="1964149269" sldId="430"/>
            <ac:picMk id="5122" creationId="{BA6C632F-7679-42A5-970F-6CCF3CFDB72E}"/>
          </ac:picMkLst>
        </pc:picChg>
      </pc:sldChg>
      <pc:sldChg chg="addSp modSp new mod setBg setClrOvrMap">
        <pc:chgData name="Mrs Hargreaves" userId="16d29ebe-5fd1-4f7c-a551-c4871f6cfdc9" providerId="ADAL" clId="{469F85CC-1F06-400F-B6DD-ACB86BE7BD9C}" dt="2022-01-02T15:54:53.083" v="273" actId="20577"/>
        <pc:sldMkLst>
          <pc:docMk/>
          <pc:sldMk cId="1695582907" sldId="431"/>
        </pc:sldMkLst>
        <pc:spChg chg="mod">
          <ac:chgData name="Mrs Hargreaves" userId="16d29ebe-5fd1-4f7c-a551-c4871f6cfdc9" providerId="ADAL" clId="{469F85CC-1F06-400F-B6DD-ACB86BE7BD9C}" dt="2022-01-02T15:50:53.605" v="232" actId="2711"/>
          <ac:spMkLst>
            <pc:docMk/>
            <pc:sldMk cId="1695582907" sldId="431"/>
            <ac:spMk id="2" creationId="{45762569-3CD9-408A-86EF-A2EFC23ED9D6}"/>
          </ac:spMkLst>
        </pc:spChg>
        <pc:spChg chg="mod">
          <ac:chgData name="Mrs Hargreaves" userId="16d29ebe-5fd1-4f7c-a551-c4871f6cfdc9" providerId="ADAL" clId="{469F85CC-1F06-400F-B6DD-ACB86BE7BD9C}" dt="2022-01-02T15:54:53.083" v="273" actId="20577"/>
          <ac:spMkLst>
            <pc:docMk/>
            <pc:sldMk cId="1695582907" sldId="431"/>
            <ac:spMk id="3" creationId="{3B36F2E8-7CF0-41FE-AB96-34A3810B44DE}"/>
          </ac:spMkLst>
        </pc:spChg>
        <pc:spChg chg="add">
          <ac:chgData name="Mrs Hargreaves" userId="16d29ebe-5fd1-4f7c-a551-c4871f6cfdc9" providerId="ADAL" clId="{469F85CC-1F06-400F-B6DD-ACB86BE7BD9C}" dt="2022-01-02T13:49:39.554" v="195" actId="26606"/>
          <ac:spMkLst>
            <pc:docMk/>
            <pc:sldMk cId="1695582907" sldId="431"/>
            <ac:spMk id="9" creationId="{C5E6CFF1-2F42-4E10-9A97-F116F46F53FE}"/>
          </ac:spMkLst>
        </pc:spChg>
        <pc:picChg chg="add">
          <ac:chgData name="Mrs Hargreaves" userId="16d29ebe-5fd1-4f7c-a551-c4871f6cfdc9" providerId="ADAL" clId="{469F85CC-1F06-400F-B6DD-ACB86BE7BD9C}" dt="2022-01-02T13:49:39.554" v="195" actId="26606"/>
          <ac:picMkLst>
            <pc:docMk/>
            <pc:sldMk cId="1695582907" sldId="431"/>
            <ac:picMk id="5" creationId="{A436947D-8E00-4606-908C-2E05A92EFE40}"/>
          </ac:picMkLst>
        </pc:picChg>
        <pc:cxnChg chg="add">
          <ac:chgData name="Mrs Hargreaves" userId="16d29ebe-5fd1-4f7c-a551-c4871f6cfdc9" providerId="ADAL" clId="{469F85CC-1F06-400F-B6DD-ACB86BE7BD9C}" dt="2022-01-02T13:49:39.554" v="195" actId="26606"/>
          <ac:cxnSpMkLst>
            <pc:docMk/>
            <pc:sldMk cId="1695582907" sldId="431"/>
            <ac:cxnSpMk id="11" creationId="{67182200-4859-4C8D-BCBB-55B245C28BA3}"/>
          </ac:cxnSpMkLst>
        </pc:cxnChg>
      </pc:sldChg>
      <pc:sldChg chg="addSp delSp modSp new mod setBg">
        <pc:chgData name="Mrs Hargreaves" userId="16d29ebe-5fd1-4f7c-a551-c4871f6cfdc9" providerId="ADAL" clId="{469F85CC-1F06-400F-B6DD-ACB86BE7BD9C}" dt="2022-01-02T15:58:19.452" v="307" actId="114"/>
        <pc:sldMkLst>
          <pc:docMk/>
          <pc:sldMk cId="1915429078" sldId="432"/>
        </pc:sldMkLst>
        <pc:spChg chg="mod">
          <ac:chgData name="Mrs Hargreaves" userId="16d29ebe-5fd1-4f7c-a551-c4871f6cfdc9" providerId="ADAL" clId="{469F85CC-1F06-400F-B6DD-ACB86BE7BD9C}" dt="2022-01-02T15:57:59.593" v="303" actId="26606"/>
          <ac:spMkLst>
            <pc:docMk/>
            <pc:sldMk cId="1915429078" sldId="432"/>
            <ac:spMk id="2" creationId="{104484F6-AA8D-4401-A4E9-420511934058}"/>
          </ac:spMkLst>
        </pc:spChg>
        <pc:spChg chg="del">
          <ac:chgData name="Mrs Hargreaves" userId="16d29ebe-5fd1-4f7c-a551-c4871f6cfdc9" providerId="ADAL" clId="{469F85CC-1F06-400F-B6DD-ACB86BE7BD9C}" dt="2022-01-02T15:56:35.376" v="275"/>
          <ac:spMkLst>
            <pc:docMk/>
            <pc:sldMk cId="1915429078" sldId="432"/>
            <ac:spMk id="3" creationId="{25EAE36A-36C0-4D56-9834-DD190C51124D}"/>
          </ac:spMkLst>
        </pc:spChg>
        <pc:spChg chg="add del">
          <ac:chgData name="Mrs Hargreaves" userId="16d29ebe-5fd1-4f7c-a551-c4871f6cfdc9" providerId="ADAL" clId="{469F85CC-1F06-400F-B6DD-ACB86BE7BD9C}" dt="2022-01-02T15:57:59.593" v="303" actId="26606"/>
          <ac:spMkLst>
            <pc:docMk/>
            <pc:sldMk cId="1915429078" sldId="432"/>
            <ac:spMk id="9" creationId="{6166C6D1-23AC-49C4-BA07-238E4E9F8CEB}"/>
          </ac:spMkLst>
        </pc:spChg>
        <pc:spChg chg="add del">
          <ac:chgData name="Mrs Hargreaves" userId="16d29ebe-5fd1-4f7c-a551-c4871f6cfdc9" providerId="ADAL" clId="{469F85CC-1F06-400F-B6DD-ACB86BE7BD9C}" dt="2022-01-02T15:57:59.593" v="303" actId="26606"/>
          <ac:spMkLst>
            <pc:docMk/>
            <pc:sldMk cId="1915429078" sldId="432"/>
            <ac:spMk id="11" creationId="{B775CD93-9DF2-48CB-9F57-1BCA9A46C7FA}"/>
          </ac:spMkLst>
        </pc:spChg>
        <pc:spChg chg="add del">
          <ac:chgData name="Mrs Hargreaves" userId="16d29ebe-5fd1-4f7c-a551-c4871f6cfdc9" providerId="ADAL" clId="{469F85CC-1F06-400F-B6DD-ACB86BE7BD9C}" dt="2022-01-02T15:57:59.593" v="303" actId="26606"/>
          <ac:spMkLst>
            <pc:docMk/>
            <pc:sldMk cId="1915429078" sldId="432"/>
            <ac:spMk id="13" creationId="{E186B68C-84BC-4A6E-99D1-EE87483C1349}"/>
          </ac:spMkLst>
        </pc:spChg>
        <pc:spChg chg="add del">
          <ac:chgData name="Mrs Hargreaves" userId="16d29ebe-5fd1-4f7c-a551-c4871f6cfdc9" providerId="ADAL" clId="{469F85CC-1F06-400F-B6DD-ACB86BE7BD9C}" dt="2022-01-02T15:57:59.593" v="303" actId="26606"/>
          <ac:spMkLst>
            <pc:docMk/>
            <pc:sldMk cId="1915429078" sldId="432"/>
            <ac:spMk id="15" creationId="{1C091803-41C2-48E0-9228-5148460C7479}"/>
          </ac:spMkLst>
        </pc:spChg>
        <pc:spChg chg="add">
          <ac:chgData name="Mrs Hargreaves" userId="16d29ebe-5fd1-4f7c-a551-c4871f6cfdc9" providerId="ADAL" clId="{469F85CC-1F06-400F-B6DD-ACB86BE7BD9C}" dt="2022-01-02T15:57:59.593" v="303" actId="26606"/>
          <ac:spMkLst>
            <pc:docMk/>
            <pc:sldMk cId="1915429078" sldId="432"/>
            <ac:spMk id="20" creationId="{A7AE9375-4664-4DB2-922D-2782A6E439AC}"/>
          </ac:spMkLst>
        </pc:spChg>
        <pc:spChg chg="add">
          <ac:chgData name="Mrs Hargreaves" userId="16d29ebe-5fd1-4f7c-a551-c4871f6cfdc9" providerId="ADAL" clId="{469F85CC-1F06-400F-B6DD-ACB86BE7BD9C}" dt="2022-01-02T15:57:59.593" v="303" actId="26606"/>
          <ac:spMkLst>
            <pc:docMk/>
            <pc:sldMk cId="1915429078" sldId="432"/>
            <ac:spMk id="24" creationId="{9DD005C1-8C51-42D6-9BEE-B9B83849743D}"/>
          </ac:spMkLst>
        </pc:spChg>
        <pc:graphicFrameChg chg="add mod modGraphic">
          <ac:chgData name="Mrs Hargreaves" userId="16d29ebe-5fd1-4f7c-a551-c4871f6cfdc9" providerId="ADAL" clId="{469F85CC-1F06-400F-B6DD-ACB86BE7BD9C}" dt="2022-01-02T15:58:19.452" v="307" actId="114"/>
          <ac:graphicFrameMkLst>
            <pc:docMk/>
            <pc:sldMk cId="1915429078" sldId="432"/>
            <ac:graphicFrameMk id="4" creationId="{991EBD4B-2E54-48D3-ACEA-6DB5E42EF9E3}"/>
          </ac:graphicFrameMkLst>
        </pc:graphicFrameChg>
        <pc:cxnChg chg="add">
          <ac:chgData name="Mrs Hargreaves" userId="16d29ebe-5fd1-4f7c-a551-c4871f6cfdc9" providerId="ADAL" clId="{469F85CC-1F06-400F-B6DD-ACB86BE7BD9C}" dt="2022-01-02T15:57:59.593" v="303" actId="26606"/>
          <ac:cxnSpMkLst>
            <pc:docMk/>
            <pc:sldMk cId="1915429078" sldId="432"/>
            <ac:cxnSpMk id="22" creationId="{EE504C98-6397-41C1-A8D8-2D9C4ED307E0}"/>
          </ac:cxnSpMkLst>
        </pc:cxnChg>
      </pc:sldChg>
      <pc:sldChg chg="modSp new del mod">
        <pc:chgData name="Mrs Hargreaves" userId="16d29ebe-5fd1-4f7c-a551-c4871f6cfdc9" providerId="ADAL" clId="{469F85CC-1F06-400F-B6DD-ACB86BE7BD9C}" dt="2022-01-02T15:52:53.833" v="263" actId="47"/>
        <pc:sldMkLst>
          <pc:docMk/>
          <pc:sldMk cId="3746304563" sldId="432"/>
        </pc:sldMkLst>
        <pc:spChg chg="mod">
          <ac:chgData name="Mrs Hargreaves" userId="16d29ebe-5fd1-4f7c-a551-c4871f6cfdc9" providerId="ADAL" clId="{469F85CC-1F06-400F-B6DD-ACB86BE7BD9C}" dt="2022-01-02T13:51:22.894" v="217" actId="20577"/>
          <ac:spMkLst>
            <pc:docMk/>
            <pc:sldMk cId="3746304563" sldId="432"/>
            <ac:spMk id="2" creationId="{046CC065-534B-4BEF-8918-022F947CFB8D}"/>
          </ac:spMkLst>
        </pc:spChg>
        <pc:spChg chg="mod">
          <ac:chgData name="Mrs Hargreaves" userId="16d29ebe-5fd1-4f7c-a551-c4871f6cfdc9" providerId="ADAL" clId="{469F85CC-1F06-400F-B6DD-ACB86BE7BD9C}" dt="2022-01-02T13:51:28.068" v="220" actId="5793"/>
          <ac:spMkLst>
            <pc:docMk/>
            <pc:sldMk cId="3746304563" sldId="432"/>
            <ac:spMk id="3" creationId="{E4215AED-7A82-4F70-AA0D-BA2F0F03E929}"/>
          </ac:spMkLst>
        </pc:spChg>
      </pc:sldChg>
    </pc:docChg>
  </pc:docChgLst>
  <pc:docChgLst>
    <pc:chgData name="Mrs Hargreaves" userId="16d29ebe-5fd1-4f7c-a551-c4871f6cfdc9" providerId="ADAL" clId="{B2F37404-67BB-4DA2-BBB2-44893EDF7576}"/>
    <pc:docChg chg="undo custSel addSld delSld modSld">
      <pc:chgData name="Mrs Hargreaves" userId="16d29ebe-5fd1-4f7c-a551-c4871f6cfdc9" providerId="ADAL" clId="{B2F37404-67BB-4DA2-BBB2-44893EDF7576}" dt="2022-12-08T21:37:47.858" v="864" actId="47"/>
      <pc:docMkLst>
        <pc:docMk/>
      </pc:docMkLst>
      <pc:sldChg chg="addSp delSp modSp mod">
        <pc:chgData name="Mrs Hargreaves" userId="16d29ebe-5fd1-4f7c-a551-c4871f6cfdc9" providerId="ADAL" clId="{B2F37404-67BB-4DA2-BBB2-44893EDF7576}" dt="2022-12-08T21:37:38.906" v="863" actId="1076"/>
        <pc:sldMkLst>
          <pc:docMk/>
          <pc:sldMk cId="1023413298" sldId="256"/>
        </pc:sldMkLst>
        <pc:spChg chg="mod">
          <ac:chgData name="Mrs Hargreaves" userId="16d29ebe-5fd1-4f7c-a551-c4871f6cfdc9" providerId="ADAL" clId="{B2F37404-67BB-4DA2-BBB2-44893EDF7576}" dt="2022-12-08T21:37:38.906" v="863" actId="1076"/>
          <ac:spMkLst>
            <pc:docMk/>
            <pc:sldMk cId="1023413298" sldId="256"/>
            <ac:spMk id="2" creationId="{FC9C66A2-2C41-495E-8931-0F59A36C31AB}"/>
          </ac:spMkLst>
        </pc:spChg>
        <pc:spChg chg="mod">
          <ac:chgData name="Mrs Hargreaves" userId="16d29ebe-5fd1-4f7c-a551-c4871f6cfdc9" providerId="ADAL" clId="{B2F37404-67BB-4DA2-BBB2-44893EDF7576}" dt="2022-12-08T21:37:06.118" v="853" actId="1076"/>
          <ac:spMkLst>
            <pc:docMk/>
            <pc:sldMk cId="1023413298" sldId="256"/>
            <ac:spMk id="3" creationId="{9E6D33A8-7254-4D7A-8795-6CC7B7C46BD6}"/>
          </ac:spMkLst>
        </pc:spChg>
        <pc:picChg chg="add mod">
          <ac:chgData name="Mrs Hargreaves" userId="16d29ebe-5fd1-4f7c-a551-c4871f6cfdc9" providerId="ADAL" clId="{B2F37404-67BB-4DA2-BBB2-44893EDF7576}" dt="2022-12-08T21:37:26.245" v="860" actId="1076"/>
          <ac:picMkLst>
            <pc:docMk/>
            <pc:sldMk cId="1023413298" sldId="256"/>
            <ac:picMk id="4" creationId="{F678597E-3F7E-ACA9-E4FD-DC37A0199E34}"/>
          </ac:picMkLst>
        </pc:picChg>
        <pc:picChg chg="mod">
          <ac:chgData name="Mrs Hargreaves" userId="16d29ebe-5fd1-4f7c-a551-c4871f6cfdc9" providerId="ADAL" clId="{B2F37404-67BB-4DA2-BBB2-44893EDF7576}" dt="2022-12-08T21:37:34.621" v="862" actId="1076"/>
          <ac:picMkLst>
            <pc:docMk/>
            <pc:sldMk cId="1023413298" sldId="256"/>
            <ac:picMk id="20" creationId="{73470E03-AE4E-495F-A0C7-F12381113B93}"/>
          </ac:picMkLst>
        </pc:picChg>
        <pc:picChg chg="del">
          <ac:chgData name="Mrs Hargreaves" userId="16d29ebe-5fd1-4f7c-a551-c4871f6cfdc9" providerId="ADAL" clId="{B2F37404-67BB-4DA2-BBB2-44893EDF7576}" dt="2022-12-08T21:36:10.932" v="841" actId="478"/>
          <ac:picMkLst>
            <pc:docMk/>
            <pc:sldMk cId="1023413298" sldId="256"/>
            <ac:picMk id="1026" creationId="{1F2D96C6-826E-4E80-BA17-7EB5DE6F35A2}"/>
          </ac:picMkLst>
        </pc:picChg>
      </pc:sldChg>
      <pc:sldChg chg="modSp mod">
        <pc:chgData name="Mrs Hargreaves" userId="16d29ebe-5fd1-4f7c-a551-c4871f6cfdc9" providerId="ADAL" clId="{B2F37404-67BB-4DA2-BBB2-44893EDF7576}" dt="2022-12-08T20:11:06.753" v="14" actId="14100"/>
        <pc:sldMkLst>
          <pc:docMk/>
          <pc:sldMk cId="1396190513" sldId="265"/>
        </pc:sldMkLst>
        <pc:spChg chg="mod">
          <ac:chgData name="Mrs Hargreaves" userId="16d29ebe-5fd1-4f7c-a551-c4871f6cfdc9" providerId="ADAL" clId="{B2F37404-67BB-4DA2-BBB2-44893EDF7576}" dt="2022-12-08T20:11:06.753" v="14" actId="14100"/>
          <ac:spMkLst>
            <pc:docMk/>
            <pc:sldMk cId="1396190513" sldId="265"/>
            <ac:spMk id="2" creationId="{DEB7F81B-6E3C-4635-87DB-47803E7BA606}"/>
          </ac:spMkLst>
        </pc:spChg>
        <pc:spChg chg="mod">
          <ac:chgData name="Mrs Hargreaves" userId="16d29ebe-5fd1-4f7c-a551-c4871f6cfdc9" providerId="ADAL" clId="{B2F37404-67BB-4DA2-BBB2-44893EDF7576}" dt="2022-12-08T20:11:02.262" v="13" actId="1076"/>
          <ac:spMkLst>
            <pc:docMk/>
            <pc:sldMk cId="1396190513" sldId="265"/>
            <ac:spMk id="12" creationId="{E0702136-7EAE-4689-9D46-DB6AB870D930}"/>
          </ac:spMkLst>
        </pc:spChg>
      </pc:sldChg>
      <pc:sldChg chg="addSp delSp modSp mod delDesignElem">
        <pc:chgData name="Mrs Hargreaves" userId="16d29ebe-5fd1-4f7c-a551-c4871f6cfdc9" providerId="ADAL" clId="{B2F37404-67BB-4DA2-BBB2-44893EDF7576}" dt="2022-12-08T21:29:35.639" v="820" actId="14100"/>
        <pc:sldMkLst>
          <pc:docMk/>
          <pc:sldMk cId="0" sldId="268"/>
        </pc:sldMkLst>
        <pc:spChg chg="del">
          <ac:chgData name="Mrs Hargreaves" userId="16d29ebe-5fd1-4f7c-a551-c4871f6cfdc9" providerId="ADAL" clId="{B2F37404-67BB-4DA2-BBB2-44893EDF7576}" dt="2022-12-08T20:07:03.109" v="6"/>
          <ac:spMkLst>
            <pc:docMk/>
            <pc:sldMk cId="0" sldId="268"/>
            <ac:spMk id="70" creationId="{D4771268-CB57-404A-9271-370EB28F6090}"/>
          </ac:spMkLst>
        </pc:spChg>
        <pc:spChg chg="mod">
          <ac:chgData name="Mrs Hargreaves" userId="16d29ebe-5fd1-4f7c-a551-c4871f6cfdc9" providerId="ADAL" clId="{B2F37404-67BB-4DA2-BBB2-44893EDF7576}" dt="2022-12-08T21:29:27.618" v="818" actId="1076"/>
          <ac:spMkLst>
            <pc:docMk/>
            <pc:sldMk cId="0" sldId="268"/>
            <ac:spMk id="256" creationId="{00000000-0000-0000-0000-000000000000}"/>
          </ac:spMkLst>
        </pc:spChg>
        <pc:spChg chg="add del">
          <ac:chgData name="Mrs Hargreaves" userId="16d29ebe-5fd1-4f7c-a551-c4871f6cfdc9" providerId="ADAL" clId="{B2F37404-67BB-4DA2-BBB2-44893EDF7576}" dt="2022-12-08T21:29:13.078" v="816" actId="26606"/>
          <ac:spMkLst>
            <pc:docMk/>
            <pc:sldMk cId="0" sldId="268"/>
            <ac:spMk id="274" creationId="{5A7802B6-FF37-40CF-A7E2-6F2A0D9A91EF}"/>
          </ac:spMkLst>
        </pc:spChg>
        <pc:grpChg chg="add del">
          <ac:chgData name="Mrs Hargreaves" userId="16d29ebe-5fd1-4f7c-a551-c4871f6cfdc9" providerId="ADAL" clId="{B2F37404-67BB-4DA2-BBB2-44893EDF7576}" dt="2022-12-08T21:29:13.078" v="816" actId="26606"/>
          <ac:grpSpMkLst>
            <pc:docMk/>
            <pc:sldMk cId="0" sldId="268"/>
            <ac:grpSpMk id="262" creationId="{B4DE830A-B531-4A3B-96F6-0ECE88B08555}"/>
          </ac:grpSpMkLst>
        </pc:grpChg>
        <pc:grpChg chg="add">
          <ac:chgData name="Mrs Hargreaves" userId="16d29ebe-5fd1-4f7c-a551-c4871f6cfdc9" providerId="ADAL" clId="{B2F37404-67BB-4DA2-BBB2-44893EDF7576}" dt="2022-12-08T21:29:13.083" v="817" actId="26606"/>
          <ac:grpSpMkLst>
            <pc:docMk/>
            <pc:sldMk cId="0" sldId="268"/>
            <ac:grpSpMk id="276" creationId="{B4DE830A-B531-4A3B-96F6-0ECE88B08555}"/>
          </ac:grpSpMkLst>
        </pc:grpChg>
        <pc:picChg chg="mod">
          <ac:chgData name="Mrs Hargreaves" userId="16d29ebe-5fd1-4f7c-a551-c4871f6cfdc9" providerId="ADAL" clId="{B2F37404-67BB-4DA2-BBB2-44893EDF7576}" dt="2022-12-08T21:29:35.639" v="820" actId="14100"/>
          <ac:picMkLst>
            <pc:docMk/>
            <pc:sldMk cId="0" sldId="268"/>
            <ac:picMk id="257" creationId="{00000000-0000-0000-0000-000000000000}"/>
          </ac:picMkLst>
        </pc:picChg>
      </pc:sldChg>
      <pc:sldChg chg="modSp del mod">
        <pc:chgData name="Mrs Hargreaves" userId="16d29ebe-5fd1-4f7c-a551-c4871f6cfdc9" providerId="ADAL" clId="{B2F37404-67BB-4DA2-BBB2-44893EDF7576}" dt="2022-12-08T20:13:08.643" v="26" actId="47"/>
        <pc:sldMkLst>
          <pc:docMk/>
          <pc:sldMk cId="3329567238" sldId="294"/>
        </pc:sldMkLst>
        <pc:spChg chg="mod">
          <ac:chgData name="Mrs Hargreaves" userId="16d29ebe-5fd1-4f7c-a551-c4871f6cfdc9" providerId="ADAL" clId="{B2F37404-67BB-4DA2-BBB2-44893EDF7576}" dt="2022-12-08T20:12:55.699" v="25" actId="207"/>
          <ac:spMkLst>
            <pc:docMk/>
            <pc:sldMk cId="3329567238" sldId="294"/>
            <ac:spMk id="2" creationId="{61E54E53-B0F9-4795-A6A5-8962BDAFE604}"/>
          </ac:spMkLst>
        </pc:spChg>
        <pc:spChg chg="mod">
          <ac:chgData name="Mrs Hargreaves" userId="16d29ebe-5fd1-4f7c-a551-c4871f6cfdc9" providerId="ADAL" clId="{B2F37404-67BB-4DA2-BBB2-44893EDF7576}" dt="2022-12-08T20:12:29.782" v="24" actId="207"/>
          <ac:spMkLst>
            <pc:docMk/>
            <pc:sldMk cId="3329567238" sldId="294"/>
            <ac:spMk id="3" creationId="{6E2613D0-9F97-4CEE-A8E3-1E4FB60F4E91}"/>
          </ac:spMkLst>
        </pc:spChg>
      </pc:sldChg>
      <pc:sldChg chg="delSp modSp mod delDesignElem">
        <pc:chgData name="Mrs Hargreaves" userId="16d29ebe-5fd1-4f7c-a551-c4871f6cfdc9" providerId="ADAL" clId="{B2F37404-67BB-4DA2-BBB2-44893EDF7576}" dt="2022-12-08T20:11:17.680" v="17" actId="115"/>
        <pc:sldMkLst>
          <pc:docMk/>
          <pc:sldMk cId="0" sldId="428"/>
        </pc:sldMkLst>
        <pc:spChg chg="del">
          <ac:chgData name="Mrs Hargreaves" userId="16d29ebe-5fd1-4f7c-a551-c4871f6cfdc9" providerId="ADAL" clId="{B2F37404-67BB-4DA2-BBB2-44893EDF7576}" dt="2022-12-08T20:07:03.109" v="6"/>
          <ac:spMkLst>
            <pc:docMk/>
            <pc:sldMk cId="0" sldId="428"/>
            <ac:spMk id="117" creationId="{B819A166-7571-4003-A6B8-B62034C3ED30}"/>
          </ac:spMkLst>
        </pc:spChg>
        <pc:spChg chg="mod">
          <ac:chgData name="Mrs Hargreaves" userId="16d29ebe-5fd1-4f7c-a551-c4871f6cfdc9" providerId="ADAL" clId="{B2F37404-67BB-4DA2-BBB2-44893EDF7576}" dt="2022-12-08T20:11:17.680" v="17" actId="115"/>
          <ac:spMkLst>
            <pc:docMk/>
            <pc:sldMk cId="0" sldId="428"/>
            <ac:spMk id="238" creationId="{00000000-0000-0000-0000-000000000000}"/>
          </ac:spMkLst>
        </pc:spChg>
      </pc:sldChg>
      <pc:sldChg chg="addSp delSp modSp mod setClrOvrMap delDesignElem">
        <pc:chgData name="Mrs Hargreaves" userId="16d29ebe-5fd1-4f7c-a551-c4871f6cfdc9" providerId="ADAL" clId="{B2F37404-67BB-4DA2-BBB2-44893EDF7576}" dt="2022-12-08T21:31:40.342" v="822" actId="27614"/>
        <pc:sldMkLst>
          <pc:docMk/>
          <pc:sldMk cId="3306450457" sldId="429"/>
        </pc:sldMkLst>
        <pc:spChg chg="mod">
          <ac:chgData name="Mrs Hargreaves" userId="16d29ebe-5fd1-4f7c-a551-c4871f6cfdc9" providerId="ADAL" clId="{B2F37404-67BB-4DA2-BBB2-44893EDF7576}" dt="2022-12-08T21:30:08.335" v="821" actId="26606"/>
          <ac:spMkLst>
            <pc:docMk/>
            <pc:sldMk cId="3306450457" sldId="429"/>
            <ac:spMk id="2" creationId="{39E47F77-2EFA-430C-8E61-D12574F72F6F}"/>
          </ac:spMkLst>
        </pc:spChg>
        <pc:spChg chg="mod">
          <ac:chgData name="Mrs Hargreaves" userId="16d29ebe-5fd1-4f7c-a551-c4871f6cfdc9" providerId="ADAL" clId="{B2F37404-67BB-4DA2-BBB2-44893EDF7576}" dt="2022-12-08T21:30:08.335" v="821" actId="26606"/>
          <ac:spMkLst>
            <pc:docMk/>
            <pc:sldMk cId="3306450457" sldId="429"/>
            <ac:spMk id="6" creationId="{7077F7B0-ECFC-4FF1-A793-9DC5449F63B8}"/>
          </ac:spMkLst>
        </pc:spChg>
        <pc:spChg chg="add">
          <ac:chgData name="Mrs Hargreaves" userId="16d29ebe-5fd1-4f7c-a551-c4871f6cfdc9" providerId="ADAL" clId="{B2F37404-67BB-4DA2-BBB2-44893EDF7576}" dt="2022-12-08T21:30:08.335" v="821" actId="26606"/>
          <ac:spMkLst>
            <pc:docMk/>
            <pc:sldMk cId="3306450457" sldId="429"/>
            <ac:spMk id="17" creationId="{3F088236-D655-4F88-B238-E16762358025}"/>
          </ac:spMkLst>
        </pc:spChg>
        <pc:spChg chg="add">
          <ac:chgData name="Mrs Hargreaves" userId="16d29ebe-5fd1-4f7c-a551-c4871f6cfdc9" providerId="ADAL" clId="{B2F37404-67BB-4DA2-BBB2-44893EDF7576}" dt="2022-12-08T21:30:08.335" v="821" actId="26606"/>
          <ac:spMkLst>
            <pc:docMk/>
            <pc:sldMk cId="3306450457" sldId="429"/>
            <ac:spMk id="19" creationId="{3DAC0C92-199E-475C-9390-119A9B027276}"/>
          </ac:spMkLst>
        </pc:spChg>
        <pc:spChg chg="add">
          <ac:chgData name="Mrs Hargreaves" userId="16d29ebe-5fd1-4f7c-a551-c4871f6cfdc9" providerId="ADAL" clId="{B2F37404-67BB-4DA2-BBB2-44893EDF7576}" dt="2022-12-08T21:30:08.335" v="821" actId="26606"/>
          <ac:spMkLst>
            <pc:docMk/>
            <pc:sldMk cId="3306450457" sldId="429"/>
            <ac:spMk id="21" creationId="{C4CFB339-0ED8-4FE2-9EF1-6D1375B8499B}"/>
          </ac:spMkLst>
        </pc:spChg>
        <pc:spChg chg="add">
          <ac:chgData name="Mrs Hargreaves" userId="16d29ebe-5fd1-4f7c-a551-c4871f6cfdc9" providerId="ADAL" clId="{B2F37404-67BB-4DA2-BBB2-44893EDF7576}" dt="2022-12-08T21:30:08.335" v="821" actId="26606"/>
          <ac:spMkLst>
            <pc:docMk/>
            <pc:sldMk cId="3306450457" sldId="429"/>
            <ac:spMk id="23" creationId="{31896C80-2069-4431-9C19-83B913734490}"/>
          </ac:spMkLst>
        </pc:spChg>
        <pc:spChg chg="add">
          <ac:chgData name="Mrs Hargreaves" userId="16d29ebe-5fd1-4f7c-a551-c4871f6cfdc9" providerId="ADAL" clId="{B2F37404-67BB-4DA2-BBB2-44893EDF7576}" dt="2022-12-08T21:30:08.335" v="821" actId="26606"/>
          <ac:spMkLst>
            <pc:docMk/>
            <pc:sldMk cId="3306450457" sldId="429"/>
            <ac:spMk id="25" creationId="{BF120A21-0841-4823-B0C4-28AEBCEF9B78}"/>
          </ac:spMkLst>
        </pc:spChg>
        <pc:spChg chg="add">
          <ac:chgData name="Mrs Hargreaves" userId="16d29ebe-5fd1-4f7c-a551-c4871f6cfdc9" providerId="ADAL" clId="{B2F37404-67BB-4DA2-BBB2-44893EDF7576}" dt="2022-12-08T21:30:08.335" v="821" actId="26606"/>
          <ac:spMkLst>
            <pc:docMk/>
            <pc:sldMk cId="3306450457" sldId="429"/>
            <ac:spMk id="27" creationId="{DBB05BAE-BBD3-4289-899F-A6851503C6B0}"/>
          </ac:spMkLst>
        </pc:spChg>
        <pc:spChg chg="add">
          <ac:chgData name="Mrs Hargreaves" userId="16d29ebe-5fd1-4f7c-a551-c4871f6cfdc9" providerId="ADAL" clId="{B2F37404-67BB-4DA2-BBB2-44893EDF7576}" dt="2022-12-08T21:30:08.335" v="821" actId="26606"/>
          <ac:spMkLst>
            <pc:docMk/>
            <pc:sldMk cId="3306450457" sldId="429"/>
            <ac:spMk id="29" creationId="{9874D11C-36F5-4BBE-A490-019A54E953B0}"/>
          </ac:spMkLst>
        </pc:spChg>
        <pc:spChg chg="del">
          <ac:chgData name="Mrs Hargreaves" userId="16d29ebe-5fd1-4f7c-a551-c4871f6cfdc9" providerId="ADAL" clId="{B2F37404-67BB-4DA2-BBB2-44893EDF7576}" dt="2022-12-08T20:07:03.109" v="6"/>
          <ac:spMkLst>
            <pc:docMk/>
            <pc:sldMk cId="3306450457" sldId="429"/>
            <ac:spMk id="81" creationId="{9AA72BD9-2C5A-4EDC-931F-5AA08EACA0F3}"/>
          </ac:spMkLst>
        </pc:spChg>
        <pc:spChg chg="del">
          <ac:chgData name="Mrs Hargreaves" userId="16d29ebe-5fd1-4f7c-a551-c4871f6cfdc9" providerId="ADAL" clId="{B2F37404-67BB-4DA2-BBB2-44893EDF7576}" dt="2022-12-08T20:07:03.109" v="6"/>
          <ac:spMkLst>
            <pc:docMk/>
            <pc:sldMk cId="3306450457" sldId="429"/>
            <ac:spMk id="83" creationId="{DD3981AC-7B61-4947-BCF3-F7AA7FA385B9}"/>
          </ac:spMkLst>
        </pc:spChg>
        <pc:spChg chg="del">
          <ac:chgData name="Mrs Hargreaves" userId="16d29ebe-5fd1-4f7c-a551-c4871f6cfdc9" providerId="ADAL" clId="{B2F37404-67BB-4DA2-BBB2-44893EDF7576}" dt="2022-12-08T20:07:03.109" v="6"/>
          <ac:spMkLst>
            <pc:docMk/>
            <pc:sldMk cId="3306450457" sldId="429"/>
            <ac:spMk id="85" creationId="{55D4142C-5077-457F-A6AD-3FECFDB39685}"/>
          </ac:spMkLst>
        </pc:spChg>
        <pc:spChg chg="del">
          <ac:chgData name="Mrs Hargreaves" userId="16d29ebe-5fd1-4f7c-a551-c4871f6cfdc9" providerId="ADAL" clId="{B2F37404-67BB-4DA2-BBB2-44893EDF7576}" dt="2022-12-08T20:07:03.109" v="6"/>
          <ac:spMkLst>
            <pc:docMk/>
            <pc:sldMk cId="3306450457" sldId="429"/>
            <ac:spMk id="87" creationId="{7A5F0580-5EE9-419F-96EE-B6529EF6E7D0}"/>
          </ac:spMkLst>
        </pc:spChg>
        <pc:picChg chg="mod">
          <ac:chgData name="Mrs Hargreaves" userId="16d29ebe-5fd1-4f7c-a551-c4871f6cfdc9" providerId="ADAL" clId="{B2F37404-67BB-4DA2-BBB2-44893EDF7576}" dt="2022-12-08T21:31:40.342" v="822" actId="27614"/>
          <ac:picMkLst>
            <pc:docMk/>
            <pc:sldMk cId="3306450457" sldId="429"/>
            <ac:picMk id="8" creationId="{E57A5AB0-B2F1-4A9D-BFD1-2F683BF33D77}"/>
          </ac:picMkLst>
        </pc:picChg>
        <pc:cxnChg chg="add">
          <ac:chgData name="Mrs Hargreaves" userId="16d29ebe-5fd1-4f7c-a551-c4871f6cfdc9" providerId="ADAL" clId="{B2F37404-67BB-4DA2-BBB2-44893EDF7576}" dt="2022-12-08T21:30:08.335" v="821" actId="26606"/>
          <ac:cxnSpMkLst>
            <pc:docMk/>
            <pc:sldMk cId="3306450457" sldId="429"/>
            <ac:cxnSpMk id="13" creationId="{64FA5DFF-7FE6-4855-84E6-DFA78EE978BD}"/>
          </ac:cxnSpMkLst>
        </pc:cxnChg>
        <pc:cxnChg chg="add">
          <ac:chgData name="Mrs Hargreaves" userId="16d29ebe-5fd1-4f7c-a551-c4871f6cfdc9" providerId="ADAL" clId="{B2F37404-67BB-4DA2-BBB2-44893EDF7576}" dt="2022-12-08T21:30:08.335" v="821" actId="26606"/>
          <ac:cxnSpMkLst>
            <pc:docMk/>
            <pc:sldMk cId="3306450457" sldId="429"/>
            <ac:cxnSpMk id="15" creationId="{2AFD8CBA-54A3-4363-991B-B9C631BBFA74}"/>
          </ac:cxnSpMkLst>
        </pc:cxnChg>
      </pc:sldChg>
      <pc:sldChg chg="delSp delDesignElem">
        <pc:chgData name="Mrs Hargreaves" userId="16d29ebe-5fd1-4f7c-a551-c4871f6cfdc9" providerId="ADAL" clId="{B2F37404-67BB-4DA2-BBB2-44893EDF7576}" dt="2022-12-08T20:07:03.109" v="6"/>
        <pc:sldMkLst>
          <pc:docMk/>
          <pc:sldMk cId="1964149269" sldId="430"/>
        </pc:sldMkLst>
        <pc:spChg chg="del">
          <ac:chgData name="Mrs Hargreaves" userId="16d29ebe-5fd1-4f7c-a551-c4871f6cfdc9" providerId="ADAL" clId="{B2F37404-67BB-4DA2-BBB2-44893EDF7576}" dt="2022-12-08T20:07:03.109" v="6"/>
          <ac:spMkLst>
            <pc:docMk/>
            <pc:sldMk cId="1964149269" sldId="430"/>
            <ac:spMk id="71" creationId="{7C432AFE-B3D2-4BFF-BF8F-96C27AFF1AC7}"/>
          </ac:spMkLst>
        </pc:spChg>
        <pc:spChg chg="del">
          <ac:chgData name="Mrs Hargreaves" userId="16d29ebe-5fd1-4f7c-a551-c4871f6cfdc9" providerId="ADAL" clId="{B2F37404-67BB-4DA2-BBB2-44893EDF7576}" dt="2022-12-08T20:07:03.109" v="6"/>
          <ac:spMkLst>
            <pc:docMk/>
            <pc:sldMk cId="1964149269" sldId="430"/>
            <ac:spMk id="73" creationId="{AF2F604E-43BE-4DC3-B983-E071523364F8}"/>
          </ac:spMkLst>
        </pc:spChg>
        <pc:spChg chg="del">
          <ac:chgData name="Mrs Hargreaves" userId="16d29ebe-5fd1-4f7c-a551-c4871f6cfdc9" providerId="ADAL" clId="{B2F37404-67BB-4DA2-BBB2-44893EDF7576}" dt="2022-12-08T20:07:03.109" v="6"/>
          <ac:spMkLst>
            <pc:docMk/>
            <pc:sldMk cId="1964149269" sldId="430"/>
            <ac:spMk id="75" creationId="{08C9B587-E65E-4B52-B37C-ABEBB6E87928}"/>
          </ac:spMkLst>
        </pc:spChg>
      </pc:sldChg>
      <pc:sldChg chg="delSp modSp mod delDesignElem">
        <pc:chgData name="Mrs Hargreaves" userId="16d29ebe-5fd1-4f7c-a551-c4871f6cfdc9" providerId="ADAL" clId="{B2F37404-67BB-4DA2-BBB2-44893EDF7576}" dt="2022-12-08T20:07:03.310" v="7" actId="27636"/>
        <pc:sldMkLst>
          <pc:docMk/>
          <pc:sldMk cId="1695582907" sldId="431"/>
        </pc:sldMkLst>
        <pc:spChg chg="mod">
          <ac:chgData name="Mrs Hargreaves" userId="16d29ebe-5fd1-4f7c-a551-c4871f6cfdc9" providerId="ADAL" clId="{B2F37404-67BB-4DA2-BBB2-44893EDF7576}" dt="2022-12-08T20:07:03.310" v="7" actId="27636"/>
          <ac:spMkLst>
            <pc:docMk/>
            <pc:sldMk cId="1695582907" sldId="431"/>
            <ac:spMk id="3" creationId="{3B36F2E8-7CF0-41FE-AB96-34A3810B44DE}"/>
          </ac:spMkLst>
        </pc:spChg>
        <pc:spChg chg="del">
          <ac:chgData name="Mrs Hargreaves" userId="16d29ebe-5fd1-4f7c-a551-c4871f6cfdc9" providerId="ADAL" clId="{B2F37404-67BB-4DA2-BBB2-44893EDF7576}" dt="2022-12-08T20:07:03.109" v="6"/>
          <ac:spMkLst>
            <pc:docMk/>
            <pc:sldMk cId="1695582907" sldId="431"/>
            <ac:spMk id="9" creationId="{C5E6CFF1-2F42-4E10-9A97-F116F46F53FE}"/>
          </ac:spMkLst>
        </pc:spChg>
        <pc:cxnChg chg="del">
          <ac:chgData name="Mrs Hargreaves" userId="16d29ebe-5fd1-4f7c-a551-c4871f6cfdc9" providerId="ADAL" clId="{B2F37404-67BB-4DA2-BBB2-44893EDF7576}" dt="2022-12-08T20:07:03.109" v="6"/>
          <ac:cxnSpMkLst>
            <pc:docMk/>
            <pc:sldMk cId="1695582907" sldId="431"/>
            <ac:cxnSpMk id="11" creationId="{67182200-4859-4C8D-BCBB-55B245C28BA3}"/>
          </ac:cxnSpMkLst>
        </pc:cxnChg>
      </pc:sldChg>
      <pc:sldChg chg="addSp delSp modSp mod delDesignElem">
        <pc:chgData name="Mrs Hargreaves" userId="16d29ebe-5fd1-4f7c-a551-c4871f6cfdc9" providerId="ADAL" clId="{B2F37404-67BB-4DA2-BBB2-44893EDF7576}" dt="2022-12-08T20:38:17.465" v="415" actId="26606"/>
        <pc:sldMkLst>
          <pc:docMk/>
          <pc:sldMk cId="1915429078" sldId="432"/>
        </pc:sldMkLst>
        <pc:spChg chg="mod">
          <ac:chgData name="Mrs Hargreaves" userId="16d29ebe-5fd1-4f7c-a551-c4871f6cfdc9" providerId="ADAL" clId="{B2F37404-67BB-4DA2-BBB2-44893EDF7576}" dt="2022-12-08T20:38:17.465" v="415" actId="26606"/>
          <ac:spMkLst>
            <pc:docMk/>
            <pc:sldMk cId="1915429078" sldId="432"/>
            <ac:spMk id="2" creationId="{104484F6-AA8D-4401-A4E9-420511934058}"/>
          </ac:spMkLst>
        </pc:spChg>
        <pc:spChg chg="add">
          <ac:chgData name="Mrs Hargreaves" userId="16d29ebe-5fd1-4f7c-a551-c4871f6cfdc9" providerId="ADAL" clId="{B2F37404-67BB-4DA2-BBB2-44893EDF7576}" dt="2022-12-08T20:38:17.465" v="415" actId="26606"/>
          <ac:spMkLst>
            <pc:docMk/>
            <pc:sldMk cId="1915429078" sldId="432"/>
            <ac:spMk id="6" creationId="{BD11ECC6-8551-4768-8DFD-CD41AF420A37}"/>
          </ac:spMkLst>
        </pc:spChg>
        <pc:spChg chg="del">
          <ac:chgData name="Mrs Hargreaves" userId="16d29ebe-5fd1-4f7c-a551-c4871f6cfdc9" providerId="ADAL" clId="{B2F37404-67BB-4DA2-BBB2-44893EDF7576}" dt="2022-12-08T20:07:03.109" v="6"/>
          <ac:spMkLst>
            <pc:docMk/>
            <pc:sldMk cId="1915429078" sldId="432"/>
            <ac:spMk id="20" creationId="{A7AE9375-4664-4DB2-922D-2782A6E439AC}"/>
          </ac:spMkLst>
        </pc:spChg>
        <pc:spChg chg="add">
          <ac:chgData name="Mrs Hargreaves" userId="16d29ebe-5fd1-4f7c-a551-c4871f6cfdc9" providerId="ADAL" clId="{B2F37404-67BB-4DA2-BBB2-44893EDF7576}" dt="2022-12-08T20:38:17.465" v="415" actId="26606"/>
          <ac:spMkLst>
            <pc:docMk/>
            <pc:sldMk cId="1915429078" sldId="432"/>
            <ac:spMk id="23" creationId="{8E2EB503-A017-4457-A105-53638C97DEB8}"/>
          </ac:spMkLst>
        </pc:spChg>
        <pc:spChg chg="del">
          <ac:chgData name="Mrs Hargreaves" userId="16d29ebe-5fd1-4f7c-a551-c4871f6cfdc9" providerId="ADAL" clId="{B2F37404-67BB-4DA2-BBB2-44893EDF7576}" dt="2022-12-08T20:07:03.109" v="6"/>
          <ac:spMkLst>
            <pc:docMk/>
            <pc:sldMk cId="1915429078" sldId="432"/>
            <ac:spMk id="24" creationId="{9DD005C1-8C51-42D6-9BEE-B9B83849743D}"/>
          </ac:spMkLst>
        </pc:spChg>
        <pc:grpChg chg="add">
          <ac:chgData name="Mrs Hargreaves" userId="16d29ebe-5fd1-4f7c-a551-c4871f6cfdc9" providerId="ADAL" clId="{B2F37404-67BB-4DA2-BBB2-44893EDF7576}" dt="2022-12-08T20:38:17.465" v="415" actId="26606"/>
          <ac:grpSpMkLst>
            <pc:docMk/>
            <pc:sldMk cId="1915429078" sldId="432"/>
            <ac:grpSpMk id="7" creationId="{93657592-CA60-4F45-B1A0-88AA77242087}"/>
          </ac:grpSpMkLst>
        </pc:grpChg>
        <pc:graphicFrameChg chg="mod modGraphic">
          <ac:chgData name="Mrs Hargreaves" userId="16d29ebe-5fd1-4f7c-a551-c4871f6cfdc9" providerId="ADAL" clId="{B2F37404-67BB-4DA2-BBB2-44893EDF7576}" dt="2022-12-08T20:38:17.465" v="415" actId="26606"/>
          <ac:graphicFrameMkLst>
            <pc:docMk/>
            <pc:sldMk cId="1915429078" sldId="432"/>
            <ac:graphicFrameMk id="4" creationId="{991EBD4B-2E54-48D3-ACEA-6DB5E42EF9E3}"/>
          </ac:graphicFrameMkLst>
        </pc:graphicFrameChg>
        <pc:cxnChg chg="del">
          <ac:chgData name="Mrs Hargreaves" userId="16d29ebe-5fd1-4f7c-a551-c4871f6cfdc9" providerId="ADAL" clId="{B2F37404-67BB-4DA2-BBB2-44893EDF7576}" dt="2022-12-08T20:07:03.109" v="6"/>
          <ac:cxnSpMkLst>
            <pc:docMk/>
            <pc:sldMk cId="1915429078" sldId="432"/>
            <ac:cxnSpMk id="22" creationId="{EE504C98-6397-41C1-A8D8-2D9C4ED307E0}"/>
          </ac:cxnSpMkLst>
        </pc:cxnChg>
      </pc:sldChg>
      <pc:sldChg chg="modSp new mod">
        <pc:chgData name="Mrs Hargreaves" userId="16d29ebe-5fd1-4f7c-a551-c4871f6cfdc9" providerId="ADAL" clId="{B2F37404-67BB-4DA2-BBB2-44893EDF7576}" dt="2022-12-08T20:18:40.088" v="104" actId="20577"/>
        <pc:sldMkLst>
          <pc:docMk/>
          <pc:sldMk cId="2681125620" sldId="433"/>
        </pc:sldMkLst>
        <pc:spChg chg="mod">
          <ac:chgData name="Mrs Hargreaves" userId="16d29ebe-5fd1-4f7c-a551-c4871f6cfdc9" providerId="ADAL" clId="{B2F37404-67BB-4DA2-BBB2-44893EDF7576}" dt="2022-12-08T20:17:26.439" v="37" actId="20577"/>
          <ac:spMkLst>
            <pc:docMk/>
            <pc:sldMk cId="2681125620" sldId="433"/>
            <ac:spMk id="2" creationId="{CBB9EB85-738F-52A0-A86C-6185DCD124C7}"/>
          </ac:spMkLst>
        </pc:spChg>
        <pc:spChg chg="mod">
          <ac:chgData name="Mrs Hargreaves" userId="16d29ebe-5fd1-4f7c-a551-c4871f6cfdc9" providerId="ADAL" clId="{B2F37404-67BB-4DA2-BBB2-44893EDF7576}" dt="2022-12-08T20:18:40.088" v="104" actId="20577"/>
          <ac:spMkLst>
            <pc:docMk/>
            <pc:sldMk cId="2681125620" sldId="433"/>
            <ac:spMk id="3" creationId="{C52B1CA8-FA7D-2AAD-8CA2-410BEE1334EF}"/>
          </ac:spMkLst>
        </pc:spChg>
      </pc:sldChg>
      <pc:sldChg chg="addSp modSp new mod modAnim">
        <pc:chgData name="Mrs Hargreaves" userId="16d29ebe-5fd1-4f7c-a551-c4871f6cfdc9" providerId="ADAL" clId="{B2F37404-67BB-4DA2-BBB2-44893EDF7576}" dt="2022-12-08T20:23:20.880" v="144"/>
        <pc:sldMkLst>
          <pc:docMk/>
          <pc:sldMk cId="2109469213" sldId="434"/>
        </pc:sldMkLst>
        <pc:spChg chg="mod">
          <ac:chgData name="Mrs Hargreaves" userId="16d29ebe-5fd1-4f7c-a551-c4871f6cfdc9" providerId="ADAL" clId="{B2F37404-67BB-4DA2-BBB2-44893EDF7576}" dt="2022-12-08T20:22:22.145" v="137" actId="1076"/>
          <ac:spMkLst>
            <pc:docMk/>
            <pc:sldMk cId="2109469213" sldId="434"/>
            <ac:spMk id="2" creationId="{512E0ECC-A5FC-4059-DF2E-68B54933A211}"/>
          </ac:spMkLst>
        </pc:spChg>
        <pc:spChg chg="mod">
          <ac:chgData name="Mrs Hargreaves" userId="16d29ebe-5fd1-4f7c-a551-c4871f6cfdc9" providerId="ADAL" clId="{B2F37404-67BB-4DA2-BBB2-44893EDF7576}" dt="2022-12-08T20:22:34.181" v="139" actId="1076"/>
          <ac:spMkLst>
            <pc:docMk/>
            <pc:sldMk cId="2109469213" sldId="434"/>
            <ac:spMk id="3" creationId="{FAA2982D-5B36-692A-438C-BF052EDF8D80}"/>
          </ac:spMkLst>
        </pc:spChg>
        <pc:spChg chg="add mod">
          <ac:chgData name="Mrs Hargreaves" userId="16d29ebe-5fd1-4f7c-a551-c4871f6cfdc9" providerId="ADAL" clId="{B2F37404-67BB-4DA2-BBB2-44893EDF7576}" dt="2022-12-08T20:20:41.237" v="116" actId="207"/>
          <ac:spMkLst>
            <pc:docMk/>
            <pc:sldMk cId="2109469213" sldId="434"/>
            <ac:spMk id="5" creationId="{54FB08B1-53BC-0A18-8516-51E98399B39B}"/>
          </ac:spMkLst>
        </pc:spChg>
        <pc:spChg chg="add mod">
          <ac:chgData name="Mrs Hargreaves" userId="16d29ebe-5fd1-4f7c-a551-c4871f6cfdc9" providerId="ADAL" clId="{B2F37404-67BB-4DA2-BBB2-44893EDF7576}" dt="2022-12-08T20:20:41.237" v="116" actId="207"/>
          <ac:spMkLst>
            <pc:docMk/>
            <pc:sldMk cId="2109469213" sldId="434"/>
            <ac:spMk id="6" creationId="{30562D9D-6410-B2ED-23D6-C682A16285AA}"/>
          </ac:spMkLst>
        </pc:spChg>
        <pc:spChg chg="add mod">
          <ac:chgData name="Mrs Hargreaves" userId="16d29ebe-5fd1-4f7c-a551-c4871f6cfdc9" providerId="ADAL" clId="{B2F37404-67BB-4DA2-BBB2-44893EDF7576}" dt="2022-12-08T20:20:41.237" v="116" actId="207"/>
          <ac:spMkLst>
            <pc:docMk/>
            <pc:sldMk cId="2109469213" sldId="434"/>
            <ac:spMk id="8" creationId="{9DB505CB-66BC-A630-A637-8AB729FD39EE}"/>
          </ac:spMkLst>
        </pc:spChg>
        <pc:spChg chg="add mod">
          <ac:chgData name="Mrs Hargreaves" userId="16d29ebe-5fd1-4f7c-a551-c4871f6cfdc9" providerId="ADAL" clId="{B2F37404-67BB-4DA2-BBB2-44893EDF7576}" dt="2022-12-08T20:20:41.237" v="116" actId="207"/>
          <ac:spMkLst>
            <pc:docMk/>
            <pc:sldMk cId="2109469213" sldId="434"/>
            <ac:spMk id="9" creationId="{AA17E9E2-2214-7B02-4951-4ECF183D9E1E}"/>
          </ac:spMkLst>
        </pc:spChg>
        <pc:grpChg chg="add mod">
          <ac:chgData name="Mrs Hargreaves" userId="16d29ebe-5fd1-4f7c-a551-c4871f6cfdc9" providerId="ADAL" clId="{B2F37404-67BB-4DA2-BBB2-44893EDF7576}" dt="2022-12-08T20:22:40.771" v="140" actId="1076"/>
          <ac:grpSpMkLst>
            <pc:docMk/>
            <pc:sldMk cId="2109469213" sldId="434"/>
            <ac:grpSpMk id="4" creationId="{BE1588BF-B9F3-A1AF-43EA-8BE20CD627AD}"/>
          </ac:grpSpMkLst>
        </pc:grpChg>
        <pc:cxnChg chg="add mod">
          <ac:chgData name="Mrs Hargreaves" userId="16d29ebe-5fd1-4f7c-a551-c4871f6cfdc9" providerId="ADAL" clId="{B2F37404-67BB-4DA2-BBB2-44893EDF7576}" dt="2022-12-08T20:20:41.237" v="116" actId="207"/>
          <ac:cxnSpMkLst>
            <pc:docMk/>
            <pc:sldMk cId="2109469213" sldId="434"/>
            <ac:cxnSpMk id="7" creationId="{251970B7-6953-2EFD-6784-9F55F7C2DF06}"/>
          </ac:cxnSpMkLst>
        </pc:cxnChg>
        <pc:cxnChg chg="add mod">
          <ac:chgData name="Mrs Hargreaves" userId="16d29ebe-5fd1-4f7c-a551-c4871f6cfdc9" providerId="ADAL" clId="{B2F37404-67BB-4DA2-BBB2-44893EDF7576}" dt="2022-12-08T20:20:41.237" v="116" actId="207"/>
          <ac:cxnSpMkLst>
            <pc:docMk/>
            <pc:sldMk cId="2109469213" sldId="434"/>
            <ac:cxnSpMk id="10" creationId="{AF1400B3-81EB-C31D-B506-9B1473DD3AE6}"/>
          </ac:cxnSpMkLst>
        </pc:cxnChg>
        <pc:cxnChg chg="add mod">
          <ac:chgData name="Mrs Hargreaves" userId="16d29ebe-5fd1-4f7c-a551-c4871f6cfdc9" providerId="ADAL" clId="{B2F37404-67BB-4DA2-BBB2-44893EDF7576}" dt="2022-12-08T20:20:41.237" v="116" actId="207"/>
          <ac:cxnSpMkLst>
            <pc:docMk/>
            <pc:sldMk cId="2109469213" sldId="434"/>
            <ac:cxnSpMk id="11" creationId="{42B0AE7D-64CF-52FB-1AB1-9BA3E249D4C2}"/>
          </ac:cxnSpMkLst>
        </pc:cxnChg>
        <pc:cxnChg chg="add mod">
          <ac:chgData name="Mrs Hargreaves" userId="16d29ebe-5fd1-4f7c-a551-c4871f6cfdc9" providerId="ADAL" clId="{B2F37404-67BB-4DA2-BBB2-44893EDF7576}" dt="2022-12-08T20:20:41.237" v="116" actId="207"/>
          <ac:cxnSpMkLst>
            <pc:docMk/>
            <pc:sldMk cId="2109469213" sldId="434"/>
            <ac:cxnSpMk id="12" creationId="{3A41A3C1-98F3-4ED1-44A2-512D6C7740F5}"/>
          </ac:cxnSpMkLst>
        </pc:cxnChg>
      </pc:sldChg>
      <pc:sldChg chg="addSp delSp modSp new mod setBg">
        <pc:chgData name="Mrs Hargreaves" userId="16d29ebe-5fd1-4f7c-a551-c4871f6cfdc9" providerId="ADAL" clId="{B2F37404-67BB-4DA2-BBB2-44893EDF7576}" dt="2022-12-08T20:38:29.643" v="416" actId="26606"/>
        <pc:sldMkLst>
          <pc:docMk/>
          <pc:sldMk cId="1401988772" sldId="435"/>
        </pc:sldMkLst>
        <pc:spChg chg="mod">
          <ac:chgData name="Mrs Hargreaves" userId="16d29ebe-5fd1-4f7c-a551-c4871f6cfdc9" providerId="ADAL" clId="{B2F37404-67BB-4DA2-BBB2-44893EDF7576}" dt="2022-12-08T20:38:29.643" v="416" actId="26606"/>
          <ac:spMkLst>
            <pc:docMk/>
            <pc:sldMk cId="1401988772" sldId="435"/>
            <ac:spMk id="2" creationId="{12F9FF4D-35E1-8E9A-8354-694F9768EE79}"/>
          </ac:spMkLst>
        </pc:spChg>
        <pc:spChg chg="del mod">
          <ac:chgData name="Mrs Hargreaves" userId="16d29ebe-5fd1-4f7c-a551-c4871f6cfdc9" providerId="ADAL" clId="{B2F37404-67BB-4DA2-BBB2-44893EDF7576}" dt="2022-12-08T20:38:29.643" v="416" actId="26606"/>
          <ac:spMkLst>
            <pc:docMk/>
            <pc:sldMk cId="1401988772" sldId="435"/>
            <ac:spMk id="3" creationId="{C840B3DF-E48E-0E2B-E725-8A14F1BB9D10}"/>
          </ac:spMkLst>
        </pc:spChg>
        <pc:spChg chg="add">
          <ac:chgData name="Mrs Hargreaves" userId="16d29ebe-5fd1-4f7c-a551-c4871f6cfdc9" providerId="ADAL" clId="{B2F37404-67BB-4DA2-BBB2-44893EDF7576}" dt="2022-12-08T20:38:29.643" v="416" actId="26606"/>
          <ac:spMkLst>
            <pc:docMk/>
            <pc:sldMk cId="1401988772" sldId="435"/>
            <ac:spMk id="9" creationId="{9F4444CE-BC8D-4D61-B303-4C05614E62AB}"/>
          </ac:spMkLst>
        </pc:spChg>
        <pc:spChg chg="add">
          <ac:chgData name="Mrs Hargreaves" userId="16d29ebe-5fd1-4f7c-a551-c4871f6cfdc9" providerId="ADAL" clId="{B2F37404-67BB-4DA2-BBB2-44893EDF7576}" dt="2022-12-08T20:38:29.643" v="416" actId="26606"/>
          <ac:spMkLst>
            <pc:docMk/>
            <pc:sldMk cId="1401988772" sldId="435"/>
            <ac:spMk id="11" creationId="{73772B81-181F-48B7-8826-4D9686D15DF5}"/>
          </ac:spMkLst>
        </pc:spChg>
        <pc:spChg chg="add">
          <ac:chgData name="Mrs Hargreaves" userId="16d29ebe-5fd1-4f7c-a551-c4871f6cfdc9" providerId="ADAL" clId="{B2F37404-67BB-4DA2-BBB2-44893EDF7576}" dt="2022-12-08T20:38:29.643" v="416" actId="26606"/>
          <ac:spMkLst>
            <pc:docMk/>
            <pc:sldMk cId="1401988772" sldId="435"/>
            <ac:spMk id="13" creationId="{B2205F6E-03C6-4E92-877C-E2482F6599AA}"/>
          </ac:spMkLst>
        </pc:spChg>
        <pc:graphicFrameChg chg="add">
          <ac:chgData name="Mrs Hargreaves" userId="16d29ebe-5fd1-4f7c-a551-c4871f6cfdc9" providerId="ADAL" clId="{B2F37404-67BB-4DA2-BBB2-44893EDF7576}" dt="2022-12-08T20:38:29.643" v="416" actId="26606"/>
          <ac:graphicFrameMkLst>
            <pc:docMk/>
            <pc:sldMk cId="1401988772" sldId="435"/>
            <ac:graphicFrameMk id="5" creationId="{AD938BF1-67FD-E7CA-5246-11C09F023131}"/>
          </ac:graphicFrameMkLst>
        </pc:graphicFrameChg>
      </pc:sldChg>
      <pc:sldChg chg="addSp delSp modSp new mod">
        <pc:chgData name="Mrs Hargreaves" userId="16d29ebe-5fd1-4f7c-a551-c4871f6cfdc9" providerId="ADAL" clId="{B2F37404-67BB-4DA2-BBB2-44893EDF7576}" dt="2022-12-08T20:32:48.701" v="381" actId="14100"/>
        <pc:sldMkLst>
          <pc:docMk/>
          <pc:sldMk cId="2526659487" sldId="436"/>
        </pc:sldMkLst>
        <pc:spChg chg="del">
          <ac:chgData name="Mrs Hargreaves" userId="16d29ebe-5fd1-4f7c-a551-c4871f6cfdc9" providerId="ADAL" clId="{B2F37404-67BB-4DA2-BBB2-44893EDF7576}" dt="2022-12-08T20:28:08.894" v="234" actId="478"/>
          <ac:spMkLst>
            <pc:docMk/>
            <pc:sldMk cId="2526659487" sldId="436"/>
            <ac:spMk id="2" creationId="{F3F90A4C-91F7-9FF2-F2FF-02C9BBA4CBE1}"/>
          </ac:spMkLst>
        </pc:spChg>
        <pc:spChg chg="mod">
          <ac:chgData name="Mrs Hargreaves" userId="16d29ebe-5fd1-4f7c-a551-c4871f6cfdc9" providerId="ADAL" clId="{B2F37404-67BB-4DA2-BBB2-44893EDF7576}" dt="2022-12-08T20:32:48.701" v="381" actId="14100"/>
          <ac:spMkLst>
            <pc:docMk/>
            <pc:sldMk cId="2526659487" sldId="436"/>
            <ac:spMk id="3" creationId="{6B51FE48-DF6C-9C24-02B2-0975EF5D9D76}"/>
          </ac:spMkLst>
        </pc:spChg>
        <pc:spChg chg="add del">
          <ac:chgData name="Mrs Hargreaves" userId="16d29ebe-5fd1-4f7c-a551-c4871f6cfdc9" providerId="ADAL" clId="{B2F37404-67BB-4DA2-BBB2-44893EDF7576}" dt="2022-12-08T20:28:22.253" v="237"/>
          <ac:spMkLst>
            <pc:docMk/>
            <pc:sldMk cId="2526659487" sldId="436"/>
            <ac:spMk id="8" creationId="{DC4476E2-6993-4FFA-641A-17BFB63FC426}"/>
          </ac:spMkLst>
        </pc:spChg>
        <pc:spChg chg="add del">
          <ac:chgData name="Mrs Hargreaves" userId="16d29ebe-5fd1-4f7c-a551-c4871f6cfdc9" providerId="ADAL" clId="{B2F37404-67BB-4DA2-BBB2-44893EDF7576}" dt="2022-12-08T20:28:22.253" v="237"/>
          <ac:spMkLst>
            <pc:docMk/>
            <pc:sldMk cId="2526659487" sldId="436"/>
            <ac:spMk id="9" creationId="{6068A505-1839-17D6-401C-83E3FE6CB474}"/>
          </ac:spMkLst>
        </pc:spChg>
        <pc:spChg chg="add del">
          <ac:chgData name="Mrs Hargreaves" userId="16d29ebe-5fd1-4f7c-a551-c4871f6cfdc9" providerId="ADAL" clId="{B2F37404-67BB-4DA2-BBB2-44893EDF7576}" dt="2022-12-08T20:28:22.253" v="237"/>
          <ac:spMkLst>
            <pc:docMk/>
            <pc:sldMk cId="2526659487" sldId="436"/>
            <ac:spMk id="10" creationId="{399D8249-6E3A-8AEC-ABA4-DCE5C9B571AA}"/>
          </ac:spMkLst>
        </pc:spChg>
        <pc:spChg chg="add del">
          <ac:chgData name="Mrs Hargreaves" userId="16d29ebe-5fd1-4f7c-a551-c4871f6cfdc9" providerId="ADAL" clId="{B2F37404-67BB-4DA2-BBB2-44893EDF7576}" dt="2022-12-08T20:28:22.253" v="237"/>
          <ac:spMkLst>
            <pc:docMk/>
            <pc:sldMk cId="2526659487" sldId="436"/>
            <ac:spMk id="11" creationId="{1A3EA10E-F38F-E66B-231C-42D1243B9B7B}"/>
          </ac:spMkLst>
        </pc:spChg>
        <pc:spChg chg="add mod">
          <ac:chgData name="Mrs Hargreaves" userId="16d29ebe-5fd1-4f7c-a551-c4871f6cfdc9" providerId="ADAL" clId="{B2F37404-67BB-4DA2-BBB2-44893EDF7576}" dt="2022-12-08T20:29:23.661" v="241"/>
          <ac:spMkLst>
            <pc:docMk/>
            <pc:sldMk cId="2526659487" sldId="436"/>
            <ac:spMk id="17" creationId="{FECDFC51-5781-0CE3-05B9-9F37CBE1BB40}"/>
          </ac:spMkLst>
        </pc:spChg>
        <pc:grpChg chg="add del">
          <ac:chgData name="Mrs Hargreaves" userId="16d29ebe-5fd1-4f7c-a551-c4871f6cfdc9" providerId="ADAL" clId="{B2F37404-67BB-4DA2-BBB2-44893EDF7576}" dt="2022-12-08T20:28:22.253" v="237"/>
          <ac:grpSpMkLst>
            <pc:docMk/>
            <pc:sldMk cId="2526659487" sldId="436"/>
            <ac:grpSpMk id="4" creationId="{BEB9664E-C90B-91D5-C42F-CEAD9DC4F924}"/>
          </ac:grpSpMkLst>
        </pc:grpChg>
        <pc:grpChg chg="add mod">
          <ac:chgData name="Mrs Hargreaves" userId="16d29ebe-5fd1-4f7c-a551-c4871f6cfdc9" providerId="ADAL" clId="{B2F37404-67BB-4DA2-BBB2-44893EDF7576}" dt="2022-12-08T20:30:02.577" v="255" actId="1076"/>
          <ac:grpSpMkLst>
            <pc:docMk/>
            <pc:sldMk cId="2526659487" sldId="436"/>
            <ac:grpSpMk id="12" creationId="{40FFFAA7-3332-FF6C-ADB4-3322A23C23E4}"/>
          </ac:grpSpMkLst>
        </pc:grpChg>
        <pc:grpChg chg="add mod">
          <ac:chgData name="Mrs Hargreaves" userId="16d29ebe-5fd1-4f7c-a551-c4871f6cfdc9" providerId="ADAL" clId="{B2F37404-67BB-4DA2-BBB2-44893EDF7576}" dt="2022-12-08T20:29:23.661" v="241"/>
          <ac:grpSpMkLst>
            <pc:docMk/>
            <pc:sldMk cId="2526659487" sldId="436"/>
            <ac:grpSpMk id="14" creationId="{5064915A-FF42-BB0A-AE1E-4756532E3183}"/>
          </ac:grpSpMkLst>
        </pc:grpChg>
        <pc:picChg chg="add mod">
          <ac:chgData name="Mrs Hargreaves" userId="16d29ebe-5fd1-4f7c-a551-c4871f6cfdc9" providerId="ADAL" clId="{B2F37404-67BB-4DA2-BBB2-44893EDF7576}" dt="2022-12-08T20:29:23.661" v="241"/>
          <ac:picMkLst>
            <pc:docMk/>
            <pc:sldMk cId="2526659487" sldId="436"/>
            <ac:picMk id="13" creationId="{CA320ABB-2076-DEE8-5861-74A70F9CD819}"/>
          </ac:picMkLst>
        </pc:picChg>
        <pc:picChg chg="add mod">
          <ac:chgData name="Mrs Hargreaves" userId="16d29ebe-5fd1-4f7c-a551-c4871f6cfdc9" providerId="ADAL" clId="{B2F37404-67BB-4DA2-BBB2-44893EDF7576}" dt="2022-12-08T20:32:43.530" v="380" actId="1076"/>
          <ac:picMkLst>
            <pc:docMk/>
            <pc:sldMk cId="2526659487" sldId="436"/>
            <ac:picMk id="18" creationId="{C4E576B8-047B-6A47-D28A-AB732E31C94C}"/>
          </ac:picMkLst>
        </pc:picChg>
        <pc:picChg chg="add del">
          <ac:chgData name="Mrs Hargreaves" userId="16d29ebe-5fd1-4f7c-a551-c4871f6cfdc9" providerId="ADAL" clId="{B2F37404-67BB-4DA2-BBB2-44893EDF7576}" dt="2022-12-08T20:28:22.253" v="237"/>
          <ac:picMkLst>
            <pc:docMk/>
            <pc:sldMk cId="2526659487" sldId="436"/>
            <ac:picMk id="2049" creationId="{66268CCC-F45D-06FB-62CE-9B6A31F3E1DE}"/>
          </ac:picMkLst>
        </pc:picChg>
        <pc:picChg chg="add del">
          <ac:chgData name="Mrs Hargreaves" userId="16d29ebe-5fd1-4f7c-a551-c4871f6cfdc9" providerId="ADAL" clId="{B2F37404-67BB-4DA2-BBB2-44893EDF7576}" dt="2022-12-08T20:28:22.253" v="237"/>
          <ac:picMkLst>
            <pc:docMk/>
            <pc:sldMk cId="2526659487" sldId="436"/>
            <ac:picMk id="2054" creationId="{D9188B4A-619E-6C48-ECF7-AA96AF1277C7}"/>
          </ac:picMkLst>
        </pc:picChg>
        <pc:cxnChg chg="add mod">
          <ac:chgData name="Mrs Hargreaves" userId="16d29ebe-5fd1-4f7c-a551-c4871f6cfdc9" providerId="ADAL" clId="{B2F37404-67BB-4DA2-BBB2-44893EDF7576}" dt="2022-12-08T20:29:23.661" v="241"/>
          <ac:cxnSpMkLst>
            <pc:docMk/>
            <pc:sldMk cId="2526659487" sldId="436"/>
            <ac:cxnSpMk id="15" creationId="{24E66463-CD73-B01F-ABD3-D6FD1BDF1DD4}"/>
          </ac:cxnSpMkLst>
        </pc:cxnChg>
        <pc:cxnChg chg="add mod">
          <ac:chgData name="Mrs Hargreaves" userId="16d29ebe-5fd1-4f7c-a551-c4871f6cfdc9" providerId="ADAL" clId="{B2F37404-67BB-4DA2-BBB2-44893EDF7576}" dt="2022-12-08T20:29:23.661" v="241"/>
          <ac:cxnSpMkLst>
            <pc:docMk/>
            <pc:sldMk cId="2526659487" sldId="436"/>
            <ac:cxnSpMk id="16" creationId="{0269075D-884D-6E1A-1979-9925DEF1605C}"/>
          </ac:cxnSpMkLst>
        </pc:cxnChg>
      </pc:sldChg>
      <pc:sldChg chg="addSp modSp new mod setBg">
        <pc:chgData name="Mrs Hargreaves" userId="16d29ebe-5fd1-4f7c-a551-c4871f6cfdc9" providerId="ADAL" clId="{B2F37404-67BB-4DA2-BBB2-44893EDF7576}" dt="2022-12-08T20:37:59.276" v="414" actId="26606"/>
        <pc:sldMkLst>
          <pc:docMk/>
          <pc:sldMk cId="2814616143" sldId="437"/>
        </pc:sldMkLst>
        <pc:spChg chg="mod">
          <ac:chgData name="Mrs Hargreaves" userId="16d29ebe-5fd1-4f7c-a551-c4871f6cfdc9" providerId="ADAL" clId="{B2F37404-67BB-4DA2-BBB2-44893EDF7576}" dt="2022-12-08T20:37:59.276" v="414" actId="26606"/>
          <ac:spMkLst>
            <pc:docMk/>
            <pc:sldMk cId="2814616143" sldId="437"/>
            <ac:spMk id="2" creationId="{01837D35-8DD2-4956-9B3A-9B7E2B796FD4}"/>
          </ac:spMkLst>
        </pc:spChg>
        <pc:spChg chg="mod">
          <ac:chgData name="Mrs Hargreaves" userId="16d29ebe-5fd1-4f7c-a551-c4871f6cfdc9" providerId="ADAL" clId="{B2F37404-67BB-4DA2-BBB2-44893EDF7576}" dt="2022-12-08T20:37:59.276" v="414" actId="26606"/>
          <ac:spMkLst>
            <pc:docMk/>
            <pc:sldMk cId="2814616143" sldId="437"/>
            <ac:spMk id="3" creationId="{5BBDE43B-037E-7206-2910-66E1C245F4B7}"/>
          </ac:spMkLst>
        </pc:spChg>
        <pc:spChg chg="add">
          <ac:chgData name="Mrs Hargreaves" userId="16d29ebe-5fd1-4f7c-a551-c4871f6cfdc9" providerId="ADAL" clId="{B2F37404-67BB-4DA2-BBB2-44893EDF7576}" dt="2022-12-08T20:37:59.276" v="414" actId="26606"/>
          <ac:spMkLst>
            <pc:docMk/>
            <pc:sldMk cId="2814616143" sldId="437"/>
            <ac:spMk id="9" creationId="{EB6743CF-E74B-4A3C-A785-599069DB89DF}"/>
          </ac:spMkLst>
        </pc:spChg>
        <pc:picChg chg="add">
          <ac:chgData name="Mrs Hargreaves" userId="16d29ebe-5fd1-4f7c-a551-c4871f6cfdc9" providerId="ADAL" clId="{B2F37404-67BB-4DA2-BBB2-44893EDF7576}" dt="2022-12-08T20:37:59.276" v="414" actId="26606"/>
          <ac:picMkLst>
            <pc:docMk/>
            <pc:sldMk cId="2814616143" sldId="437"/>
            <ac:picMk id="5" creationId="{4F5519DF-A955-6539-9B76-EBFDDE50C2CC}"/>
          </ac:picMkLst>
        </pc:picChg>
      </pc:sldChg>
      <pc:sldChg chg="addSp delSp modSp new mod">
        <pc:chgData name="Mrs Hargreaves" userId="16d29ebe-5fd1-4f7c-a551-c4871f6cfdc9" providerId="ADAL" clId="{B2F37404-67BB-4DA2-BBB2-44893EDF7576}" dt="2022-12-08T20:42:32.976" v="444" actId="14100"/>
        <pc:sldMkLst>
          <pc:docMk/>
          <pc:sldMk cId="3801901393" sldId="438"/>
        </pc:sldMkLst>
        <pc:spChg chg="mod">
          <ac:chgData name="Mrs Hargreaves" userId="16d29ebe-5fd1-4f7c-a551-c4871f6cfdc9" providerId="ADAL" clId="{B2F37404-67BB-4DA2-BBB2-44893EDF7576}" dt="2022-12-08T20:39:56.567" v="427" actId="1076"/>
          <ac:spMkLst>
            <pc:docMk/>
            <pc:sldMk cId="3801901393" sldId="438"/>
            <ac:spMk id="2" creationId="{F67AE7E6-67E1-7375-A195-0D0C645B180A}"/>
          </ac:spMkLst>
        </pc:spChg>
        <pc:spChg chg="mod">
          <ac:chgData name="Mrs Hargreaves" userId="16d29ebe-5fd1-4f7c-a551-c4871f6cfdc9" providerId="ADAL" clId="{B2F37404-67BB-4DA2-BBB2-44893EDF7576}" dt="2022-12-08T20:42:32.976" v="444" actId="14100"/>
          <ac:spMkLst>
            <pc:docMk/>
            <pc:sldMk cId="3801901393" sldId="438"/>
            <ac:spMk id="3" creationId="{D7D97681-1CAE-1919-8215-24903788D898}"/>
          </ac:spMkLst>
        </pc:spChg>
        <pc:spChg chg="add del">
          <ac:chgData name="Mrs Hargreaves" userId="16d29ebe-5fd1-4f7c-a551-c4871f6cfdc9" providerId="ADAL" clId="{B2F37404-67BB-4DA2-BBB2-44893EDF7576}" dt="2022-12-08T20:39:34.219" v="419"/>
          <ac:spMkLst>
            <pc:docMk/>
            <pc:sldMk cId="3801901393" sldId="438"/>
            <ac:spMk id="4" creationId="{31D0123D-4BAC-02D9-96C7-713DF5DD78CD}"/>
          </ac:spMkLst>
        </pc:spChg>
        <pc:spChg chg="add del">
          <ac:chgData name="Mrs Hargreaves" userId="16d29ebe-5fd1-4f7c-a551-c4871f6cfdc9" providerId="ADAL" clId="{B2F37404-67BB-4DA2-BBB2-44893EDF7576}" dt="2022-12-08T20:39:34.219" v="419"/>
          <ac:spMkLst>
            <pc:docMk/>
            <pc:sldMk cId="3801901393" sldId="438"/>
            <ac:spMk id="6" creationId="{29BCB4AB-1FB3-AE5A-1B0E-174E99B8C17C}"/>
          </ac:spMkLst>
        </pc:spChg>
        <pc:graphicFrameChg chg="add del">
          <ac:chgData name="Mrs Hargreaves" userId="16d29ebe-5fd1-4f7c-a551-c4871f6cfdc9" providerId="ADAL" clId="{B2F37404-67BB-4DA2-BBB2-44893EDF7576}" dt="2022-12-08T20:39:34.219" v="419"/>
          <ac:graphicFrameMkLst>
            <pc:docMk/>
            <pc:sldMk cId="3801901393" sldId="438"/>
            <ac:graphicFrameMk id="5" creationId="{57D322C3-5968-2BB8-A4B8-5513AE0332A5}"/>
          </ac:graphicFrameMkLst>
        </pc:graphicFrameChg>
        <pc:graphicFrameChg chg="add mod">
          <ac:chgData name="Mrs Hargreaves" userId="16d29ebe-5fd1-4f7c-a551-c4871f6cfdc9" providerId="ADAL" clId="{B2F37404-67BB-4DA2-BBB2-44893EDF7576}" dt="2022-12-08T20:41:20.304" v="440" actId="1076"/>
          <ac:graphicFrameMkLst>
            <pc:docMk/>
            <pc:sldMk cId="3801901393" sldId="438"/>
            <ac:graphicFrameMk id="7" creationId="{7C35C8E4-868C-DD82-55BD-5797D9DFE7AE}"/>
          </ac:graphicFrameMkLst>
        </pc:graphicFrameChg>
      </pc:sldChg>
      <pc:sldChg chg="addSp delSp modSp new mod modAnim">
        <pc:chgData name="Mrs Hargreaves" userId="16d29ebe-5fd1-4f7c-a551-c4871f6cfdc9" providerId="ADAL" clId="{B2F37404-67BB-4DA2-BBB2-44893EDF7576}" dt="2022-12-08T20:44:28.927" v="466"/>
        <pc:sldMkLst>
          <pc:docMk/>
          <pc:sldMk cId="2652975257" sldId="439"/>
        </pc:sldMkLst>
        <pc:spChg chg="mod">
          <ac:chgData name="Mrs Hargreaves" userId="16d29ebe-5fd1-4f7c-a551-c4871f6cfdc9" providerId="ADAL" clId="{B2F37404-67BB-4DA2-BBB2-44893EDF7576}" dt="2022-12-08T20:43:41.622" v="458" actId="14100"/>
          <ac:spMkLst>
            <pc:docMk/>
            <pc:sldMk cId="2652975257" sldId="439"/>
            <ac:spMk id="2" creationId="{F975C37C-DB68-2314-5ADE-C2533520EB4C}"/>
          </ac:spMkLst>
        </pc:spChg>
        <pc:spChg chg="del mod">
          <ac:chgData name="Mrs Hargreaves" userId="16d29ebe-5fd1-4f7c-a551-c4871f6cfdc9" providerId="ADAL" clId="{B2F37404-67BB-4DA2-BBB2-44893EDF7576}" dt="2022-12-08T20:43:26.209" v="448" actId="478"/>
          <ac:spMkLst>
            <pc:docMk/>
            <pc:sldMk cId="2652975257" sldId="439"/>
            <ac:spMk id="3" creationId="{4181F579-A1D7-87E1-CD98-2DE245F4BCAC}"/>
          </ac:spMkLst>
        </pc:spChg>
        <pc:spChg chg="add mod">
          <ac:chgData name="Mrs Hargreaves" userId="16d29ebe-5fd1-4f7c-a551-c4871f6cfdc9" providerId="ADAL" clId="{B2F37404-67BB-4DA2-BBB2-44893EDF7576}" dt="2022-12-08T20:44:08.387" v="462" actId="20577"/>
          <ac:spMkLst>
            <pc:docMk/>
            <pc:sldMk cId="2652975257" sldId="439"/>
            <ac:spMk id="4" creationId="{758F3B93-7743-DC31-3A23-F4CC1AA875E7}"/>
          </ac:spMkLst>
        </pc:spChg>
        <pc:spChg chg="add mod">
          <ac:chgData name="Mrs Hargreaves" userId="16d29ebe-5fd1-4f7c-a551-c4871f6cfdc9" providerId="ADAL" clId="{B2F37404-67BB-4DA2-BBB2-44893EDF7576}" dt="2022-12-08T20:43:23.411" v="447" actId="1076"/>
          <ac:spMkLst>
            <pc:docMk/>
            <pc:sldMk cId="2652975257" sldId="439"/>
            <ac:spMk id="6" creationId="{75EF05DF-78CB-71B1-D008-8627A8757598}"/>
          </ac:spMkLst>
        </pc:spChg>
        <pc:graphicFrameChg chg="add mod">
          <ac:chgData name="Mrs Hargreaves" userId="16d29ebe-5fd1-4f7c-a551-c4871f6cfdc9" providerId="ADAL" clId="{B2F37404-67BB-4DA2-BBB2-44893EDF7576}" dt="2022-12-08T20:44:15.603" v="463" actId="14100"/>
          <ac:graphicFrameMkLst>
            <pc:docMk/>
            <pc:sldMk cId="2652975257" sldId="439"/>
            <ac:graphicFrameMk id="5" creationId="{2D2C3083-6CC8-E8EF-2226-6B6B0E026F5C}"/>
          </ac:graphicFrameMkLst>
        </pc:graphicFrameChg>
      </pc:sldChg>
      <pc:sldChg chg="addSp delSp modSp new mod setBg">
        <pc:chgData name="Mrs Hargreaves" userId="16d29ebe-5fd1-4f7c-a551-c4871f6cfdc9" providerId="ADAL" clId="{B2F37404-67BB-4DA2-BBB2-44893EDF7576}" dt="2022-12-08T20:47:35.641" v="486" actId="947"/>
        <pc:sldMkLst>
          <pc:docMk/>
          <pc:sldMk cId="982649704" sldId="440"/>
        </pc:sldMkLst>
        <pc:spChg chg="mod">
          <ac:chgData name="Mrs Hargreaves" userId="16d29ebe-5fd1-4f7c-a551-c4871f6cfdc9" providerId="ADAL" clId="{B2F37404-67BB-4DA2-BBB2-44893EDF7576}" dt="2022-12-08T20:45:30.683" v="476" actId="20577"/>
          <ac:spMkLst>
            <pc:docMk/>
            <pc:sldMk cId="982649704" sldId="440"/>
            <ac:spMk id="2" creationId="{C4083F82-6E6E-D86D-75EF-62708855DC3C}"/>
          </ac:spMkLst>
        </pc:spChg>
        <pc:spChg chg="del">
          <ac:chgData name="Mrs Hargreaves" userId="16d29ebe-5fd1-4f7c-a551-c4871f6cfdc9" providerId="ADAL" clId="{B2F37404-67BB-4DA2-BBB2-44893EDF7576}" dt="2022-12-08T20:45:21.837" v="468"/>
          <ac:spMkLst>
            <pc:docMk/>
            <pc:sldMk cId="982649704" sldId="440"/>
            <ac:spMk id="3" creationId="{06358110-E0D6-FFA4-B4F6-208BBDCEDE26}"/>
          </ac:spMkLst>
        </pc:spChg>
        <pc:spChg chg="add">
          <ac:chgData name="Mrs Hargreaves" userId="16d29ebe-5fd1-4f7c-a551-c4871f6cfdc9" providerId="ADAL" clId="{B2F37404-67BB-4DA2-BBB2-44893EDF7576}" dt="2022-12-08T20:45:24.889" v="469" actId="26606"/>
          <ac:spMkLst>
            <pc:docMk/>
            <pc:sldMk cId="982649704" sldId="440"/>
            <ac:spMk id="9" creationId="{9F4444CE-BC8D-4D61-B303-4C05614E62AB}"/>
          </ac:spMkLst>
        </pc:spChg>
        <pc:spChg chg="add">
          <ac:chgData name="Mrs Hargreaves" userId="16d29ebe-5fd1-4f7c-a551-c4871f6cfdc9" providerId="ADAL" clId="{B2F37404-67BB-4DA2-BBB2-44893EDF7576}" dt="2022-12-08T20:45:24.889" v="469" actId="26606"/>
          <ac:spMkLst>
            <pc:docMk/>
            <pc:sldMk cId="982649704" sldId="440"/>
            <ac:spMk id="11" creationId="{73772B81-181F-48B7-8826-4D9686D15DF5}"/>
          </ac:spMkLst>
        </pc:spChg>
        <pc:spChg chg="add">
          <ac:chgData name="Mrs Hargreaves" userId="16d29ebe-5fd1-4f7c-a551-c4871f6cfdc9" providerId="ADAL" clId="{B2F37404-67BB-4DA2-BBB2-44893EDF7576}" dt="2022-12-08T20:45:24.889" v="469" actId="26606"/>
          <ac:spMkLst>
            <pc:docMk/>
            <pc:sldMk cId="982649704" sldId="440"/>
            <ac:spMk id="13" creationId="{B2205F6E-03C6-4E92-877C-E2482F6599AA}"/>
          </ac:spMkLst>
        </pc:spChg>
        <pc:graphicFrameChg chg="add mod modGraphic">
          <ac:chgData name="Mrs Hargreaves" userId="16d29ebe-5fd1-4f7c-a551-c4871f6cfdc9" providerId="ADAL" clId="{B2F37404-67BB-4DA2-BBB2-44893EDF7576}" dt="2022-12-08T20:47:35.641" v="486" actId="947"/>
          <ac:graphicFrameMkLst>
            <pc:docMk/>
            <pc:sldMk cId="982649704" sldId="440"/>
            <ac:graphicFrameMk id="4" creationId="{989AAFC5-AD21-B580-4885-0AAD118BC648}"/>
          </ac:graphicFrameMkLst>
        </pc:graphicFrameChg>
      </pc:sldChg>
      <pc:sldChg chg="modSp new mod">
        <pc:chgData name="Mrs Hargreaves" userId="16d29ebe-5fd1-4f7c-a551-c4871f6cfdc9" providerId="ADAL" clId="{B2F37404-67BB-4DA2-BBB2-44893EDF7576}" dt="2022-12-08T20:57:44.239" v="544" actId="27636"/>
        <pc:sldMkLst>
          <pc:docMk/>
          <pc:sldMk cId="1185060259" sldId="441"/>
        </pc:sldMkLst>
        <pc:spChg chg="mod">
          <ac:chgData name="Mrs Hargreaves" userId="16d29ebe-5fd1-4f7c-a551-c4871f6cfdc9" providerId="ADAL" clId="{B2F37404-67BB-4DA2-BBB2-44893EDF7576}" dt="2022-12-08T20:48:24.401" v="491" actId="14100"/>
          <ac:spMkLst>
            <pc:docMk/>
            <pc:sldMk cId="1185060259" sldId="441"/>
            <ac:spMk id="2" creationId="{78718700-09BB-93EA-335D-AC25CB27A731}"/>
          </ac:spMkLst>
        </pc:spChg>
        <pc:spChg chg="mod">
          <ac:chgData name="Mrs Hargreaves" userId="16d29ebe-5fd1-4f7c-a551-c4871f6cfdc9" providerId="ADAL" clId="{B2F37404-67BB-4DA2-BBB2-44893EDF7576}" dt="2022-12-08T20:57:44.239" v="544" actId="27636"/>
          <ac:spMkLst>
            <pc:docMk/>
            <pc:sldMk cId="1185060259" sldId="441"/>
            <ac:spMk id="3" creationId="{F1C6F422-6F72-DF82-195E-3339EABDBBFD}"/>
          </ac:spMkLst>
        </pc:spChg>
      </pc:sldChg>
      <pc:sldChg chg="addSp delSp modSp new mod modAnim">
        <pc:chgData name="Mrs Hargreaves" userId="16d29ebe-5fd1-4f7c-a551-c4871f6cfdc9" providerId="ADAL" clId="{B2F37404-67BB-4DA2-BBB2-44893EDF7576}" dt="2022-12-08T21:08:47.681" v="586"/>
        <pc:sldMkLst>
          <pc:docMk/>
          <pc:sldMk cId="695145678" sldId="442"/>
        </pc:sldMkLst>
        <pc:spChg chg="mod">
          <ac:chgData name="Mrs Hargreaves" userId="16d29ebe-5fd1-4f7c-a551-c4871f6cfdc9" providerId="ADAL" clId="{B2F37404-67BB-4DA2-BBB2-44893EDF7576}" dt="2022-12-08T21:07:37.847" v="571" actId="27636"/>
          <ac:spMkLst>
            <pc:docMk/>
            <pc:sldMk cId="695145678" sldId="442"/>
            <ac:spMk id="2" creationId="{B3FDA3CF-8042-AD6A-46B3-162B6A00E6F9}"/>
          </ac:spMkLst>
        </pc:spChg>
        <pc:spChg chg="del mod">
          <ac:chgData name="Mrs Hargreaves" userId="16d29ebe-5fd1-4f7c-a551-c4871f6cfdc9" providerId="ADAL" clId="{B2F37404-67BB-4DA2-BBB2-44893EDF7576}" dt="2022-12-08T21:03:37.112" v="557" actId="478"/>
          <ac:spMkLst>
            <pc:docMk/>
            <pc:sldMk cId="695145678" sldId="442"/>
            <ac:spMk id="3" creationId="{3C8E484A-7098-0FC4-5E4B-46EEA97AA092}"/>
          </ac:spMkLst>
        </pc:spChg>
        <pc:spChg chg="add mod">
          <ac:chgData name="Mrs Hargreaves" userId="16d29ebe-5fd1-4f7c-a551-c4871f6cfdc9" providerId="ADAL" clId="{B2F37404-67BB-4DA2-BBB2-44893EDF7576}" dt="2022-12-08T21:03:33.422" v="556" actId="14100"/>
          <ac:spMkLst>
            <pc:docMk/>
            <pc:sldMk cId="695145678" sldId="442"/>
            <ac:spMk id="4" creationId="{D5DDAFD7-D1D1-CF94-EE17-7B3E05984599}"/>
          </ac:spMkLst>
        </pc:spChg>
        <pc:spChg chg="add mod">
          <ac:chgData name="Mrs Hargreaves" userId="16d29ebe-5fd1-4f7c-a551-c4871f6cfdc9" providerId="ADAL" clId="{B2F37404-67BB-4DA2-BBB2-44893EDF7576}" dt="2022-12-08T21:06:37.770" v="569" actId="13822"/>
          <ac:spMkLst>
            <pc:docMk/>
            <pc:sldMk cId="695145678" sldId="442"/>
            <ac:spMk id="9" creationId="{D6B58A72-B62F-256A-F2F3-F586406EECB9}"/>
          </ac:spMkLst>
        </pc:spChg>
        <pc:graphicFrameChg chg="add del mod">
          <ac:chgData name="Mrs Hargreaves" userId="16d29ebe-5fd1-4f7c-a551-c4871f6cfdc9" providerId="ADAL" clId="{B2F37404-67BB-4DA2-BBB2-44893EDF7576}" dt="2022-12-08T21:04:50.932" v="559" actId="478"/>
          <ac:graphicFrameMkLst>
            <pc:docMk/>
            <pc:sldMk cId="695145678" sldId="442"/>
            <ac:graphicFrameMk id="5" creationId="{233D038D-2AD0-48F0-4A63-1179D674E628}"/>
          </ac:graphicFrameMkLst>
        </pc:graphicFrameChg>
        <pc:picChg chg="add mod">
          <ac:chgData name="Mrs Hargreaves" userId="16d29ebe-5fd1-4f7c-a551-c4871f6cfdc9" providerId="ADAL" clId="{B2F37404-67BB-4DA2-BBB2-44893EDF7576}" dt="2022-12-08T21:05:02.702" v="562" actId="1076"/>
          <ac:picMkLst>
            <pc:docMk/>
            <pc:sldMk cId="695145678" sldId="442"/>
            <ac:picMk id="7" creationId="{68D532CF-6588-C030-0531-E749BCB2544E}"/>
          </ac:picMkLst>
        </pc:picChg>
      </pc:sldChg>
      <pc:sldChg chg="addSp delSp modSp new mod modAnim">
        <pc:chgData name="Mrs Hargreaves" userId="16d29ebe-5fd1-4f7c-a551-c4871f6cfdc9" providerId="ADAL" clId="{B2F37404-67BB-4DA2-BBB2-44893EDF7576}" dt="2022-12-08T21:23:51.247" v="760"/>
        <pc:sldMkLst>
          <pc:docMk/>
          <pc:sldMk cId="4170720553" sldId="443"/>
        </pc:sldMkLst>
        <pc:spChg chg="del">
          <ac:chgData name="Mrs Hargreaves" userId="16d29ebe-5fd1-4f7c-a551-c4871f6cfdc9" providerId="ADAL" clId="{B2F37404-67BB-4DA2-BBB2-44893EDF7576}" dt="2022-12-08T21:10:01.254" v="587" actId="478"/>
          <ac:spMkLst>
            <pc:docMk/>
            <pc:sldMk cId="4170720553" sldId="443"/>
            <ac:spMk id="2" creationId="{31EC6E7B-B3D3-3636-D001-09D01256596D}"/>
          </ac:spMkLst>
        </pc:spChg>
        <pc:spChg chg="mod">
          <ac:chgData name="Mrs Hargreaves" userId="16d29ebe-5fd1-4f7c-a551-c4871f6cfdc9" providerId="ADAL" clId="{B2F37404-67BB-4DA2-BBB2-44893EDF7576}" dt="2022-12-08T21:22:18.391" v="759" actId="20577"/>
          <ac:spMkLst>
            <pc:docMk/>
            <pc:sldMk cId="4170720553" sldId="443"/>
            <ac:spMk id="3" creationId="{D11BBA51-D69B-F8F0-C508-FCB179A86DF5}"/>
          </ac:spMkLst>
        </pc:spChg>
        <pc:spChg chg="add del mod">
          <ac:chgData name="Mrs Hargreaves" userId="16d29ebe-5fd1-4f7c-a551-c4871f6cfdc9" providerId="ADAL" clId="{B2F37404-67BB-4DA2-BBB2-44893EDF7576}" dt="2022-12-08T21:10:17.534" v="592"/>
          <ac:spMkLst>
            <pc:docMk/>
            <pc:sldMk cId="4170720553" sldId="443"/>
            <ac:spMk id="7" creationId="{906C6188-EC2C-1368-3B60-2992B93184FD}"/>
          </ac:spMkLst>
        </pc:spChg>
        <pc:spChg chg="add del mod">
          <ac:chgData name="Mrs Hargreaves" userId="16d29ebe-5fd1-4f7c-a551-c4871f6cfdc9" providerId="ADAL" clId="{B2F37404-67BB-4DA2-BBB2-44893EDF7576}" dt="2022-12-08T21:10:17.534" v="592"/>
          <ac:spMkLst>
            <pc:docMk/>
            <pc:sldMk cId="4170720553" sldId="443"/>
            <ac:spMk id="8" creationId="{D32B49FC-2EDD-98D7-7882-5911D3B53C1C}"/>
          </ac:spMkLst>
        </pc:spChg>
        <pc:spChg chg="add del mod">
          <ac:chgData name="Mrs Hargreaves" userId="16d29ebe-5fd1-4f7c-a551-c4871f6cfdc9" providerId="ADAL" clId="{B2F37404-67BB-4DA2-BBB2-44893EDF7576}" dt="2022-12-08T21:10:17.534" v="592"/>
          <ac:spMkLst>
            <pc:docMk/>
            <pc:sldMk cId="4170720553" sldId="443"/>
            <ac:spMk id="9" creationId="{42B4215D-5E43-54B5-8795-BACE22CF2362}"/>
          </ac:spMkLst>
        </pc:spChg>
        <pc:graphicFrameChg chg="add del mod">
          <ac:chgData name="Mrs Hargreaves" userId="16d29ebe-5fd1-4f7c-a551-c4871f6cfdc9" providerId="ADAL" clId="{B2F37404-67BB-4DA2-BBB2-44893EDF7576}" dt="2022-12-08T21:10:17.534" v="592"/>
          <ac:graphicFrameMkLst>
            <pc:docMk/>
            <pc:sldMk cId="4170720553" sldId="443"/>
            <ac:graphicFrameMk id="4" creationId="{7E883750-F008-755A-0907-C68E220D521F}"/>
          </ac:graphicFrameMkLst>
        </pc:graphicFrameChg>
        <pc:graphicFrameChg chg="add del mod">
          <ac:chgData name="Mrs Hargreaves" userId="16d29ebe-5fd1-4f7c-a551-c4871f6cfdc9" providerId="ADAL" clId="{B2F37404-67BB-4DA2-BBB2-44893EDF7576}" dt="2022-12-08T21:10:17.534" v="592"/>
          <ac:graphicFrameMkLst>
            <pc:docMk/>
            <pc:sldMk cId="4170720553" sldId="443"/>
            <ac:graphicFrameMk id="5" creationId="{0EC1E697-E889-5534-3D71-0F9DBEA88280}"/>
          </ac:graphicFrameMkLst>
        </pc:graphicFrameChg>
        <pc:graphicFrameChg chg="add del mod">
          <ac:chgData name="Mrs Hargreaves" userId="16d29ebe-5fd1-4f7c-a551-c4871f6cfdc9" providerId="ADAL" clId="{B2F37404-67BB-4DA2-BBB2-44893EDF7576}" dt="2022-12-08T21:10:17.534" v="592"/>
          <ac:graphicFrameMkLst>
            <pc:docMk/>
            <pc:sldMk cId="4170720553" sldId="443"/>
            <ac:graphicFrameMk id="6" creationId="{E9C2C21F-0EA2-25F0-D345-14B3B85F6194}"/>
          </ac:graphicFrameMkLst>
        </pc:graphicFrameChg>
      </pc:sldChg>
      <pc:sldChg chg="addSp delSp modSp new mod setBg">
        <pc:chgData name="Mrs Hargreaves" userId="16d29ebe-5fd1-4f7c-a551-c4871f6cfdc9" providerId="ADAL" clId="{B2F37404-67BB-4DA2-BBB2-44893EDF7576}" dt="2022-12-08T21:27:21.088" v="814" actId="26606"/>
        <pc:sldMkLst>
          <pc:docMk/>
          <pc:sldMk cId="2916403911" sldId="444"/>
        </pc:sldMkLst>
        <pc:spChg chg="mod">
          <ac:chgData name="Mrs Hargreaves" userId="16d29ebe-5fd1-4f7c-a551-c4871f6cfdc9" providerId="ADAL" clId="{B2F37404-67BB-4DA2-BBB2-44893EDF7576}" dt="2022-12-08T21:27:21.088" v="814" actId="26606"/>
          <ac:spMkLst>
            <pc:docMk/>
            <pc:sldMk cId="2916403911" sldId="444"/>
            <ac:spMk id="2" creationId="{52002375-2459-E33C-55D4-24070CB7019F}"/>
          </ac:spMkLst>
        </pc:spChg>
        <pc:spChg chg="del">
          <ac:chgData name="Mrs Hargreaves" userId="16d29ebe-5fd1-4f7c-a551-c4871f6cfdc9" providerId="ADAL" clId="{B2F37404-67BB-4DA2-BBB2-44893EDF7576}" dt="2022-12-08T21:26:31.226" v="811" actId="22"/>
          <ac:spMkLst>
            <pc:docMk/>
            <pc:sldMk cId="2916403911" sldId="444"/>
            <ac:spMk id="3" creationId="{B9F41755-586D-107D-724E-D6A32444FEEE}"/>
          </ac:spMkLst>
        </pc:spChg>
        <pc:spChg chg="add del">
          <ac:chgData name="Mrs Hargreaves" userId="16d29ebe-5fd1-4f7c-a551-c4871f6cfdc9" providerId="ADAL" clId="{B2F37404-67BB-4DA2-BBB2-44893EDF7576}" dt="2022-12-08T21:27:21.082" v="813" actId="26606"/>
          <ac:spMkLst>
            <pc:docMk/>
            <pc:sldMk cId="2916403911" sldId="444"/>
            <ac:spMk id="9" creationId="{3962C4C0-2005-D6B8-1C94-075AB64162DA}"/>
          </ac:spMkLst>
        </pc:spChg>
        <pc:spChg chg="add">
          <ac:chgData name="Mrs Hargreaves" userId="16d29ebe-5fd1-4f7c-a551-c4871f6cfdc9" providerId="ADAL" clId="{B2F37404-67BB-4DA2-BBB2-44893EDF7576}" dt="2022-12-08T21:27:21.088" v="814" actId="26606"/>
          <ac:spMkLst>
            <pc:docMk/>
            <pc:sldMk cId="2916403911" sldId="444"/>
            <ac:spMk id="22" creationId="{5A7802B6-FF37-40CF-A7E2-6F2A0D9A91EF}"/>
          </ac:spMkLst>
        </pc:spChg>
        <pc:grpChg chg="add">
          <ac:chgData name="Mrs Hargreaves" userId="16d29ebe-5fd1-4f7c-a551-c4871f6cfdc9" providerId="ADAL" clId="{B2F37404-67BB-4DA2-BBB2-44893EDF7576}" dt="2022-12-08T21:27:21.088" v="814" actId="26606"/>
          <ac:grpSpMkLst>
            <pc:docMk/>
            <pc:sldMk cId="2916403911" sldId="444"/>
            <ac:grpSpMk id="10" creationId="{B4DE830A-B531-4A3B-96F6-0ECE88B08555}"/>
          </ac:grpSpMkLst>
        </pc:grpChg>
        <pc:picChg chg="add mod ord">
          <ac:chgData name="Mrs Hargreaves" userId="16d29ebe-5fd1-4f7c-a551-c4871f6cfdc9" providerId="ADAL" clId="{B2F37404-67BB-4DA2-BBB2-44893EDF7576}" dt="2022-12-08T21:27:21.088" v="814" actId="26606"/>
          <ac:picMkLst>
            <pc:docMk/>
            <pc:sldMk cId="2916403911" sldId="444"/>
            <ac:picMk id="5" creationId="{36D0DD59-09CA-B972-225B-6CEF1A4BD7B3}"/>
          </ac:picMkLst>
        </pc:picChg>
      </pc:sldChg>
      <pc:sldChg chg="addSp modSp new mod setBg">
        <pc:chgData name="Mrs Hargreaves" userId="16d29ebe-5fd1-4f7c-a551-c4871f6cfdc9" providerId="ADAL" clId="{B2F37404-67BB-4DA2-BBB2-44893EDF7576}" dt="2022-12-08T21:33:12.989" v="838" actId="26606"/>
        <pc:sldMkLst>
          <pc:docMk/>
          <pc:sldMk cId="1951736045" sldId="445"/>
        </pc:sldMkLst>
        <pc:spChg chg="mod">
          <ac:chgData name="Mrs Hargreaves" userId="16d29ebe-5fd1-4f7c-a551-c4871f6cfdc9" providerId="ADAL" clId="{B2F37404-67BB-4DA2-BBB2-44893EDF7576}" dt="2022-12-08T21:33:12.989" v="838" actId="26606"/>
          <ac:spMkLst>
            <pc:docMk/>
            <pc:sldMk cId="1951736045" sldId="445"/>
            <ac:spMk id="2" creationId="{31F851E7-3E35-D72E-2692-1CDB2690CEA3}"/>
          </ac:spMkLst>
        </pc:spChg>
        <pc:spChg chg="mod">
          <ac:chgData name="Mrs Hargreaves" userId="16d29ebe-5fd1-4f7c-a551-c4871f6cfdc9" providerId="ADAL" clId="{B2F37404-67BB-4DA2-BBB2-44893EDF7576}" dt="2022-12-08T21:33:12.989" v="838" actId="26606"/>
          <ac:spMkLst>
            <pc:docMk/>
            <pc:sldMk cId="1951736045" sldId="445"/>
            <ac:spMk id="3" creationId="{1C6E7FE3-76B7-1E53-4C7C-CEDFD3C27764}"/>
          </ac:spMkLst>
        </pc:spChg>
        <pc:spChg chg="add">
          <ac:chgData name="Mrs Hargreaves" userId="16d29ebe-5fd1-4f7c-a551-c4871f6cfdc9" providerId="ADAL" clId="{B2F37404-67BB-4DA2-BBB2-44893EDF7576}" dt="2022-12-08T21:33:12.989" v="838" actId="26606"/>
          <ac:spMkLst>
            <pc:docMk/>
            <pc:sldMk cId="1951736045" sldId="445"/>
            <ac:spMk id="14" creationId="{3F088236-D655-4F88-B238-E16762358025}"/>
          </ac:spMkLst>
        </pc:spChg>
        <pc:spChg chg="add">
          <ac:chgData name="Mrs Hargreaves" userId="16d29ebe-5fd1-4f7c-a551-c4871f6cfdc9" providerId="ADAL" clId="{B2F37404-67BB-4DA2-BBB2-44893EDF7576}" dt="2022-12-08T21:33:12.989" v="838" actId="26606"/>
          <ac:spMkLst>
            <pc:docMk/>
            <pc:sldMk cId="1951736045" sldId="445"/>
            <ac:spMk id="16" creationId="{3DAC0C92-199E-475C-9390-119A9B027276}"/>
          </ac:spMkLst>
        </pc:spChg>
        <pc:spChg chg="add">
          <ac:chgData name="Mrs Hargreaves" userId="16d29ebe-5fd1-4f7c-a551-c4871f6cfdc9" providerId="ADAL" clId="{B2F37404-67BB-4DA2-BBB2-44893EDF7576}" dt="2022-12-08T21:33:12.989" v="838" actId="26606"/>
          <ac:spMkLst>
            <pc:docMk/>
            <pc:sldMk cId="1951736045" sldId="445"/>
            <ac:spMk id="18" creationId="{C4CFB339-0ED8-4FE2-9EF1-6D1375B8499B}"/>
          </ac:spMkLst>
        </pc:spChg>
        <pc:spChg chg="add">
          <ac:chgData name="Mrs Hargreaves" userId="16d29ebe-5fd1-4f7c-a551-c4871f6cfdc9" providerId="ADAL" clId="{B2F37404-67BB-4DA2-BBB2-44893EDF7576}" dt="2022-12-08T21:33:12.989" v="838" actId="26606"/>
          <ac:spMkLst>
            <pc:docMk/>
            <pc:sldMk cId="1951736045" sldId="445"/>
            <ac:spMk id="20" creationId="{31896C80-2069-4431-9C19-83B913734490}"/>
          </ac:spMkLst>
        </pc:spChg>
        <pc:spChg chg="add">
          <ac:chgData name="Mrs Hargreaves" userId="16d29ebe-5fd1-4f7c-a551-c4871f6cfdc9" providerId="ADAL" clId="{B2F37404-67BB-4DA2-BBB2-44893EDF7576}" dt="2022-12-08T21:33:12.989" v="838" actId="26606"/>
          <ac:spMkLst>
            <pc:docMk/>
            <pc:sldMk cId="1951736045" sldId="445"/>
            <ac:spMk id="22" creationId="{BF120A21-0841-4823-B0C4-28AEBCEF9B78}"/>
          </ac:spMkLst>
        </pc:spChg>
        <pc:spChg chg="add">
          <ac:chgData name="Mrs Hargreaves" userId="16d29ebe-5fd1-4f7c-a551-c4871f6cfdc9" providerId="ADAL" clId="{B2F37404-67BB-4DA2-BBB2-44893EDF7576}" dt="2022-12-08T21:33:12.989" v="838" actId="26606"/>
          <ac:spMkLst>
            <pc:docMk/>
            <pc:sldMk cId="1951736045" sldId="445"/>
            <ac:spMk id="24" creationId="{DBB05BAE-BBD3-4289-899F-A6851503C6B0}"/>
          </ac:spMkLst>
        </pc:spChg>
        <pc:spChg chg="add">
          <ac:chgData name="Mrs Hargreaves" userId="16d29ebe-5fd1-4f7c-a551-c4871f6cfdc9" providerId="ADAL" clId="{B2F37404-67BB-4DA2-BBB2-44893EDF7576}" dt="2022-12-08T21:33:12.989" v="838" actId="26606"/>
          <ac:spMkLst>
            <pc:docMk/>
            <pc:sldMk cId="1951736045" sldId="445"/>
            <ac:spMk id="26" creationId="{9874D11C-36F5-4BBE-A490-019A54E953B0}"/>
          </ac:spMkLst>
        </pc:spChg>
        <pc:picChg chg="add mod ord">
          <ac:chgData name="Mrs Hargreaves" userId="16d29ebe-5fd1-4f7c-a551-c4871f6cfdc9" providerId="ADAL" clId="{B2F37404-67BB-4DA2-BBB2-44893EDF7576}" dt="2022-12-08T21:33:12.989" v="838" actId="26606"/>
          <ac:picMkLst>
            <pc:docMk/>
            <pc:sldMk cId="1951736045" sldId="445"/>
            <ac:picMk id="5" creationId="{4EF264D6-6E37-49D8-72C3-5E0EB6A51788}"/>
          </ac:picMkLst>
        </pc:picChg>
        <pc:cxnChg chg="add">
          <ac:chgData name="Mrs Hargreaves" userId="16d29ebe-5fd1-4f7c-a551-c4871f6cfdc9" providerId="ADAL" clId="{B2F37404-67BB-4DA2-BBB2-44893EDF7576}" dt="2022-12-08T21:33:12.989" v="838" actId="26606"/>
          <ac:cxnSpMkLst>
            <pc:docMk/>
            <pc:sldMk cId="1951736045" sldId="445"/>
            <ac:cxnSpMk id="10" creationId="{64FA5DFF-7FE6-4855-84E6-DFA78EE978BD}"/>
          </ac:cxnSpMkLst>
        </pc:cxnChg>
        <pc:cxnChg chg="add">
          <ac:chgData name="Mrs Hargreaves" userId="16d29ebe-5fd1-4f7c-a551-c4871f6cfdc9" providerId="ADAL" clId="{B2F37404-67BB-4DA2-BBB2-44893EDF7576}" dt="2022-12-08T21:33:12.989" v="838" actId="26606"/>
          <ac:cxnSpMkLst>
            <pc:docMk/>
            <pc:sldMk cId="1951736045" sldId="445"/>
            <ac:cxnSpMk id="12" creationId="{2AFD8CBA-54A3-4363-991B-B9C631BBFA74}"/>
          </ac:cxnSpMkLst>
        </pc:cxnChg>
      </pc:sldChg>
      <pc:sldChg chg="addSp delSp modSp new del">
        <pc:chgData name="Mrs Hargreaves" userId="16d29ebe-5fd1-4f7c-a551-c4871f6cfdc9" providerId="ADAL" clId="{B2F37404-67BB-4DA2-BBB2-44893EDF7576}" dt="2022-12-08T21:37:47.858" v="864" actId="47"/>
        <pc:sldMkLst>
          <pc:docMk/>
          <pc:sldMk cId="1702222464" sldId="446"/>
        </pc:sldMkLst>
        <pc:spChg chg="del">
          <ac:chgData name="Mrs Hargreaves" userId="16d29ebe-5fd1-4f7c-a551-c4871f6cfdc9" providerId="ADAL" clId="{B2F37404-67BB-4DA2-BBB2-44893EDF7576}" dt="2022-12-08T21:36:05.911" v="840"/>
          <ac:spMkLst>
            <pc:docMk/>
            <pc:sldMk cId="1702222464" sldId="446"/>
            <ac:spMk id="3" creationId="{F6B4B9B3-7745-9BCC-2B0B-8EA9CE15779B}"/>
          </ac:spMkLst>
        </pc:spChg>
        <pc:spChg chg="add mod">
          <ac:chgData name="Mrs Hargreaves" userId="16d29ebe-5fd1-4f7c-a551-c4871f6cfdc9" providerId="ADAL" clId="{B2F37404-67BB-4DA2-BBB2-44893EDF7576}" dt="2022-12-08T21:36:33.026" v="844" actId="21"/>
          <ac:spMkLst>
            <pc:docMk/>
            <pc:sldMk cId="1702222464" sldId="446"/>
            <ac:spMk id="5" creationId="{E841E998-63A2-BFF9-4F45-8D900E03EAD1}"/>
          </ac:spMkLst>
        </pc:spChg>
        <pc:picChg chg="add del mod">
          <ac:chgData name="Mrs Hargreaves" userId="16d29ebe-5fd1-4f7c-a551-c4871f6cfdc9" providerId="ADAL" clId="{B2F37404-67BB-4DA2-BBB2-44893EDF7576}" dt="2022-12-08T21:36:33.026" v="844" actId="21"/>
          <ac:picMkLst>
            <pc:docMk/>
            <pc:sldMk cId="1702222464" sldId="446"/>
            <ac:picMk id="4" creationId="{3D681F52-3922-80AD-E0B2-44C0A0DDEA3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A036D-C846-4E83-BA2F-B5F3D8CDC0D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6B70A1A-77BC-4D7B-A79A-CCBBE780847E}">
      <dgm:prSet/>
      <dgm:spPr/>
      <dgm:t>
        <a:bodyPr/>
        <a:lstStyle/>
        <a:p>
          <a:r>
            <a:rPr lang="en-GB" b="1"/>
            <a:t>Store</a:t>
          </a:r>
          <a:r>
            <a:rPr lang="en-GB"/>
            <a:t> a part of a system which can be measured to tell us about  the energy </a:t>
          </a:r>
          <a:r>
            <a:rPr lang="en-GB" i="1"/>
            <a:t>available</a:t>
          </a:r>
          <a:r>
            <a:rPr lang="en-GB"/>
            <a:t>.</a:t>
          </a:r>
          <a:endParaRPr lang="en-US"/>
        </a:p>
      </dgm:t>
    </dgm:pt>
    <dgm:pt modelId="{E36CDA9E-DC20-47D7-B6B3-D1106E0E97DC}" type="parTrans" cxnId="{404BAC71-7B72-47D5-BC70-15C2E57009F4}">
      <dgm:prSet/>
      <dgm:spPr/>
      <dgm:t>
        <a:bodyPr/>
        <a:lstStyle/>
        <a:p>
          <a:endParaRPr lang="en-US"/>
        </a:p>
      </dgm:t>
    </dgm:pt>
    <dgm:pt modelId="{A2CC6086-A6F9-468F-BD71-248629416353}" type="sibTrans" cxnId="{404BAC71-7B72-47D5-BC70-15C2E57009F4}">
      <dgm:prSet/>
      <dgm:spPr/>
      <dgm:t>
        <a:bodyPr/>
        <a:lstStyle/>
        <a:p>
          <a:endParaRPr lang="en-US"/>
        </a:p>
      </dgm:t>
    </dgm:pt>
    <dgm:pt modelId="{68BE3A29-5587-42D5-BC0E-5E2ED90D04FD}">
      <dgm:prSet/>
      <dgm:spPr/>
      <dgm:t>
        <a:bodyPr/>
        <a:lstStyle/>
        <a:p>
          <a:r>
            <a:rPr lang="en-GB" b="1" dirty="0"/>
            <a:t>Pathway </a:t>
          </a:r>
          <a:r>
            <a:rPr lang="en-GB" dirty="0"/>
            <a:t>a physical </a:t>
          </a:r>
          <a:r>
            <a:rPr lang="en-GB" i="1" dirty="0"/>
            <a:t>process</a:t>
          </a:r>
          <a:r>
            <a:rPr lang="en-GB" dirty="0"/>
            <a:t> which transfers energy from one store to another.</a:t>
          </a:r>
          <a:endParaRPr lang="en-US" dirty="0"/>
        </a:p>
      </dgm:t>
    </dgm:pt>
    <dgm:pt modelId="{54DA2AE5-ADBE-4E5B-A9EA-0BACE702176F}" type="parTrans" cxnId="{45661323-441C-4908-94E3-AAD8BBB1471C}">
      <dgm:prSet/>
      <dgm:spPr/>
      <dgm:t>
        <a:bodyPr/>
        <a:lstStyle/>
        <a:p>
          <a:endParaRPr lang="en-US"/>
        </a:p>
      </dgm:t>
    </dgm:pt>
    <dgm:pt modelId="{BF7DCD31-6082-4267-9908-E0CB89AB1596}" type="sibTrans" cxnId="{45661323-441C-4908-94E3-AAD8BBB1471C}">
      <dgm:prSet/>
      <dgm:spPr/>
      <dgm:t>
        <a:bodyPr/>
        <a:lstStyle/>
        <a:p>
          <a:endParaRPr lang="en-US"/>
        </a:p>
      </dgm:t>
    </dgm:pt>
    <dgm:pt modelId="{9D9BD763-9760-46FB-8300-B3461F0EE339}" type="pres">
      <dgm:prSet presAssocID="{23CA036D-C846-4E83-BA2F-B5F3D8CDC0D5}" presName="linear" presStyleCnt="0">
        <dgm:presLayoutVars>
          <dgm:animLvl val="lvl"/>
          <dgm:resizeHandles val="exact"/>
        </dgm:presLayoutVars>
      </dgm:prSet>
      <dgm:spPr/>
    </dgm:pt>
    <dgm:pt modelId="{24ADA8E7-F7E1-4200-83E0-E1FBFF1E4666}" type="pres">
      <dgm:prSet presAssocID="{C6B70A1A-77BC-4D7B-A79A-CCBBE780847E}" presName="parentText" presStyleLbl="node1" presStyleIdx="0" presStyleCnt="2">
        <dgm:presLayoutVars>
          <dgm:chMax val="0"/>
          <dgm:bulletEnabled val="1"/>
        </dgm:presLayoutVars>
      </dgm:prSet>
      <dgm:spPr/>
    </dgm:pt>
    <dgm:pt modelId="{5AEE38AA-F386-456C-A384-99F006855604}" type="pres">
      <dgm:prSet presAssocID="{A2CC6086-A6F9-468F-BD71-248629416353}" presName="spacer" presStyleCnt="0"/>
      <dgm:spPr/>
    </dgm:pt>
    <dgm:pt modelId="{6787EFEE-2AEA-4406-AD8E-BEE4CCC45F87}" type="pres">
      <dgm:prSet presAssocID="{68BE3A29-5587-42D5-BC0E-5E2ED90D04FD}" presName="parentText" presStyleLbl="node1" presStyleIdx="1" presStyleCnt="2">
        <dgm:presLayoutVars>
          <dgm:chMax val="0"/>
          <dgm:bulletEnabled val="1"/>
        </dgm:presLayoutVars>
      </dgm:prSet>
      <dgm:spPr/>
    </dgm:pt>
  </dgm:ptLst>
  <dgm:cxnLst>
    <dgm:cxn modelId="{F1934F11-A697-4DAA-B9FF-BD9974E27375}" type="presOf" srcId="{C6B70A1A-77BC-4D7B-A79A-CCBBE780847E}" destId="{24ADA8E7-F7E1-4200-83E0-E1FBFF1E4666}" srcOrd="0" destOrd="0" presId="urn:microsoft.com/office/officeart/2005/8/layout/vList2"/>
    <dgm:cxn modelId="{45661323-441C-4908-94E3-AAD8BBB1471C}" srcId="{23CA036D-C846-4E83-BA2F-B5F3D8CDC0D5}" destId="{68BE3A29-5587-42D5-BC0E-5E2ED90D04FD}" srcOrd="1" destOrd="0" parTransId="{54DA2AE5-ADBE-4E5B-A9EA-0BACE702176F}" sibTransId="{BF7DCD31-6082-4267-9908-E0CB89AB1596}"/>
    <dgm:cxn modelId="{E65C5740-4897-4A72-8A38-0AEA6C963083}" type="presOf" srcId="{23CA036D-C846-4E83-BA2F-B5F3D8CDC0D5}" destId="{9D9BD763-9760-46FB-8300-B3461F0EE339}" srcOrd="0" destOrd="0" presId="urn:microsoft.com/office/officeart/2005/8/layout/vList2"/>
    <dgm:cxn modelId="{404BAC71-7B72-47D5-BC70-15C2E57009F4}" srcId="{23CA036D-C846-4E83-BA2F-B5F3D8CDC0D5}" destId="{C6B70A1A-77BC-4D7B-A79A-CCBBE780847E}" srcOrd="0" destOrd="0" parTransId="{E36CDA9E-DC20-47D7-B6B3-D1106E0E97DC}" sibTransId="{A2CC6086-A6F9-468F-BD71-248629416353}"/>
    <dgm:cxn modelId="{DDB5F6BE-9658-4756-AA59-3B69EA0E40E7}" type="presOf" srcId="{68BE3A29-5587-42D5-BC0E-5E2ED90D04FD}" destId="{6787EFEE-2AEA-4406-AD8E-BEE4CCC45F87}" srcOrd="0" destOrd="0" presId="urn:microsoft.com/office/officeart/2005/8/layout/vList2"/>
    <dgm:cxn modelId="{2E79BEE2-3936-4E98-8AA0-8169D0CF73B6}" type="presParOf" srcId="{9D9BD763-9760-46FB-8300-B3461F0EE339}" destId="{24ADA8E7-F7E1-4200-83E0-E1FBFF1E4666}" srcOrd="0" destOrd="0" presId="urn:microsoft.com/office/officeart/2005/8/layout/vList2"/>
    <dgm:cxn modelId="{9067D64C-C0A4-4D27-AAAF-1E1975CA1A9D}" type="presParOf" srcId="{9D9BD763-9760-46FB-8300-B3461F0EE339}" destId="{5AEE38AA-F386-456C-A384-99F006855604}" srcOrd="1" destOrd="0" presId="urn:microsoft.com/office/officeart/2005/8/layout/vList2"/>
    <dgm:cxn modelId="{F85964D0-FD28-4D99-9764-D360E3304967}" type="presParOf" srcId="{9D9BD763-9760-46FB-8300-B3461F0EE339}" destId="{6787EFEE-2AEA-4406-AD8E-BEE4CCC45F8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2D881-BF68-4748-857D-8225A0804EC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BC22A42-6397-4640-9022-DA99CF038BEC}">
      <dgm:prSet/>
      <dgm:spPr/>
      <dgm:t>
        <a:bodyPr/>
        <a:lstStyle/>
        <a:p>
          <a:r>
            <a:rPr lang="en-GB"/>
            <a:t>A lift moves a 45kg girls up 9 m from the ground floor to the top floor. Calculate the girl’s gain in gravitational potential energy</a:t>
          </a:r>
          <a:endParaRPr lang="en-US"/>
        </a:p>
      </dgm:t>
    </dgm:pt>
    <dgm:pt modelId="{C905F706-F909-4040-84CC-8BA618D27141}" type="parTrans" cxnId="{7DA99D59-7D1D-489C-B3D0-A474C655492D}">
      <dgm:prSet/>
      <dgm:spPr/>
      <dgm:t>
        <a:bodyPr/>
        <a:lstStyle/>
        <a:p>
          <a:endParaRPr lang="en-US"/>
        </a:p>
      </dgm:t>
    </dgm:pt>
    <dgm:pt modelId="{00E54BC8-4911-48CD-BC72-CBEA4269B06E}" type="sibTrans" cxnId="{7DA99D59-7D1D-489C-B3D0-A474C655492D}">
      <dgm:prSet/>
      <dgm:spPr/>
      <dgm:t>
        <a:bodyPr/>
        <a:lstStyle/>
        <a:p>
          <a:endParaRPr lang="en-US"/>
        </a:p>
      </dgm:t>
    </dgm:pt>
    <dgm:pt modelId="{DEE42357-12A6-40FC-9629-8F06C139049D}">
      <dgm:prSet/>
      <dgm:spPr/>
      <dgm:t>
        <a:bodyPr/>
        <a:lstStyle/>
        <a:p>
          <a:r>
            <a:rPr lang="en-GB"/>
            <a:t>A boy lifts a 3.8 kg school bag up to 0.92m from the floor to the bench. Calculate the gain in the gravitational potential energy of the bag.</a:t>
          </a:r>
          <a:endParaRPr lang="en-US"/>
        </a:p>
      </dgm:t>
    </dgm:pt>
    <dgm:pt modelId="{45BDC134-A3A4-4E24-BB89-E31805B343C1}" type="parTrans" cxnId="{A8A8DA6E-E826-4925-BCBB-4EACC8998C9F}">
      <dgm:prSet/>
      <dgm:spPr/>
      <dgm:t>
        <a:bodyPr/>
        <a:lstStyle/>
        <a:p>
          <a:endParaRPr lang="en-US"/>
        </a:p>
      </dgm:t>
    </dgm:pt>
    <dgm:pt modelId="{854FAC2C-6757-4356-B9BE-17ED9DA87A15}" type="sibTrans" cxnId="{A8A8DA6E-E826-4925-BCBB-4EACC8998C9F}">
      <dgm:prSet/>
      <dgm:spPr/>
      <dgm:t>
        <a:bodyPr/>
        <a:lstStyle/>
        <a:p>
          <a:endParaRPr lang="en-US"/>
        </a:p>
      </dgm:t>
    </dgm:pt>
    <dgm:pt modelId="{67A800D5-DF4E-4AE6-AC06-A052583B3C1E}" type="pres">
      <dgm:prSet presAssocID="{9402D881-BF68-4748-857D-8225A0804ECD}" presName="hierChild1" presStyleCnt="0">
        <dgm:presLayoutVars>
          <dgm:chPref val="1"/>
          <dgm:dir/>
          <dgm:animOne val="branch"/>
          <dgm:animLvl val="lvl"/>
          <dgm:resizeHandles/>
        </dgm:presLayoutVars>
      </dgm:prSet>
      <dgm:spPr/>
    </dgm:pt>
    <dgm:pt modelId="{4C7E45E4-77C5-40E4-A44D-81A0E5EA89AD}" type="pres">
      <dgm:prSet presAssocID="{FBC22A42-6397-4640-9022-DA99CF038BEC}" presName="hierRoot1" presStyleCnt="0"/>
      <dgm:spPr/>
    </dgm:pt>
    <dgm:pt modelId="{8121B97C-95EF-425E-808C-61BBACCA7623}" type="pres">
      <dgm:prSet presAssocID="{FBC22A42-6397-4640-9022-DA99CF038BEC}" presName="composite" presStyleCnt="0"/>
      <dgm:spPr/>
    </dgm:pt>
    <dgm:pt modelId="{A2189037-54D8-42A2-BFEE-E6A6A79812EA}" type="pres">
      <dgm:prSet presAssocID="{FBC22A42-6397-4640-9022-DA99CF038BEC}" presName="background" presStyleLbl="node0" presStyleIdx="0" presStyleCnt="2"/>
      <dgm:spPr/>
    </dgm:pt>
    <dgm:pt modelId="{07080EBA-28A1-4E6B-BCEE-A69B7DBBD94D}" type="pres">
      <dgm:prSet presAssocID="{FBC22A42-6397-4640-9022-DA99CF038BEC}" presName="text" presStyleLbl="fgAcc0" presStyleIdx="0" presStyleCnt="2">
        <dgm:presLayoutVars>
          <dgm:chPref val="3"/>
        </dgm:presLayoutVars>
      </dgm:prSet>
      <dgm:spPr/>
    </dgm:pt>
    <dgm:pt modelId="{283A829C-ACD4-42A7-97D4-4936B85249BC}" type="pres">
      <dgm:prSet presAssocID="{FBC22A42-6397-4640-9022-DA99CF038BEC}" presName="hierChild2" presStyleCnt="0"/>
      <dgm:spPr/>
    </dgm:pt>
    <dgm:pt modelId="{CC2D28D4-B703-47FF-9F2C-CBCC43AA14D8}" type="pres">
      <dgm:prSet presAssocID="{DEE42357-12A6-40FC-9629-8F06C139049D}" presName="hierRoot1" presStyleCnt="0"/>
      <dgm:spPr/>
    </dgm:pt>
    <dgm:pt modelId="{564D7017-5D64-43EF-BB96-0DC4F2B5A993}" type="pres">
      <dgm:prSet presAssocID="{DEE42357-12A6-40FC-9629-8F06C139049D}" presName="composite" presStyleCnt="0"/>
      <dgm:spPr/>
    </dgm:pt>
    <dgm:pt modelId="{FFBD04EF-25B5-4DA9-94F5-E2F3125E7F33}" type="pres">
      <dgm:prSet presAssocID="{DEE42357-12A6-40FC-9629-8F06C139049D}" presName="background" presStyleLbl="node0" presStyleIdx="1" presStyleCnt="2"/>
      <dgm:spPr/>
    </dgm:pt>
    <dgm:pt modelId="{B5322ECA-9023-405F-9ECC-1F9C794F59D5}" type="pres">
      <dgm:prSet presAssocID="{DEE42357-12A6-40FC-9629-8F06C139049D}" presName="text" presStyleLbl="fgAcc0" presStyleIdx="1" presStyleCnt="2">
        <dgm:presLayoutVars>
          <dgm:chPref val="3"/>
        </dgm:presLayoutVars>
      </dgm:prSet>
      <dgm:spPr/>
    </dgm:pt>
    <dgm:pt modelId="{EA9465A3-AF56-4740-96C8-2518AE43C323}" type="pres">
      <dgm:prSet presAssocID="{DEE42357-12A6-40FC-9629-8F06C139049D}" presName="hierChild2" presStyleCnt="0"/>
      <dgm:spPr/>
    </dgm:pt>
  </dgm:ptLst>
  <dgm:cxnLst>
    <dgm:cxn modelId="{0625203C-53AE-4D35-9C12-C2A062D8D5F8}" type="presOf" srcId="{FBC22A42-6397-4640-9022-DA99CF038BEC}" destId="{07080EBA-28A1-4E6B-BCEE-A69B7DBBD94D}" srcOrd="0" destOrd="0" presId="urn:microsoft.com/office/officeart/2005/8/layout/hierarchy1"/>
    <dgm:cxn modelId="{86757967-A6CA-4B76-9B88-C867D35B7AB0}" type="presOf" srcId="{9402D881-BF68-4748-857D-8225A0804ECD}" destId="{67A800D5-DF4E-4AE6-AC06-A052583B3C1E}" srcOrd="0" destOrd="0" presId="urn:microsoft.com/office/officeart/2005/8/layout/hierarchy1"/>
    <dgm:cxn modelId="{A8A8DA6E-E826-4925-BCBB-4EACC8998C9F}" srcId="{9402D881-BF68-4748-857D-8225A0804ECD}" destId="{DEE42357-12A6-40FC-9629-8F06C139049D}" srcOrd="1" destOrd="0" parTransId="{45BDC134-A3A4-4E24-BB89-E31805B343C1}" sibTransId="{854FAC2C-6757-4356-B9BE-17ED9DA87A15}"/>
    <dgm:cxn modelId="{7DA99D59-7D1D-489C-B3D0-A474C655492D}" srcId="{9402D881-BF68-4748-857D-8225A0804ECD}" destId="{FBC22A42-6397-4640-9022-DA99CF038BEC}" srcOrd="0" destOrd="0" parTransId="{C905F706-F909-4040-84CC-8BA618D27141}" sibTransId="{00E54BC8-4911-48CD-BC72-CBEA4269B06E}"/>
    <dgm:cxn modelId="{7161439B-D1F6-4858-B6D2-FBCE50DEB107}" type="presOf" srcId="{DEE42357-12A6-40FC-9629-8F06C139049D}" destId="{B5322ECA-9023-405F-9ECC-1F9C794F59D5}" srcOrd="0" destOrd="0" presId="urn:microsoft.com/office/officeart/2005/8/layout/hierarchy1"/>
    <dgm:cxn modelId="{1632FEF5-59BB-4D56-99F8-1BF405D064FA}" type="presParOf" srcId="{67A800D5-DF4E-4AE6-AC06-A052583B3C1E}" destId="{4C7E45E4-77C5-40E4-A44D-81A0E5EA89AD}" srcOrd="0" destOrd="0" presId="urn:microsoft.com/office/officeart/2005/8/layout/hierarchy1"/>
    <dgm:cxn modelId="{7C12F41E-EA4C-4937-B45E-3BBF36704E1D}" type="presParOf" srcId="{4C7E45E4-77C5-40E4-A44D-81A0E5EA89AD}" destId="{8121B97C-95EF-425E-808C-61BBACCA7623}" srcOrd="0" destOrd="0" presId="urn:microsoft.com/office/officeart/2005/8/layout/hierarchy1"/>
    <dgm:cxn modelId="{25A05FE7-748A-47DD-974A-6D64E04F257D}" type="presParOf" srcId="{8121B97C-95EF-425E-808C-61BBACCA7623}" destId="{A2189037-54D8-42A2-BFEE-E6A6A79812EA}" srcOrd="0" destOrd="0" presId="urn:microsoft.com/office/officeart/2005/8/layout/hierarchy1"/>
    <dgm:cxn modelId="{8D82196E-5EB8-4AE2-A0E8-F0952456A019}" type="presParOf" srcId="{8121B97C-95EF-425E-808C-61BBACCA7623}" destId="{07080EBA-28A1-4E6B-BCEE-A69B7DBBD94D}" srcOrd="1" destOrd="0" presId="urn:microsoft.com/office/officeart/2005/8/layout/hierarchy1"/>
    <dgm:cxn modelId="{AD34A41C-6CB7-413E-88E6-65AE4B7969BF}" type="presParOf" srcId="{4C7E45E4-77C5-40E4-A44D-81A0E5EA89AD}" destId="{283A829C-ACD4-42A7-97D4-4936B85249BC}" srcOrd="1" destOrd="0" presId="urn:microsoft.com/office/officeart/2005/8/layout/hierarchy1"/>
    <dgm:cxn modelId="{DC5A8526-00F9-4B6B-850F-DC2ED91774F6}" type="presParOf" srcId="{67A800D5-DF4E-4AE6-AC06-A052583B3C1E}" destId="{CC2D28D4-B703-47FF-9F2C-CBCC43AA14D8}" srcOrd="1" destOrd="0" presId="urn:microsoft.com/office/officeart/2005/8/layout/hierarchy1"/>
    <dgm:cxn modelId="{E04EECD1-89C2-4B1E-BA14-25B5FEDB1D98}" type="presParOf" srcId="{CC2D28D4-B703-47FF-9F2C-CBCC43AA14D8}" destId="{564D7017-5D64-43EF-BB96-0DC4F2B5A993}" srcOrd="0" destOrd="0" presId="urn:microsoft.com/office/officeart/2005/8/layout/hierarchy1"/>
    <dgm:cxn modelId="{6528C043-AC17-402B-89EB-6DEB4C829CF9}" type="presParOf" srcId="{564D7017-5D64-43EF-BB96-0DC4F2B5A993}" destId="{FFBD04EF-25B5-4DA9-94F5-E2F3125E7F33}" srcOrd="0" destOrd="0" presId="urn:microsoft.com/office/officeart/2005/8/layout/hierarchy1"/>
    <dgm:cxn modelId="{53803EF4-E25E-4CFC-AB67-F0104DFAD6F9}" type="presParOf" srcId="{564D7017-5D64-43EF-BB96-0DC4F2B5A993}" destId="{B5322ECA-9023-405F-9ECC-1F9C794F59D5}" srcOrd="1" destOrd="0" presId="urn:microsoft.com/office/officeart/2005/8/layout/hierarchy1"/>
    <dgm:cxn modelId="{299D4C99-7D61-48A6-ABA2-008484BDDA26}" type="presParOf" srcId="{CC2D28D4-B703-47FF-9F2C-CBCC43AA14D8}" destId="{EA9465A3-AF56-4740-96C8-2518AE43C3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DA8E7-F7E1-4200-83E0-E1FBFF1E4666}">
      <dsp:nvSpPr>
        <dsp:cNvPr id="0" name=""/>
        <dsp:cNvSpPr/>
      </dsp:nvSpPr>
      <dsp:spPr>
        <a:xfrm>
          <a:off x="0" y="49643"/>
          <a:ext cx="6263640" cy="26465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b="1" kern="1200"/>
            <a:t>Store</a:t>
          </a:r>
          <a:r>
            <a:rPr lang="en-GB" sz="3900" kern="1200"/>
            <a:t> a part of a system which can be measured to tell us about  the energy </a:t>
          </a:r>
          <a:r>
            <a:rPr lang="en-GB" sz="3900" i="1" kern="1200"/>
            <a:t>available</a:t>
          </a:r>
          <a:r>
            <a:rPr lang="en-GB" sz="3900" kern="1200"/>
            <a:t>.</a:t>
          </a:r>
          <a:endParaRPr lang="en-US" sz="3900" kern="1200"/>
        </a:p>
      </dsp:txBody>
      <dsp:txXfrm>
        <a:off x="129193" y="178836"/>
        <a:ext cx="6005254" cy="2388154"/>
      </dsp:txXfrm>
    </dsp:sp>
    <dsp:sp modelId="{6787EFEE-2AEA-4406-AD8E-BEE4CCC45F87}">
      <dsp:nvSpPr>
        <dsp:cNvPr id="0" name=""/>
        <dsp:cNvSpPr/>
      </dsp:nvSpPr>
      <dsp:spPr>
        <a:xfrm>
          <a:off x="0" y="2808504"/>
          <a:ext cx="6263640" cy="264654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b="1" kern="1200" dirty="0"/>
            <a:t>Pathway </a:t>
          </a:r>
          <a:r>
            <a:rPr lang="en-GB" sz="3900" kern="1200" dirty="0"/>
            <a:t>a physical </a:t>
          </a:r>
          <a:r>
            <a:rPr lang="en-GB" sz="3900" i="1" kern="1200" dirty="0"/>
            <a:t>process</a:t>
          </a:r>
          <a:r>
            <a:rPr lang="en-GB" sz="3900" kern="1200" dirty="0"/>
            <a:t> which transfers energy from one store to another.</a:t>
          </a:r>
          <a:endParaRPr lang="en-US" sz="3900" kern="1200" dirty="0"/>
        </a:p>
      </dsp:txBody>
      <dsp:txXfrm>
        <a:off x="129193" y="2937697"/>
        <a:ext cx="6005254" cy="2388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9037-54D8-42A2-BFEE-E6A6A79812EA}">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80EBA-28A1-4E6B-BCEE-A69B7DBBD94D}">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 lift moves a 45kg girls up 9 m from the ground floor to the top floor. Calculate the girl’s gain in gravitational potential energy</a:t>
          </a:r>
          <a:endParaRPr lang="en-US" sz="2500" kern="1200"/>
        </a:p>
      </dsp:txBody>
      <dsp:txXfrm>
        <a:off x="535713" y="1032452"/>
        <a:ext cx="3967760" cy="2463577"/>
      </dsp:txXfrm>
    </dsp:sp>
    <dsp:sp modelId="{FFBD04EF-25B5-4DA9-94F5-E2F3125E7F33}">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22ECA-9023-405F-9ECC-1F9C794F59D5}">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 boy lifts a 3.8 kg school bag up to 0.92m from the floor to the bench. Calculate the gain in the gravitational potential energy of the bag.</a:t>
          </a:r>
          <a:endParaRPr lang="en-US" sz="2500" kern="1200"/>
        </a:p>
      </dsp:txBody>
      <dsp:txXfrm>
        <a:off x="5572553" y="1032452"/>
        <a:ext cx="3967760" cy="2463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09F7D-766C-4175-A50C-C6C6FC5EABA1}" type="datetimeFigureOut">
              <a:rPr lang="en-GB" smtClean="0"/>
              <a:t>08/12/2022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AB983-CF7F-49E6-9721-DF20B3B3BF33}" type="slidenum">
              <a:rPr lang="en-GB" smtClean="0"/>
              <a:t>‹#›</a:t>
            </a:fld>
            <a:endParaRPr lang="en-GB"/>
          </a:p>
        </p:txBody>
      </p:sp>
    </p:spTree>
    <p:extLst>
      <p:ext uri="{BB962C8B-B14F-4D97-AF65-F5344CB8AC3E}">
        <p14:creationId xmlns:p14="http://schemas.microsoft.com/office/powerpoint/2010/main" val="305120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rive.google.com/file/d/1iw4_GJTJVJSZFT08POKYX9WHs4xbyDEO/view?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GB"/>
              <a:t>It is worth emphasizing that the store involves at least one measurable quantity. In some cases the measurements may be less practical in the school lab, which will influence the examples we choose to share with students.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Pathway = process = mechanism = method = POWER. It happens over a period of time, which means we can consider this as a rate. Accumulated change.</a:t>
            </a: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https://drive.google.com/file/d/1iw4_GJTJVJSZFT08POKYX9WHs4xbyDEO/view?usp=sharing</a:t>
            </a:r>
            <a:r>
              <a:rPr lang="en-GB"/>
              <a:t> </a:t>
            </a:r>
            <a:endParaRPr/>
          </a:p>
        </p:txBody>
      </p:sp>
      <p:sp>
        <p:nvSpPr>
          <p:cNvPr id="254" name="Google Shape;2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40544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302630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21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199105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340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401141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283276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28332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18431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511E1-0EED-4381-B597-CFE351B55C52}"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32579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511E1-0EED-4381-B597-CFE351B55C52}"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142065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511E1-0EED-4381-B597-CFE351B55C52}"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66342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A511E1-0EED-4381-B597-CFE351B55C52}"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419832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511E1-0EED-4381-B597-CFE351B55C52}"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53070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511E1-0EED-4381-B597-CFE351B55C52}"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4403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A511E1-0EED-4381-B597-CFE351B55C52}"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088B-3212-4570-9F10-8E42C5ED2B03}" type="slidenum">
              <a:rPr lang="en-GB" smtClean="0"/>
              <a:t>‹#›</a:t>
            </a:fld>
            <a:endParaRPr lang="en-GB"/>
          </a:p>
        </p:txBody>
      </p:sp>
    </p:spTree>
    <p:extLst>
      <p:ext uri="{BB962C8B-B14F-4D97-AF65-F5344CB8AC3E}">
        <p14:creationId xmlns:p14="http://schemas.microsoft.com/office/powerpoint/2010/main" val="60998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511E1-0EED-4381-B597-CFE351B55C52}" type="datetimeFigureOut">
              <a:rPr lang="en-GB" smtClean="0"/>
              <a:t>08/12/2022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0F088B-3212-4570-9F10-8E42C5ED2B03}" type="slidenum">
              <a:rPr lang="en-GB" smtClean="0"/>
              <a:t>‹#›</a:t>
            </a:fld>
            <a:endParaRPr lang="en-GB"/>
          </a:p>
        </p:txBody>
      </p:sp>
    </p:spTree>
    <p:extLst>
      <p:ext uri="{BB962C8B-B14F-4D97-AF65-F5344CB8AC3E}">
        <p14:creationId xmlns:p14="http://schemas.microsoft.com/office/powerpoint/2010/main" val="3973184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het.colorado.edu/sims/html/energy-skate-park/latest/energy-skate-park_en.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66A2-2C41-495E-8931-0F59A36C31AB}"/>
              </a:ext>
            </a:extLst>
          </p:cNvPr>
          <p:cNvSpPr>
            <a:spLocks noGrp="1"/>
          </p:cNvSpPr>
          <p:nvPr>
            <p:ph type="ctrTitle"/>
          </p:nvPr>
        </p:nvSpPr>
        <p:spPr>
          <a:xfrm>
            <a:off x="985969" y="3811646"/>
            <a:ext cx="8288032" cy="1096648"/>
          </a:xfrm>
        </p:spPr>
        <p:txBody>
          <a:bodyPr>
            <a:normAutofit/>
          </a:bodyPr>
          <a:lstStyle/>
          <a:p>
            <a:pPr algn="l"/>
            <a:r>
              <a:rPr lang="en-GB" sz="4800" dirty="0"/>
              <a:t>Energy</a:t>
            </a:r>
          </a:p>
        </p:txBody>
      </p:sp>
      <p:sp>
        <p:nvSpPr>
          <p:cNvPr id="3" name="Subtitle 2">
            <a:extLst>
              <a:ext uri="{FF2B5EF4-FFF2-40B4-BE49-F238E27FC236}">
                <a16:creationId xmlns:a16="http://schemas.microsoft.com/office/drawing/2014/main" id="{9E6D33A8-7254-4D7A-8795-6CC7B7C46BD6}"/>
              </a:ext>
            </a:extLst>
          </p:cNvPr>
          <p:cNvSpPr>
            <a:spLocks noGrp="1"/>
          </p:cNvSpPr>
          <p:nvPr>
            <p:ph type="subTitle" idx="1"/>
          </p:nvPr>
        </p:nvSpPr>
        <p:spPr>
          <a:xfrm>
            <a:off x="985969" y="5569874"/>
            <a:ext cx="8288032" cy="701677"/>
          </a:xfrm>
        </p:spPr>
        <p:txBody>
          <a:bodyPr>
            <a:normAutofit/>
          </a:bodyPr>
          <a:lstStyle/>
          <a:p>
            <a:pPr algn="l"/>
            <a:r>
              <a:rPr lang="en-GB" dirty="0"/>
              <a:t>N5 Physics</a:t>
            </a:r>
          </a:p>
        </p:txBody>
      </p:sp>
      <p:pic>
        <p:nvPicPr>
          <p:cNvPr id="20" name="Picture 19">
            <a:extLst>
              <a:ext uri="{FF2B5EF4-FFF2-40B4-BE49-F238E27FC236}">
                <a16:creationId xmlns:a16="http://schemas.microsoft.com/office/drawing/2014/main" id="{73470E03-AE4E-495F-A0C7-F12381113B9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0185" r="7" b="40249"/>
          <a:stretch/>
        </p:blipFill>
        <p:spPr>
          <a:xfrm>
            <a:off x="208859" y="272354"/>
            <a:ext cx="6911344" cy="3031227"/>
          </a:xfrm>
          <a:prstGeom prst="rect">
            <a:avLst/>
          </a:prstGeom>
        </p:spPr>
      </p:pic>
      <p:pic>
        <p:nvPicPr>
          <p:cNvPr id="4" name="Picture 2">
            <a:extLst>
              <a:ext uri="{FF2B5EF4-FFF2-40B4-BE49-F238E27FC236}">
                <a16:creationId xmlns:a16="http://schemas.microsoft.com/office/drawing/2014/main" id="{F678597E-3F7E-ACA9-E4FD-DC37A0199E3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7082102" y="285270"/>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1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4FAF47-3E98-4E5B-A885-ED9FB2DA5F4D}"/>
              </a:ext>
            </a:extLst>
          </p:cNvPr>
          <p:cNvPicPr>
            <a:picLocks noChangeAspect="1"/>
          </p:cNvPicPr>
          <p:nvPr/>
        </p:nvPicPr>
        <p:blipFill rotWithShape="1">
          <a:blip r:embed="rId4"/>
          <a:srcRect t="9659" r="1" b="9659"/>
          <a:stretch/>
        </p:blipFill>
        <p:spPr>
          <a:xfrm>
            <a:off x="2843" y="10"/>
            <a:ext cx="12186315" cy="6857990"/>
          </a:xfrm>
          <a:prstGeom prst="rect">
            <a:avLst/>
          </a:prstGeom>
        </p:spPr>
      </p:pic>
      <p:sp>
        <p:nvSpPr>
          <p:cNvPr id="2" name="Title 1">
            <a:extLst>
              <a:ext uri="{FF2B5EF4-FFF2-40B4-BE49-F238E27FC236}">
                <a16:creationId xmlns:a16="http://schemas.microsoft.com/office/drawing/2014/main" id="{2E939E48-0119-44A3-AA67-BB03BBAF5E60}"/>
              </a:ext>
            </a:extLst>
          </p:cNvPr>
          <p:cNvSpPr>
            <a:spLocks noGrp="1"/>
          </p:cNvSpPr>
          <p:nvPr>
            <p:ph type="title"/>
          </p:nvPr>
        </p:nvSpPr>
        <p:spPr>
          <a:xfrm>
            <a:off x="948648" y="1419273"/>
            <a:ext cx="3153580" cy="1358188"/>
          </a:xfrm>
        </p:spPr>
        <p:txBody>
          <a:bodyPr>
            <a:normAutofit/>
          </a:bodyPr>
          <a:lstStyle/>
          <a:p>
            <a:r>
              <a:rPr lang="en-GB" sz="3600">
                <a:solidFill>
                  <a:srgbClr val="FFFFFF"/>
                </a:solidFill>
              </a:rPr>
              <a:t>Acceleration</a:t>
            </a:r>
          </a:p>
        </p:txBody>
      </p:sp>
      <p:sp>
        <p:nvSpPr>
          <p:cNvPr id="9" name="Content Placeholder 8">
            <a:extLst>
              <a:ext uri="{FF2B5EF4-FFF2-40B4-BE49-F238E27FC236}">
                <a16:creationId xmlns:a16="http://schemas.microsoft.com/office/drawing/2014/main" id="{1F6ADFE1-1009-4869-A724-D8A62098FEFE}"/>
              </a:ext>
            </a:extLst>
          </p:cNvPr>
          <p:cNvSpPr>
            <a:spLocks noGrp="1"/>
          </p:cNvSpPr>
          <p:nvPr>
            <p:ph idx="1"/>
          </p:nvPr>
        </p:nvSpPr>
        <p:spPr>
          <a:xfrm>
            <a:off x="948648" y="2978254"/>
            <a:ext cx="3153580" cy="2444238"/>
          </a:xfrm>
        </p:spPr>
        <p:txBody>
          <a:bodyPr>
            <a:normAutofit/>
          </a:bodyPr>
          <a:lstStyle/>
          <a:p>
            <a:r>
              <a:rPr lang="en-US" sz="1600" dirty="0">
                <a:solidFill>
                  <a:srgbClr val="FFFFFF"/>
                </a:solidFill>
              </a:rPr>
              <a:t>TASK</a:t>
            </a:r>
          </a:p>
          <a:p>
            <a:r>
              <a:rPr lang="en-US" sz="1600" dirty="0">
                <a:solidFill>
                  <a:srgbClr val="FFFFFF"/>
                </a:solidFill>
              </a:rPr>
              <a:t>Write down what you think is the meaning of acceleration</a:t>
            </a:r>
          </a:p>
        </p:txBody>
      </p:sp>
      <p:pic>
        <p:nvPicPr>
          <p:cNvPr id="6" name="What is acceleration">
            <a:hlinkClick r:id="" action="ppaction://media"/>
            <a:extLst>
              <a:ext uri="{FF2B5EF4-FFF2-40B4-BE49-F238E27FC236}">
                <a16:creationId xmlns:a16="http://schemas.microsoft.com/office/drawing/2014/main" id="{86C2A604-4243-4001-A261-9A2147CED1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082841691"/>
      </p:ext>
    </p:extLst>
  </p:cSld>
  <p:clrMapOvr>
    <a:masterClrMapping/>
  </p:clrMapOvr>
  <mc:AlternateContent xmlns:mc="http://schemas.openxmlformats.org/markup-compatibility/2006" xmlns:p14="http://schemas.microsoft.com/office/powerpoint/2010/main">
    <mc:Choice Requires="p14">
      <p:transition spd="slow" p14:dur="2000" advTm="13500"/>
    </mc:Choice>
    <mc:Fallback xmlns="">
      <p:transition spd="slow" advTm="1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EB85-738F-52A0-A86C-6185DCD124C7}"/>
              </a:ext>
            </a:extLst>
          </p:cNvPr>
          <p:cNvSpPr>
            <a:spLocks noGrp="1"/>
          </p:cNvSpPr>
          <p:nvPr>
            <p:ph type="title"/>
          </p:nvPr>
        </p:nvSpPr>
        <p:spPr/>
        <p:txBody>
          <a:bodyPr/>
          <a:lstStyle/>
          <a:p>
            <a:r>
              <a:rPr lang="en-GB" dirty="0"/>
              <a:t>Examples</a:t>
            </a:r>
          </a:p>
        </p:txBody>
      </p:sp>
      <p:sp>
        <p:nvSpPr>
          <p:cNvPr id="3" name="Content Placeholder 2">
            <a:extLst>
              <a:ext uri="{FF2B5EF4-FFF2-40B4-BE49-F238E27FC236}">
                <a16:creationId xmlns:a16="http://schemas.microsoft.com/office/drawing/2014/main" id="{C52B1CA8-FA7D-2AAD-8CA2-410BEE1334EF}"/>
              </a:ext>
            </a:extLst>
          </p:cNvPr>
          <p:cNvSpPr>
            <a:spLocks noGrp="1"/>
          </p:cNvSpPr>
          <p:nvPr>
            <p:ph idx="1"/>
          </p:nvPr>
        </p:nvSpPr>
        <p:spPr>
          <a:xfrm>
            <a:off x="677333" y="1371600"/>
            <a:ext cx="8839199" cy="4876800"/>
          </a:xfrm>
        </p:spPr>
        <p:txBody>
          <a:bodyPr>
            <a:normAutofit fontScale="92500" lnSpcReduction="20000"/>
          </a:bodyPr>
          <a:lstStyle/>
          <a:p>
            <a:pPr marL="342900" lvl="0" indent="-342900" algn="l">
              <a:lnSpc>
                <a:spcPct val="115000"/>
              </a:lnSpc>
              <a:buFont typeface="+mj-lt"/>
              <a:buAutoNum type="arabicPeriod"/>
            </a:pPr>
            <a:r>
              <a:rPr lang="en-GB" sz="3200" dirty="0">
                <a:effectLst/>
                <a:latin typeface="Trebuchet MS" panose="020B0603020202020204" pitchFamily="34" charset="0"/>
                <a:ea typeface="Times New Roman" panose="02020603050405020304" pitchFamily="18" charset="0"/>
                <a:cs typeface="Times New Roman" panose="02020603050405020304" pitchFamily="18" charset="0"/>
              </a:rPr>
              <a:t>A shopper pushes a supermarket trolley a distance of 600m with a force of 70 N. Calculate work done.</a:t>
            </a:r>
          </a:p>
          <a:p>
            <a:pPr marL="342900" lvl="0" indent="-342900" algn="l">
              <a:lnSpc>
                <a:spcPct val="115000"/>
              </a:lnSpc>
              <a:buFont typeface="+mj-lt"/>
              <a:buAutoNum type="arabicPeriod"/>
            </a:pPr>
            <a:r>
              <a:rPr lang="en-GB" sz="3200" dirty="0">
                <a:effectLst/>
                <a:latin typeface="Trebuchet MS" panose="020B0603020202020204" pitchFamily="34" charset="0"/>
                <a:ea typeface="Times New Roman" panose="02020603050405020304" pitchFamily="18" charset="0"/>
                <a:cs typeface="Times New Roman" panose="02020603050405020304" pitchFamily="18" charset="0"/>
              </a:rPr>
              <a:t>A locomotive pulls a carriage a distance of 1.6 km with a force of 28000 N. Calculate the work done</a:t>
            </a:r>
          </a:p>
          <a:p>
            <a:pPr marL="342900" lvl="0" indent="-342900" algn="l">
              <a:lnSpc>
                <a:spcPct val="115000"/>
              </a:lnSpc>
              <a:spcAft>
                <a:spcPts val="1000"/>
              </a:spcAft>
              <a:buFont typeface="+mj-lt"/>
              <a:buAutoNum type="arabicPeriod"/>
            </a:pPr>
            <a:r>
              <a:rPr lang="en-GB" sz="3200" dirty="0">
                <a:effectLst/>
                <a:latin typeface="Trebuchet MS" panose="020B0603020202020204" pitchFamily="34" charset="0"/>
                <a:ea typeface="Times New Roman" panose="02020603050405020304" pitchFamily="18" charset="0"/>
                <a:cs typeface="Times New Roman" panose="02020603050405020304" pitchFamily="18" charset="0"/>
              </a:rPr>
              <a:t>The brakes of a car exert a force of 500 N to stop the car. If the braking distance is 67m calculate the work done by the brakes to stop the car.</a:t>
            </a:r>
          </a:p>
          <a:p>
            <a:endParaRPr lang="en-GB" dirty="0"/>
          </a:p>
        </p:txBody>
      </p:sp>
    </p:spTree>
    <p:extLst>
      <p:ext uri="{BB962C8B-B14F-4D97-AF65-F5344CB8AC3E}">
        <p14:creationId xmlns:p14="http://schemas.microsoft.com/office/powerpoint/2010/main" val="268112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0ECC-A5FC-4059-DF2E-68B54933A211}"/>
              </a:ext>
            </a:extLst>
          </p:cNvPr>
          <p:cNvSpPr>
            <a:spLocks noGrp="1"/>
          </p:cNvSpPr>
          <p:nvPr>
            <p:ph type="title"/>
          </p:nvPr>
        </p:nvSpPr>
        <p:spPr>
          <a:xfrm>
            <a:off x="651080" y="304803"/>
            <a:ext cx="8596668" cy="491067"/>
          </a:xfrm>
        </p:spPr>
        <p:txBody>
          <a:bodyPr>
            <a:noAutofit/>
          </a:bodyPr>
          <a:lstStyle/>
          <a:p>
            <a:r>
              <a:rPr lang="en-GB" sz="2800" b="1" cap="small" spc="25" dirty="0">
                <a:effectLst/>
                <a:latin typeface="Trebuchet MS" panose="020B0603020202020204" pitchFamily="34" charset="0"/>
              </a:rPr>
              <a:t>A special case- Gravitational Potential energy</a:t>
            </a:r>
            <a:endParaRPr lang="en-GB" sz="28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AA2982D-5B36-692A-438C-BF052EDF8D80}"/>
                  </a:ext>
                </a:extLst>
              </p:cNvPr>
              <p:cNvSpPr>
                <a:spLocks noGrp="1"/>
              </p:cNvSpPr>
              <p:nvPr>
                <p:ph idx="1"/>
              </p:nvPr>
            </p:nvSpPr>
            <p:spPr>
              <a:xfrm>
                <a:off x="3271956" y="1074324"/>
                <a:ext cx="8596668" cy="5401731"/>
              </a:xfrm>
              <a:solidFill>
                <a:schemeClr val="bg1"/>
              </a:solidFill>
            </p:spPr>
            <p:txBody>
              <a:bodyPr>
                <a:normAutofit fontScale="25000" lnSpcReduction="20000"/>
              </a:bodyPr>
              <a:lstStyle/>
              <a:p>
                <a:pPr marL="0" indent="0" algn="just">
                  <a:lnSpc>
                    <a:spcPct val="115000"/>
                  </a:lnSpc>
                  <a:spcAft>
                    <a:spcPts val="1000"/>
                  </a:spcAft>
                  <a:buNone/>
                </a:pPr>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When a force lifts an object, the work done by the force is stored as gravitational potential energy.</a:t>
                </a:r>
              </a:p>
              <a:p>
                <a:pPr marL="0" indent="0" algn="just">
                  <a:lnSpc>
                    <a:spcPct val="115000"/>
                  </a:lnSpc>
                  <a:spcAft>
                    <a:spcPts val="1000"/>
                  </a:spcAft>
                  <a:buNone/>
                </a:pPr>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The force required to lift an object is equal to the weight of the object. However, the weight depends on the mass and the gravitational field strength.</a:t>
                </a: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work</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done</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force</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distance</m:t>
                      </m:r>
                    </m:oMath>
                  </m:oMathPara>
                </a14:m>
                <a:endParaRPr lang="en-GB" sz="6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en-GB" sz="6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𝐹𝑑</m:t>
                      </m:r>
                    </m:oMath>
                  </m:oMathPara>
                </a14:m>
                <a:endParaRPr lang="en-GB" sz="6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For this special case, F=mg and d=h. (We use h to remind us that the distance here is the height the object is lifted) So</a:t>
                </a: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work</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done</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force</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 × </m:t>
                      </m:r>
                      <m:r>
                        <m:rPr>
                          <m:nor/>
                        </m:rPr>
                        <a:rPr lang="en-GB" sz="6000">
                          <a:effectLst/>
                          <a:latin typeface="Cambria Math" panose="02040503050406030204" pitchFamily="18" charset="0"/>
                          <a:ea typeface="Times New Roman" panose="02020603050405020304" pitchFamily="18" charset="0"/>
                          <a:cs typeface="Times New Roman" panose="02020603050405020304" pitchFamily="18" charset="0"/>
                        </a:rPr>
                        <m:t>distance</m:t>
                      </m:r>
                    </m:oMath>
                  </m:oMathPara>
                </a14:m>
                <a:endParaRPr lang="en-GB" sz="6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en-GB" sz="60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𝐹𝑑</m:t>
                      </m:r>
                    </m:oMath>
                  </m:oMathPara>
                </a14:m>
                <a:endParaRPr lang="en-GB" sz="6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en-GB" sz="6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𝑚𝑔</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h</m:t>
                      </m:r>
                    </m:oMath>
                  </m:oMathPara>
                </a14:m>
                <a:endParaRPr lang="en-GB" sz="6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The symbol E</a:t>
                </a:r>
                <a:r>
                  <a:rPr lang="en-GB" sz="6000" baseline="-25000" dirty="0">
                    <a:effectLst/>
                    <a:latin typeface="Trebuchet MS" panose="020B0603020202020204" pitchFamily="34" charset="0"/>
                    <a:ea typeface="Times New Roman" panose="02020603050405020304" pitchFamily="18" charset="0"/>
                    <a:cs typeface="Times New Roman" panose="02020603050405020304" pitchFamily="18" charset="0"/>
                  </a:rPr>
                  <a:t>p</a:t>
                </a:r>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 is used for gravitational potential energy so,</a:t>
                </a:r>
              </a:p>
              <a:p>
                <a:pPr marL="90170" algn="ctr">
                  <a:lnSpc>
                    <a:spcPct val="115000"/>
                  </a:lnSpc>
                  <a:spcAft>
                    <a:spcPts val="1000"/>
                  </a:spcAft>
                </a:pPr>
                <a14:m>
                  <m:oMath xmlns:m="http://schemas.openxmlformats.org/officeDocument/2006/math">
                    <m:sSub>
                      <m:sSubPr>
                        <m:ctrlPr>
                          <a:rPr lang="en-GB" sz="6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𝑚𝑔</m:t>
                    </m:r>
                    <m:r>
                      <a:rPr lang="en-GB" sz="6000" i="1">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en-GB" sz="6000" dirty="0">
                    <a:effectLst/>
                    <a:latin typeface="Trebuchet MS" panose="020B0603020202020204" pitchFamily="34" charset="0"/>
                    <a:ea typeface="Times New Roman" panose="02020603050405020304" pitchFamily="18" charset="0"/>
                    <a:cs typeface="Times New Roman" panose="02020603050405020304" pitchFamily="18" charset="0"/>
                  </a:rPr>
                  <a:t>  </a:t>
                </a:r>
              </a:p>
              <a:p>
                <a:endParaRPr lang="en-GB" dirty="0"/>
              </a:p>
            </p:txBody>
          </p:sp>
        </mc:Choice>
        <mc:Fallback>
          <p:sp>
            <p:nvSpPr>
              <p:cNvPr id="3" name="Content Placeholder 2">
                <a:extLst>
                  <a:ext uri="{FF2B5EF4-FFF2-40B4-BE49-F238E27FC236}">
                    <a16:creationId xmlns:a16="http://schemas.microsoft.com/office/drawing/2014/main" id="{FAA2982D-5B36-692A-438C-BF052EDF8D80}"/>
                  </a:ext>
                </a:extLst>
              </p:cNvPr>
              <p:cNvSpPr>
                <a:spLocks noGrp="1" noRot="1" noChangeAspect="1" noMove="1" noResize="1" noEditPoints="1" noAdjustHandles="1" noChangeArrowheads="1" noChangeShapeType="1" noTextEdit="1"/>
              </p:cNvSpPr>
              <p:nvPr>
                <p:ph idx="1"/>
              </p:nvPr>
            </p:nvSpPr>
            <p:spPr>
              <a:xfrm>
                <a:off x="3271956" y="1074324"/>
                <a:ext cx="8596668" cy="5401731"/>
              </a:xfrm>
              <a:blipFill>
                <a:blip r:embed="rId2"/>
                <a:stretch>
                  <a:fillRect l="-284" t="-451" r="-284"/>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BE1588BF-B9F3-A1AF-43EA-8BE20CD627AD}"/>
              </a:ext>
            </a:extLst>
          </p:cNvPr>
          <p:cNvGrpSpPr/>
          <p:nvPr/>
        </p:nvGrpSpPr>
        <p:grpSpPr>
          <a:xfrm>
            <a:off x="0" y="1800173"/>
            <a:ext cx="4307350" cy="3257653"/>
            <a:chOff x="0" y="0"/>
            <a:chExt cx="2259106" cy="1858682"/>
          </a:xfrm>
        </p:grpSpPr>
        <p:sp>
          <p:nvSpPr>
            <p:cNvPr id="5" name="Rectangle 4">
              <a:extLst>
                <a:ext uri="{FF2B5EF4-FFF2-40B4-BE49-F238E27FC236}">
                  <a16:creationId xmlns:a16="http://schemas.microsoft.com/office/drawing/2014/main" id="{54FB08B1-53BC-0A18-8516-51E98399B39B}"/>
                </a:ext>
              </a:extLst>
            </p:cNvPr>
            <p:cNvSpPr/>
            <p:nvPr/>
          </p:nvSpPr>
          <p:spPr>
            <a:xfrm>
              <a:off x="268941" y="352611"/>
              <a:ext cx="382494" cy="328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a:effectLst/>
                  <a:latin typeface="Trebuchet MS" panose="020B0603020202020204" pitchFamily="34" charset="0"/>
                  <a:ea typeface="Times New Roman" panose="02020603050405020304" pitchFamily="18" charset="0"/>
                  <a:cs typeface="Times New Roman" panose="02020603050405020304" pitchFamily="18" charset="0"/>
                </a:rPr>
                <a:t>m</a:t>
              </a:r>
            </a:p>
          </p:txBody>
        </p:sp>
        <p:sp>
          <p:nvSpPr>
            <p:cNvPr id="6" name="Rectangle 5">
              <a:extLst>
                <a:ext uri="{FF2B5EF4-FFF2-40B4-BE49-F238E27FC236}">
                  <a16:creationId xmlns:a16="http://schemas.microsoft.com/office/drawing/2014/main" id="{30562D9D-6410-B2ED-23D6-C682A16285AA}"/>
                </a:ext>
              </a:extLst>
            </p:cNvPr>
            <p:cNvSpPr/>
            <p:nvPr/>
          </p:nvSpPr>
          <p:spPr>
            <a:xfrm>
              <a:off x="268941" y="1529976"/>
              <a:ext cx="382494" cy="328706"/>
            </a:xfrm>
            <a:prstGeom prst="rect">
              <a:avLst/>
            </a:prstGeom>
            <a:solidFill>
              <a:schemeClr val="accent1">
                <a:lumMod val="60000"/>
                <a:lumOff val="40000"/>
              </a:schemeClr>
            </a:solid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a:effectLst/>
                  <a:latin typeface="Trebuchet MS" panose="020B0603020202020204" pitchFamily="34" charset="0"/>
                  <a:ea typeface="Times New Roman" panose="02020603050405020304" pitchFamily="18" charset="0"/>
                  <a:cs typeface="Times New Roman" panose="02020603050405020304" pitchFamily="18" charset="0"/>
                </a:rPr>
                <a:t>m</a:t>
              </a:r>
            </a:p>
          </p:txBody>
        </p:sp>
        <p:cxnSp>
          <p:nvCxnSpPr>
            <p:cNvPr id="7" name="Straight Connector 6">
              <a:extLst>
                <a:ext uri="{FF2B5EF4-FFF2-40B4-BE49-F238E27FC236}">
                  <a16:creationId xmlns:a16="http://schemas.microsoft.com/office/drawing/2014/main" id="{251970B7-6953-2EFD-6784-9F55F7C2DF06}"/>
                </a:ext>
              </a:extLst>
            </p:cNvPr>
            <p:cNvCxnSpPr/>
            <p:nvPr/>
          </p:nvCxnSpPr>
          <p:spPr>
            <a:xfrm>
              <a:off x="0" y="1858682"/>
              <a:ext cx="225910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Box 2">
              <a:extLst>
                <a:ext uri="{FF2B5EF4-FFF2-40B4-BE49-F238E27FC236}">
                  <a16:creationId xmlns:a16="http://schemas.microsoft.com/office/drawing/2014/main" id="{9DB505CB-66BC-A630-A637-8AB729FD39EE}"/>
                </a:ext>
              </a:extLst>
            </p:cNvPr>
            <p:cNvSpPr txBox="1">
              <a:spLocks noChangeArrowheads="1"/>
            </p:cNvSpPr>
            <p:nvPr/>
          </p:nvSpPr>
          <p:spPr bwMode="auto">
            <a:xfrm>
              <a:off x="454248" y="42469"/>
              <a:ext cx="806824" cy="304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en-GB" sz="1200" dirty="0">
                  <a:effectLst/>
                  <a:latin typeface="Trebuchet MS" panose="020B0603020202020204" pitchFamily="34" charset="0"/>
                  <a:ea typeface="Times New Roman" panose="02020603050405020304" pitchFamily="18" charset="0"/>
                  <a:cs typeface="Times New Roman" panose="02020603050405020304" pitchFamily="18" charset="0"/>
                </a:rPr>
                <a:t>Force, F</a:t>
              </a:r>
            </a:p>
          </p:txBody>
        </p:sp>
        <p:sp>
          <p:nvSpPr>
            <p:cNvPr id="9" name="Text Box 2">
              <a:extLst>
                <a:ext uri="{FF2B5EF4-FFF2-40B4-BE49-F238E27FC236}">
                  <a16:creationId xmlns:a16="http://schemas.microsoft.com/office/drawing/2014/main" id="{AA17E9E2-2214-7B02-4951-4ECF183D9E1E}"/>
                </a:ext>
              </a:extLst>
            </p:cNvPr>
            <p:cNvSpPr txBox="1">
              <a:spLocks noChangeArrowheads="1"/>
            </p:cNvSpPr>
            <p:nvPr/>
          </p:nvSpPr>
          <p:spPr bwMode="auto">
            <a:xfrm>
              <a:off x="956235" y="926334"/>
              <a:ext cx="806824" cy="304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ct val="115000"/>
                </a:lnSpc>
                <a:spcAft>
                  <a:spcPts val="1000"/>
                </a:spcAft>
              </a:pPr>
              <a:r>
                <a:rPr lang="en-GB" sz="1200">
                  <a:effectLst/>
                  <a:latin typeface="Trebuchet MS" panose="020B0603020202020204" pitchFamily="34" charset="0"/>
                  <a:ea typeface="Times New Roman" panose="02020603050405020304" pitchFamily="18" charset="0"/>
                  <a:cs typeface="Times New Roman" panose="02020603050405020304" pitchFamily="18" charset="0"/>
                </a:rPr>
                <a:t>height, h</a:t>
              </a:r>
            </a:p>
          </p:txBody>
        </p:sp>
        <p:cxnSp>
          <p:nvCxnSpPr>
            <p:cNvPr id="10" name="Straight Connector 9">
              <a:extLst>
                <a:ext uri="{FF2B5EF4-FFF2-40B4-BE49-F238E27FC236}">
                  <a16:creationId xmlns:a16="http://schemas.microsoft.com/office/drawing/2014/main" id="{AF1400B3-81EB-C31D-B506-9B1473DD3AE6}"/>
                </a:ext>
              </a:extLst>
            </p:cNvPr>
            <p:cNvCxnSpPr/>
            <p:nvPr/>
          </p:nvCxnSpPr>
          <p:spPr>
            <a:xfrm>
              <a:off x="490071" y="681317"/>
              <a:ext cx="1117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0AE7D-64CF-52FB-1AB1-9BA3E249D4C2}"/>
                </a:ext>
              </a:extLst>
            </p:cNvPr>
            <p:cNvCxnSpPr/>
            <p:nvPr/>
          </p:nvCxnSpPr>
          <p:spPr>
            <a:xfrm flipV="1">
              <a:off x="454212" y="0"/>
              <a:ext cx="0" cy="3526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41A3C1-98F3-4ED1-44A2-512D6C7740F5}"/>
                </a:ext>
              </a:extLst>
            </p:cNvPr>
            <p:cNvCxnSpPr/>
            <p:nvPr/>
          </p:nvCxnSpPr>
          <p:spPr>
            <a:xfrm flipH="1">
              <a:off x="986118" y="681317"/>
              <a:ext cx="5976" cy="1177365"/>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946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9FF4D-35E1-8E9A-8354-694F9768EE79}"/>
              </a:ext>
            </a:extLst>
          </p:cNvPr>
          <p:cNvSpPr>
            <a:spLocks noGrp="1"/>
          </p:cNvSpPr>
          <p:nvPr>
            <p:ph type="title"/>
          </p:nvPr>
        </p:nvSpPr>
        <p:spPr>
          <a:xfrm>
            <a:off x="1286933" y="609600"/>
            <a:ext cx="10197494" cy="1099457"/>
          </a:xfrm>
        </p:spPr>
        <p:txBody>
          <a:bodyPr>
            <a:normAutofit/>
          </a:bodyPr>
          <a:lstStyle/>
          <a:p>
            <a:r>
              <a:rPr lang="en-GB" dirty="0"/>
              <a:t>Gravitational Potential Energy Examples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D938BF1-67FD-E7CA-5246-11C09F023131}"/>
              </a:ext>
            </a:extLst>
          </p:cNvPr>
          <p:cNvGraphicFramePr>
            <a:graphicFrameLocks noGrp="1"/>
          </p:cNvGraphicFramePr>
          <p:nvPr>
            <p:ph idx="1"/>
            <p:extLst>
              <p:ext uri="{D42A27DB-BD31-4B8C-83A1-F6EECF244321}">
                <p14:modId xmlns:p14="http://schemas.microsoft.com/office/powerpoint/2010/main" val="120978558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98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1FE48-DF6C-9C24-02B2-0975EF5D9D76}"/>
              </a:ext>
            </a:extLst>
          </p:cNvPr>
          <p:cNvSpPr>
            <a:spLocks noGrp="1"/>
          </p:cNvSpPr>
          <p:nvPr>
            <p:ph idx="1"/>
          </p:nvPr>
        </p:nvSpPr>
        <p:spPr>
          <a:xfrm>
            <a:off x="242497" y="203200"/>
            <a:ext cx="8596668" cy="6654798"/>
          </a:xfrm>
        </p:spPr>
        <p:txBody>
          <a:bodyPr>
            <a:normAutofit fontScale="92500" lnSpcReduction="20000"/>
          </a:bodyPr>
          <a:lstStyle/>
          <a:p>
            <a:r>
              <a:rPr lang="en-GB" dirty="0"/>
              <a:t>1.	A locomotive exerts a pull of 10 000 N to pull a train of loaded wagons a distance of 300 m. Calculate the work done.</a:t>
            </a:r>
          </a:p>
          <a:p>
            <a:r>
              <a:rPr lang="en-GB" dirty="0"/>
              <a:t>2.	A gardener pushes a lawnmower with a force of 150N for a distance of 220m. Calculate the work done.</a:t>
            </a:r>
          </a:p>
          <a:p>
            <a:r>
              <a:rPr lang="en-GB" dirty="0"/>
              <a:t>3.	If a girl uses 1200 J of energy pushing a trolley a distance of 60m, how big is the force she exerts?</a:t>
            </a:r>
          </a:p>
          <a:p>
            <a:r>
              <a:rPr lang="en-GB" dirty="0"/>
              <a:t>4.	The brakes on a car do 900 000 J of work when bringing it to a halt. If the stopping distance is 125 m, Calculate the force do the brakes exert.</a:t>
            </a:r>
          </a:p>
          <a:p>
            <a:r>
              <a:rPr lang="en-GB" dirty="0"/>
              <a:t>5.	If the force produced by the brakes was only 1000N in question 4, and the brakes still do 900 000 J of work, what would be the new stopping distance?</a:t>
            </a:r>
          </a:p>
          <a:p>
            <a:r>
              <a:rPr lang="en-GB" dirty="0"/>
              <a:t>6.	The force of friction between a pencil and paper is 0.12N. Calculate the distance you’d push a pencil to do 5 J of work.</a:t>
            </a:r>
          </a:p>
          <a:p>
            <a:r>
              <a:rPr lang="en-GB" dirty="0"/>
              <a:t>7.	A mountain rescue helicopter winches up an injured climber of mass 65 kg a distance of 30m from a rock edge. Calculate the gain in gravitational potential energy.</a:t>
            </a:r>
          </a:p>
          <a:p>
            <a:r>
              <a:rPr lang="en-GB" dirty="0"/>
              <a:t>8.	Calculate the gain in gravitational potential energy when a 50 kg sack of potatoes is lifted 0.85m up onto a lorry.</a:t>
            </a:r>
          </a:p>
          <a:p>
            <a:r>
              <a:rPr lang="en-GB" dirty="0"/>
              <a:t>9.	Estimate the gravitational potential energy you would gain if you were winched up 30m to the top of a funfair ride.</a:t>
            </a:r>
          </a:p>
          <a:p>
            <a:r>
              <a:rPr lang="en-GB" dirty="0"/>
              <a:t>10.	A fork lift truck is to be used to load a crate of mass 200kg onto a lorry.  </a:t>
            </a:r>
          </a:p>
          <a:p>
            <a:pPr marL="0" indent="0">
              <a:buNone/>
            </a:pPr>
            <a:r>
              <a:rPr lang="en-GB" dirty="0"/>
              <a:t>It has to drive 12m to the lorry and then lift the crate up 1.5m onto the lorry. The driving force is 500N and the energy available to complete the operation is 8000 J. Will the fork-lift truck be able to load the crate onto the lorry? Justify your answer by calculations.</a:t>
            </a:r>
          </a:p>
          <a:p>
            <a:endParaRPr lang="en-GB" dirty="0"/>
          </a:p>
          <a:p>
            <a:endParaRPr lang="en-GB" dirty="0"/>
          </a:p>
        </p:txBody>
      </p:sp>
      <p:grpSp>
        <p:nvGrpSpPr>
          <p:cNvPr id="12" name="Group 11">
            <a:extLst>
              <a:ext uri="{FF2B5EF4-FFF2-40B4-BE49-F238E27FC236}">
                <a16:creationId xmlns:a16="http://schemas.microsoft.com/office/drawing/2014/main" id="{40FFFAA7-3332-FF6C-ADB4-3322A23C23E4}"/>
              </a:ext>
            </a:extLst>
          </p:cNvPr>
          <p:cNvGrpSpPr/>
          <p:nvPr/>
        </p:nvGrpSpPr>
        <p:grpSpPr>
          <a:xfrm>
            <a:off x="9305998" y="1598084"/>
            <a:ext cx="2643505" cy="2028825"/>
            <a:chOff x="0" y="0"/>
            <a:chExt cx="2643505" cy="2028825"/>
          </a:xfrm>
        </p:grpSpPr>
        <p:pic>
          <p:nvPicPr>
            <p:cNvPr id="13" name="Picture 12">
              <a:extLst>
                <a:ext uri="{FF2B5EF4-FFF2-40B4-BE49-F238E27FC236}">
                  <a16:creationId xmlns:a16="http://schemas.microsoft.com/office/drawing/2014/main" id="{CA320ABB-2076-DEE8-5861-74A70F9CD8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 y="0"/>
              <a:ext cx="1932305" cy="2028825"/>
            </a:xfrm>
            <a:prstGeom prst="rect">
              <a:avLst/>
            </a:prstGeom>
            <a:noFill/>
            <a:ln>
              <a:noFill/>
            </a:ln>
          </p:spPr>
        </p:pic>
        <p:grpSp>
          <p:nvGrpSpPr>
            <p:cNvPr id="14" name="Group 13">
              <a:extLst>
                <a:ext uri="{FF2B5EF4-FFF2-40B4-BE49-F238E27FC236}">
                  <a16:creationId xmlns:a16="http://schemas.microsoft.com/office/drawing/2014/main" id="{5064915A-FF42-BB0A-AE1E-4756532E3183}"/>
                </a:ext>
              </a:extLst>
            </p:cNvPr>
            <p:cNvGrpSpPr/>
            <p:nvPr/>
          </p:nvGrpSpPr>
          <p:grpSpPr>
            <a:xfrm>
              <a:off x="0" y="678180"/>
              <a:ext cx="2643505" cy="1109711"/>
              <a:chOff x="447684" y="0"/>
              <a:chExt cx="2643554" cy="1109711"/>
            </a:xfrm>
          </p:grpSpPr>
          <p:cxnSp>
            <p:nvCxnSpPr>
              <p:cNvPr id="15" name="Straight Connector 14">
                <a:extLst>
                  <a:ext uri="{FF2B5EF4-FFF2-40B4-BE49-F238E27FC236}">
                    <a16:creationId xmlns:a16="http://schemas.microsoft.com/office/drawing/2014/main" id="{24E66463-CD73-B01F-ABD3-D6FD1BDF1DD4}"/>
                  </a:ext>
                </a:extLst>
              </p:cNvPr>
              <p:cNvCxnSpPr/>
              <p:nvPr/>
            </p:nvCxnSpPr>
            <p:spPr>
              <a:xfrm>
                <a:off x="447684" y="1092774"/>
                <a:ext cx="26435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269075D-884D-6E1A-1979-9925DEF1605C}"/>
                  </a:ext>
                </a:extLst>
              </p:cNvPr>
              <p:cNvCxnSpPr/>
              <p:nvPr/>
            </p:nvCxnSpPr>
            <p:spPr>
              <a:xfrm>
                <a:off x="1914525" y="0"/>
                <a:ext cx="0" cy="1109711"/>
              </a:xfrm>
              <a:prstGeom prst="straightConnector1">
                <a:avLst/>
              </a:pr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 Box 203800">
                <a:extLst>
                  <a:ext uri="{FF2B5EF4-FFF2-40B4-BE49-F238E27FC236}">
                    <a16:creationId xmlns:a16="http://schemas.microsoft.com/office/drawing/2014/main" id="{FECDFC51-5781-0CE3-05B9-9F37CBE1BB40}"/>
                  </a:ext>
                </a:extLst>
              </p:cNvPr>
              <p:cNvSpPr txBox="1"/>
              <p:nvPr/>
            </p:nvSpPr>
            <p:spPr>
              <a:xfrm>
                <a:off x="2019262" y="571461"/>
                <a:ext cx="475624" cy="2622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1200">
                    <a:effectLst/>
                    <a:latin typeface="Trebuchet MS" panose="020B0603020202020204" pitchFamily="34" charset="0"/>
                    <a:ea typeface="Times New Roman" panose="02020603050405020304" pitchFamily="18" charset="0"/>
                    <a:cs typeface="Times New Roman" panose="02020603050405020304" pitchFamily="18" charset="0"/>
                  </a:rPr>
                  <a:t>30m</a:t>
                </a:r>
              </a:p>
            </p:txBody>
          </p:sp>
        </p:grpSp>
      </p:grpSp>
      <p:pic>
        <p:nvPicPr>
          <p:cNvPr id="18" name="Picture 17">
            <a:extLst>
              <a:ext uri="{FF2B5EF4-FFF2-40B4-BE49-F238E27FC236}">
                <a16:creationId xmlns:a16="http://schemas.microsoft.com/office/drawing/2014/main" id="{C4E576B8-047B-6A47-D28A-AB732E31C9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40" t="55590" r="13252" b="31809"/>
          <a:stretch/>
        </p:blipFill>
        <p:spPr bwMode="auto">
          <a:xfrm>
            <a:off x="8556764" y="4634559"/>
            <a:ext cx="3635236" cy="1010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65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D35-8DD2-4956-9B3A-9B7E2B796FD4}"/>
              </a:ext>
            </a:extLst>
          </p:cNvPr>
          <p:cNvSpPr>
            <a:spLocks noGrp="1"/>
          </p:cNvSpPr>
          <p:nvPr>
            <p:ph type="title"/>
          </p:nvPr>
        </p:nvSpPr>
        <p:spPr>
          <a:xfrm>
            <a:off x="2849562" y="609600"/>
            <a:ext cx="6424440" cy="1320800"/>
          </a:xfrm>
        </p:spPr>
        <p:txBody>
          <a:bodyPr>
            <a:normAutofit/>
          </a:bodyPr>
          <a:lstStyle/>
          <a:p>
            <a:r>
              <a:rPr lang="en-GB" dirty="0"/>
              <a:t>Summary of Ep</a:t>
            </a:r>
          </a:p>
        </p:txBody>
      </p:sp>
      <p:pic>
        <p:nvPicPr>
          <p:cNvPr id="5" name="Picture 4">
            <a:extLst>
              <a:ext uri="{FF2B5EF4-FFF2-40B4-BE49-F238E27FC236}">
                <a16:creationId xmlns:a16="http://schemas.microsoft.com/office/drawing/2014/main" id="{4F5519DF-A955-6539-9B76-EBFDDE50C2CC}"/>
              </a:ext>
            </a:extLst>
          </p:cNvPr>
          <p:cNvPicPr>
            <a:picLocks noChangeAspect="1"/>
          </p:cNvPicPr>
          <p:nvPr/>
        </p:nvPicPr>
        <p:blipFill rotWithShape="1">
          <a:blip r:embed="rId2"/>
          <a:srcRect l="34229" r="4337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BBDE43B-037E-7206-2910-66E1C245F4B7}"/>
              </a:ext>
            </a:extLst>
          </p:cNvPr>
          <p:cNvSpPr>
            <a:spLocks noGrp="1"/>
          </p:cNvSpPr>
          <p:nvPr>
            <p:ph idx="1"/>
          </p:nvPr>
        </p:nvSpPr>
        <p:spPr>
          <a:xfrm>
            <a:off x="2849562" y="2160589"/>
            <a:ext cx="6424440" cy="3880773"/>
          </a:xfrm>
        </p:spPr>
        <p:txBody>
          <a:bodyPr>
            <a:normAutofit/>
          </a:bodyPr>
          <a:lstStyle/>
          <a:p>
            <a:pPr>
              <a:lnSpc>
                <a:spcPct val="90000"/>
              </a:lnSpc>
              <a:spcAft>
                <a:spcPts val="1000"/>
              </a:spcAft>
            </a:pPr>
            <a:r>
              <a:rPr lang="en-GB">
                <a:effectLst/>
                <a:latin typeface="Trebuchet MS" panose="020B0603020202020204" pitchFamily="34" charset="0"/>
                <a:ea typeface="Times New Roman" panose="02020603050405020304" pitchFamily="18" charset="0"/>
                <a:cs typeface="Times New Roman" panose="02020603050405020304" pitchFamily="18" charset="0"/>
              </a:rPr>
              <a:t>We can calculate gravitational potential energy by using the following formula:</a:t>
            </a:r>
          </a:p>
          <a:p>
            <a:pPr marL="0" indent="0">
              <a:lnSpc>
                <a:spcPct val="90000"/>
              </a:lnSpc>
              <a:spcAft>
                <a:spcPts val="1000"/>
              </a:spcAft>
              <a:buNone/>
            </a:pPr>
            <a:r>
              <a:rPr lang="en-GB" b="1" i="0">
                <a:effectLst/>
                <a:highlight>
                  <a:srgbClr val="FFFF00"/>
                </a:highlight>
                <a:latin typeface="+mj-lt"/>
                <a:ea typeface="Times New Roman" panose="02020603050405020304" pitchFamily="18" charset="0"/>
                <a:cs typeface="Times New Roman" panose="02020603050405020304" pitchFamily="18" charset="0"/>
              </a:rPr>
              <a:t>Ep =  m × g × h</a:t>
            </a:r>
            <a:r>
              <a:rPr lang="en-GB" b="1" i="0">
                <a:effectLst/>
                <a:latin typeface="+mj-lt"/>
                <a:ea typeface="Times New Roman" panose="02020603050405020304" pitchFamily="18" charset="0"/>
                <a:cs typeface="Times New Roman" panose="02020603050405020304" pitchFamily="18" charset="0"/>
              </a:rPr>
              <a:t> </a:t>
            </a:r>
            <a:endParaRPr lang="en-GB">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90000"/>
              </a:lnSpc>
              <a:spcAft>
                <a:spcPts val="1000"/>
              </a:spcAft>
              <a:buNone/>
            </a:pPr>
            <a:r>
              <a:rPr lang="en-GB">
                <a:effectLst/>
                <a:latin typeface="Trebuchet MS" panose="020B0603020202020204" pitchFamily="34" charset="0"/>
                <a:ea typeface="Times New Roman" panose="02020603050405020304" pitchFamily="18" charset="0"/>
                <a:cs typeface="Times New Roman" panose="02020603050405020304" pitchFamily="18" charset="0"/>
              </a:rPr>
              <a:t>Where </a:t>
            </a:r>
          </a:p>
          <a:p>
            <a:pPr marL="90170" indent="629920">
              <a:lnSpc>
                <a:spcPct val="90000"/>
              </a:lnSpc>
              <a:spcAft>
                <a:spcPts val="1000"/>
              </a:spcAft>
            </a:pPr>
            <a:r>
              <a:rPr lang="en-GB">
                <a:effectLst/>
                <a:latin typeface="Trebuchet MS" panose="020B0603020202020204" pitchFamily="34" charset="0"/>
                <a:ea typeface="Times New Roman" panose="02020603050405020304" pitchFamily="18" charset="0"/>
                <a:cs typeface="Times New Roman" panose="02020603050405020304" pitchFamily="18" charset="0"/>
              </a:rPr>
              <a:t>E</a:t>
            </a:r>
            <a:r>
              <a:rPr lang="en-GB" baseline="-25000">
                <a:effectLst/>
                <a:latin typeface="Trebuchet MS" panose="020B0603020202020204" pitchFamily="34" charset="0"/>
                <a:ea typeface="Times New Roman" panose="02020603050405020304" pitchFamily="18" charset="0"/>
                <a:cs typeface="Times New Roman" panose="02020603050405020304" pitchFamily="18" charset="0"/>
              </a:rPr>
              <a:t>p</a:t>
            </a:r>
            <a:r>
              <a:rPr lang="en-GB">
                <a:effectLst/>
                <a:latin typeface="Trebuchet MS" panose="020B0603020202020204" pitchFamily="34" charset="0"/>
                <a:ea typeface="Times New Roman" panose="02020603050405020304" pitchFamily="18" charset="0"/>
                <a:cs typeface="Times New Roman" panose="02020603050405020304" pitchFamily="18" charset="0"/>
              </a:rPr>
              <a:t> is the gravitational potential energy in Joules</a:t>
            </a:r>
          </a:p>
          <a:p>
            <a:pPr marL="90170" indent="629920">
              <a:lnSpc>
                <a:spcPct val="90000"/>
              </a:lnSpc>
              <a:spcAft>
                <a:spcPts val="1000"/>
              </a:spcAft>
            </a:pPr>
            <a:r>
              <a:rPr lang="en-GB">
                <a:effectLst/>
                <a:latin typeface="Trebuchet MS" panose="020B0603020202020204" pitchFamily="34" charset="0"/>
                <a:ea typeface="Times New Roman" panose="02020603050405020304" pitchFamily="18" charset="0"/>
                <a:cs typeface="Times New Roman" panose="02020603050405020304" pitchFamily="18" charset="0"/>
              </a:rPr>
              <a:t>m is the mass of the object in kg</a:t>
            </a:r>
          </a:p>
          <a:p>
            <a:pPr marL="90170" indent="629920">
              <a:lnSpc>
                <a:spcPct val="90000"/>
              </a:lnSpc>
              <a:spcAft>
                <a:spcPts val="1000"/>
              </a:spcAft>
            </a:pPr>
            <a:r>
              <a:rPr lang="en-GB">
                <a:effectLst/>
                <a:latin typeface="Trebuchet MS" panose="020B0603020202020204" pitchFamily="34" charset="0"/>
                <a:ea typeface="Times New Roman" panose="02020603050405020304" pitchFamily="18" charset="0"/>
                <a:cs typeface="Times New Roman" panose="02020603050405020304" pitchFamily="18" charset="0"/>
              </a:rPr>
              <a:t>g is the gravitational field strength = 9.8 ms</a:t>
            </a:r>
            <a:r>
              <a:rPr lang="en-GB" baseline="30000">
                <a:effectLst/>
                <a:latin typeface="Trebuchet MS" panose="020B0603020202020204" pitchFamily="34" charset="0"/>
                <a:ea typeface="Times New Roman" panose="02020603050405020304" pitchFamily="18" charset="0"/>
                <a:cs typeface="Times New Roman" panose="02020603050405020304" pitchFamily="18" charset="0"/>
              </a:rPr>
              <a:t>-2</a:t>
            </a:r>
          </a:p>
          <a:p>
            <a:pPr marL="90170" indent="629920">
              <a:lnSpc>
                <a:spcPct val="90000"/>
              </a:lnSpc>
              <a:spcAft>
                <a:spcPts val="1000"/>
              </a:spcAft>
            </a:pPr>
            <a:r>
              <a:rPr lang="en-GB">
                <a:effectLst/>
                <a:latin typeface="Trebuchet MS" panose="020B0603020202020204" pitchFamily="34" charset="0"/>
                <a:ea typeface="Times New Roman" panose="02020603050405020304" pitchFamily="18" charset="0"/>
                <a:cs typeface="Times New Roman" panose="02020603050405020304" pitchFamily="18" charset="0"/>
              </a:rPr>
              <a:t>h is the height of the object in metres</a:t>
            </a:r>
          </a:p>
          <a:p>
            <a:pPr>
              <a:lnSpc>
                <a:spcPct val="90000"/>
              </a:lnSpc>
              <a:spcAft>
                <a:spcPts val="1000"/>
              </a:spcAft>
            </a:pPr>
            <a:endParaRPr lang="en-GB">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90000"/>
              </a:lnSpc>
            </a:pPr>
            <a:endParaRPr lang="en-GB"/>
          </a:p>
        </p:txBody>
      </p:sp>
    </p:spTree>
    <p:extLst>
      <p:ext uri="{BB962C8B-B14F-4D97-AF65-F5344CB8AC3E}">
        <p14:creationId xmlns:p14="http://schemas.microsoft.com/office/powerpoint/2010/main" val="281461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E7E6-67E1-7375-A195-0D0C645B180A}"/>
              </a:ext>
            </a:extLst>
          </p:cNvPr>
          <p:cNvSpPr>
            <a:spLocks noGrp="1"/>
          </p:cNvSpPr>
          <p:nvPr>
            <p:ph type="title"/>
          </p:nvPr>
        </p:nvSpPr>
        <p:spPr>
          <a:xfrm>
            <a:off x="440267" y="254000"/>
            <a:ext cx="8596668" cy="745067"/>
          </a:xfrm>
        </p:spPr>
        <p:txBody>
          <a:bodyPr/>
          <a:lstStyle/>
          <a:p>
            <a:r>
              <a:rPr lang="en-GB" dirty="0"/>
              <a:t>Kinetic Energy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7D97681-1CAE-1919-8215-24903788D898}"/>
                  </a:ext>
                </a:extLst>
              </p:cNvPr>
              <p:cNvSpPr>
                <a:spLocks noGrp="1"/>
              </p:cNvSpPr>
              <p:nvPr>
                <p:ph idx="1"/>
              </p:nvPr>
            </p:nvSpPr>
            <p:spPr>
              <a:xfrm>
                <a:off x="677334" y="1185333"/>
                <a:ext cx="8596668" cy="5418667"/>
              </a:xfrm>
            </p:spPr>
            <p:txBody>
              <a:bodyPr>
                <a:normAutofit fontScale="92500" lnSpcReduction="10000"/>
              </a:bodyPr>
              <a:lstStyle/>
              <a:p>
                <a:r>
                  <a:rPr lang="en-GB" dirty="0"/>
                  <a:t>Kinetic energy is the name given to the energy something has because it is moving. It is given the symbol Ek. The formula is an odd one, and some people can find it hard to rearrange, but just take it step by step and it is fine.</a:t>
                </a:r>
              </a:p>
              <a:p>
                <a:r>
                  <a:rPr lang="en-GB" dirty="0"/>
                  <a:t>The more massive and the greater the speed it is travelling, the greater the object’s kinetic energy.</a:t>
                </a:r>
              </a:p>
              <a:p>
                <a:r>
                  <a:rPr lang="en-GB" dirty="0"/>
                  <a:t>We can calculate the kinetic energy of moving objects by using the following formula:</a:t>
                </a:r>
              </a:p>
              <a:p>
                <a:pPr marL="0" indent="0" algn="just">
                  <a:lnSpc>
                    <a:spcPct val="115000"/>
                  </a:lnSpc>
                  <a:spcAft>
                    <a:spcPts val="1000"/>
                  </a:spcAft>
                  <a:buNone/>
                </a:pPr>
                <a14:m>
                  <m:oMathPara xmlns:m="http://schemas.openxmlformats.org/officeDocument/2006/math">
                    <m:oMathParaPr>
                      <m:jc m:val="centerGroup"/>
                    </m:oMathParaPr>
                    <m:oMath xmlns:m="http://schemas.openxmlformats.org/officeDocument/2006/math">
                      <m:sSub>
                        <m:sSubPr>
                          <m:ctrlPr>
                            <a:rPr lang="en-GB" sz="1800" b="1" i="1" smtClean="0">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𝐄</m:t>
                          </m:r>
                        </m:e>
                        <m:sub>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𝐤</m:t>
                          </m:r>
                        </m:sub>
                      </m:sSub>
                      <m:r>
                        <a:rPr lang="en-GB" sz="1800" b="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 =</m:t>
                      </m:r>
                      <m:f>
                        <m:fPr>
                          <m:ctrlP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𝟏</m:t>
                          </m:r>
                        </m:num>
                        <m:den>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𝐦</m:t>
                      </m:r>
                      <m:r>
                        <a:rPr lang="en-GB" sz="1800" b="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𝐯</m:t>
                          </m:r>
                        </m:e>
                        <m:sup>
                          <m:r>
                            <a:rPr lang="en-GB" sz="1800" b="1"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𝟐</m:t>
                          </m:r>
                        </m:sup>
                      </m:sSup>
                    </m:oMath>
                  </m:oMathPara>
                </a14:m>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r>
                  <a:rPr lang="en-GB" dirty="0"/>
                  <a:t>Kinetic energy = ½ x mass x speed squared</a:t>
                </a:r>
              </a:p>
              <a:p>
                <a:r>
                  <a:rPr lang="en-GB" dirty="0"/>
                  <a:t>Kinetic energy = ½ x mass x speed x speed</a:t>
                </a:r>
              </a:p>
              <a:p>
                <a:pPr marL="0" indent="0">
                  <a:buNone/>
                </a:pPr>
                <a:r>
                  <a:rPr lang="en-GB" dirty="0"/>
                  <a:t>where </a:t>
                </a:r>
              </a:p>
              <a:p>
                <a:r>
                  <a:rPr lang="en-GB" dirty="0"/>
                  <a:t>Ek is the kinetic energy in Joules</a:t>
                </a:r>
              </a:p>
              <a:p>
                <a:r>
                  <a:rPr lang="en-GB" dirty="0"/>
                  <a:t>m is the mass of the object in kg</a:t>
                </a:r>
              </a:p>
              <a:p>
                <a:r>
                  <a:rPr lang="en-GB" dirty="0"/>
                  <a:t>v is the velocity of the object in metres per second, m/s or ms-1 </a:t>
                </a:r>
              </a:p>
              <a:p>
                <a:r>
                  <a:rPr lang="en-GB" dirty="0"/>
                  <a:t>Ek is a SCALAR quantity</a:t>
                </a:r>
              </a:p>
            </p:txBody>
          </p:sp>
        </mc:Choice>
        <mc:Fallback>
          <p:sp>
            <p:nvSpPr>
              <p:cNvPr id="3" name="Content Placeholder 2">
                <a:extLst>
                  <a:ext uri="{FF2B5EF4-FFF2-40B4-BE49-F238E27FC236}">
                    <a16:creationId xmlns:a16="http://schemas.microsoft.com/office/drawing/2014/main" id="{D7D97681-1CAE-1919-8215-24903788D898}"/>
                  </a:ext>
                </a:extLst>
              </p:cNvPr>
              <p:cNvSpPr>
                <a:spLocks noGrp="1" noRot="1" noChangeAspect="1" noMove="1" noResize="1" noEditPoints="1" noAdjustHandles="1" noChangeArrowheads="1" noChangeShapeType="1" noTextEdit="1"/>
              </p:cNvSpPr>
              <p:nvPr>
                <p:ph idx="1"/>
              </p:nvPr>
            </p:nvSpPr>
            <p:spPr>
              <a:xfrm>
                <a:off x="677334" y="1185333"/>
                <a:ext cx="8596668" cy="5418667"/>
              </a:xfrm>
              <a:blipFill>
                <a:blip r:embed="rId2"/>
                <a:stretch>
                  <a:fillRect l="-426" t="-787" r="-1206"/>
                </a:stretch>
              </a:blipFill>
            </p:spPr>
            <p:txBody>
              <a:bodyPr/>
              <a:lstStyle/>
              <a:p>
                <a:r>
                  <a:rPr lang="en-GB">
                    <a:noFill/>
                  </a:rPr>
                  <a:t> </a:t>
                </a:r>
              </a:p>
            </p:txBody>
          </p:sp>
        </mc:Fallback>
      </mc:AlternateContent>
      <p:graphicFrame>
        <p:nvGraphicFramePr>
          <p:cNvPr id="7" name="Object 6">
            <a:extLst>
              <a:ext uri="{FF2B5EF4-FFF2-40B4-BE49-F238E27FC236}">
                <a16:creationId xmlns:a16="http://schemas.microsoft.com/office/drawing/2014/main" id="{7C35C8E4-868C-DD82-55BD-5797D9DFE7AE}"/>
              </a:ext>
            </a:extLst>
          </p:cNvPr>
          <p:cNvGraphicFramePr>
            <a:graphicFrameLocks noChangeAspect="1"/>
          </p:cNvGraphicFramePr>
          <p:nvPr>
            <p:extLst>
              <p:ext uri="{D42A27DB-BD31-4B8C-83A1-F6EECF244321}">
                <p14:modId xmlns:p14="http://schemas.microsoft.com/office/powerpoint/2010/main" val="366909751"/>
              </p:ext>
            </p:extLst>
          </p:nvPr>
        </p:nvGraphicFramePr>
        <p:xfrm>
          <a:off x="8475663" y="3559868"/>
          <a:ext cx="1904470" cy="3061066"/>
        </p:xfrm>
        <a:graphic>
          <a:graphicData uri="http://schemas.openxmlformats.org/presentationml/2006/ole">
            <mc:AlternateContent xmlns:mc="http://schemas.openxmlformats.org/markup-compatibility/2006">
              <mc:Choice xmlns:v="urn:schemas-microsoft-com:vml" Requires="v">
                <p:oleObj r:id="rId3" imgW="685800" imgH="1104900" progId="">
                  <p:embed/>
                </p:oleObj>
              </mc:Choice>
              <mc:Fallback>
                <p:oleObj r:id="rId3" imgW="685800" imgH="1104900" progId="">
                  <p:embed/>
                  <p:pic>
                    <p:nvPicPr>
                      <p:cNvPr id="7" name="Object 6">
                        <a:extLst>
                          <a:ext uri="{FF2B5EF4-FFF2-40B4-BE49-F238E27FC236}">
                            <a16:creationId xmlns:a16="http://schemas.microsoft.com/office/drawing/2014/main" id="{7C35C8E4-868C-DD82-55BD-5797D9DFE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663" y="3559868"/>
                        <a:ext cx="1904470" cy="3061066"/>
                      </a:xfrm>
                      <a:prstGeom prst="rect">
                        <a:avLst/>
                      </a:prstGeom>
                      <a:noFill/>
                      <a:ln w="381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80190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C37C-DB68-2314-5ADE-C2533520EB4C}"/>
              </a:ext>
            </a:extLst>
          </p:cNvPr>
          <p:cNvSpPr>
            <a:spLocks noGrp="1"/>
          </p:cNvSpPr>
          <p:nvPr>
            <p:ph type="title"/>
          </p:nvPr>
        </p:nvSpPr>
        <p:spPr>
          <a:xfrm>
            <a:off x="491067" y="308506"/>
            <a:ext cx="8596668" cy="703789"/>
          </a:xfrm>
        </p:spPr>
        <p:txBody>
          <a:bodyPr/>
          <a:lstStyle/>
          <a:p>
            <a:r>
              <a:rPr lang="en-GB" dirty="0"/>
              <a:t>Example</a:t>
            </a:r>
          </a:p>
        </p:txBody>
      </p:sp>
      <p:sp>
        <p:nvSpPr>
          <p:cNvPr id="4" name="Rectangle 2">
            <a:extLst>
              <a:ext uri="{FF2B5EF4-FFF2-40B4-BE49-F238E27FC236}">
                <a16:creationId xmlns:a16="http://schemas.microsoft.com/office/drawing/2014/main" id="{758F3B93-7743-DC31-3A23-F4CC1AA875E7}"/>
              </a:ext>
            </a:extLst>
          </p:cNvPr>
          <p:cNvSpPr>
            <a:spLocks noChangeArrowheads="1"/>
          </p:cNvSpPr>
          <p:nvPr/>
        </p:nvSpPr>
        <p:spPr bwMode="auto">
          <a:xfrm>
            <a:off x="990773" y="1229324"/>
            <a:ext cx="90845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 wimpy kid on an office chair, with a combined mass of 65kg is travelling at 12m/s. Calculate E</a:t>
            </a:r>
            <a:r>
              <a:rPr kumimoji="0" lang="en-GB" altLang="en-US" sz="2000" b="0" i="0" u="none" strike="noStrike" cap="none" normalizeH="0" baseline="-3000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k</a:t>
            </a:r>
            <a:r>
              <a:rPr kumimoji="0" lang="en-GB" altLang="en-US" sz="20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a:t>
            </a:r>
            <a:endParaRPr kumimoji="0" lang="en-GB" altLang="en-US" sz="2000" b="0" i="0" u="none" strike="noStrike" cap="none" normalizeH="0" baseline="0" dirty="0">
              <a:ln>
                <a:noFill/>
              </a:ln>
              <a:solidFill>
                <a:schemeClr val="tx1"/>
              </a:solidFill>
              <a:effectLst/>
            </a:endParaRPr>
          </a:p>
        </p:txBody>
      </p:sp>
      <p:graphicFrame>
        <p:nvGraphicFramePr>
          <p:cNvPr id="5" name="Object 4">
            <a:extLst>
              <a:ext uri="{FF2B5EF4-FFF2-40B4-BE49-F238E27FC236}">
                <a16:creationId xmlns:a16="http://schemas.microsoft.com/office/drawing/2014/main" id="{2D2C3083-6CC8-E8EF-2226-6B6B0E026F5C}"/>
              </a:ext>
            </a:extLst>
          </p:cNvPr>
          <p:cNvGraphicFramePr>
            <a:graphicFrameLocks noChangeAspect="1"/>
          </p:cNvGraphicFramePr>
          <p:nvPr>
            <p:extLst>
              <p:ext uri="{D42A27DB-BD31-4B8C-83A1-F6EECF244321}">
                <p14:modId xmlns:p14="http://schemas.microsoft.com/office/powerpoint/2010/main" val="3452589603"/>
              </p:ext>
            </p:extLst>
          </p:nvPr>
        </p:nvGraphicFramePr>
        <p:xfrm>
          <a:off x="3310640" y="2319867"/>
          <a:ext cx="4548742" cy="3525838"/>
        </p:xfrm>
        <a:graphic>
          <a:graphicData uri="http://schemas.openxmlformats.org/presentationml/2006/ole">
            <mc:AlternateContent xmlns:mc="http://schemas.openxmlformats.org/markup-compatibility/2006">
              <mc:Choice xmlns:v="urn:schemas-microsoft-com:vml" Requires="v">
                <p:oleObj r:id="rId2" imgW="1803400" imgH="1384300" progId="Equation.3">
                  <p:embed/>
                </p:oleObj>
              </mc:Choice>
              <mc:Fallback>
                <p:oleObj r:id="rId2" imgW="1803400" imgH="1384300" progId="Equation.3">
                  <p:embed/>
                  <p:pic>
                    <p:nvPicPr>
                      <p:cNvPr id="5" name="Object 4">
                        <a:extLst>
                          <a:ext uri="{FF2B5EF4-FFF2-40B4-BE49-F238E27FC236}">
                            <a16:creationId xmlns:a16="http://schemas.microsoft.com/office/drawing/2014/main" id="{2D2C3083-6CC8-E8EF-2226-6B6B0E02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640" y="2319867"/>
                        <a:ext cx="4548742" cy="3525838"/>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75EF05DF-78CB-71B1-D008-8627A8757598}"/>
              </a:ext>
            </a:extLst>
          </p:cNvPr>
          <p:cNvSpPr>
            <a:spLocks noChangeArrowheads="1"/>
          </p:cNvSpPr>
          <p:nvPr/>
        </p:nvSpPr>
        <p:spPr bwMode="auto">
          <a:xfrm>
            <a:off x="1081261" y="33057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529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264D6-6E37-49D8-72C3-5E0EB6A51788}"/>
              </a:ext>
            </a:extLst>
          </p:cNvPr>
          <p:cNvPicPr>
            <a:picLocks noChangeAspect="1"/>
          </p:cNvPicPr>
          <p:nvPr/>
        </p:nvPicPr>
        <p:blipFill rotWithShape="1">
          <a:blip r:embed="rId2"/>
          <a:srcRect l="7951" r="1349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1F851E7-3E35-D72E-2692-1CDB2690CEA3}"/>
              </a:ext>
            </a:extLst>
          </p:cNvPr>
          <p:cNvSpPr>
            <a:spLocks noGrp="1"/>
          </p:cNvSpPr>
          <p:nvPr>
            <p:ph type="title"/>
          </p:nvPr>
        </p:nvSpPr>
        <p:spPr>
          <a:xfrm>
            <a:off x="677333" y="609600"/>
            <a:ext cx="3851123" cy="1320800"/>
          </a:xfrm>
        </p:spPr>
        <p:txBody>
          <a:bodyPr>
            <a:normAutofit/>
          </a:bodyPr>
          <a:lstStyle/>
          <a:p>
            <a:r>
              <a:rPr lang="en-GB" dirty="0"/>
              <a:t>simulator</a:t>
            </a:r>
          </a:p>
        </p:txBody>
      </p:sp>
      <p:sp>
        <p:nvSpPr>
          <p:cNvPr id="3" name="Content Placeholder 2">
            <a:extLst>
              <a:ext uri="{FF2B5EF4-FFF2-40B4-BE49-F238E27FC236}">
                <a16:creationId xmlns:a16="http://schemas.microsoft.com/office/drawing/2014/main" id="{1C6E7FE3-76B7-1E53-4C7C-CEDFD3C27764}"/>
              </a:ext>
            </a:extLst>
          </p:cNvPr>
          <p:cNvSpPr>
            <a:spLocks noGrp="1"/>
          </p:cNvSpPr>
          <p:nvPr>
            <p:ph idx="1"/>
          </p:nvPr>
        </p:nvSpPr>
        <p:spPr>
          <a:xfrm>
            <a:off x="677334" y="2160589"/>
            <a:ext cx="3851122" cy="3880773"/>
          </a:xfrm>
        </p:spPr>
        <p:txBody>
          <a:bodyPr>
            <a:normAutofit/>
          </a:bodyPr>
          <a:lstStyle/>
          <a:p>
            <a:r>
              <a:rPr lang="en-GB">
                <a:hlinkClick r:id="rId3"/>
              </a:rPr>
              <a:t>https://phet.colorado.edu/sims/html/energy-skate-park/latest/energy-skate-park_en.html</a:t>
            </a:r>
            <a:endParaRPr lang="en-GB"/>
          </a:p>
          <a:p>
            <a:endParaRPr lang="en-GB"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173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83F82-6E6E-D86D-75EF-62708855DC3C}"/>
              </a:ext>
            </a:extLst>
          </p:cNvPr>
          <p:cNvSpPr>
            <a:spLocks noGrp="1"/>
          </p:cNvSpPr>
          <p:nvPr>
            <p:ph type="title"/>
          </p:nvPr>
        </p:nvSpPr>
        <p:spPr>
          <a:xfrm>
            <a:off x="1286933" y="609600"/>
            <a:ext cx="10197494" cy="1099457"/>
          </a:xfrm>
        </p:spPr>
        <p:txBody>
          <a:bodyPr>
            <a:normAutofit/>
          </a:bodyPr>
          <a:lstStyle/>
          <a:p>
            <a:r>
              <a:rPr lang="en-GB" dirty="0"/>
              <a:t>Summary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989AAFC5-AD21-B580-4885-0AAD118BC648}"/>
              </a:ext>
            </a:extLst>
          </p:cNvPr>
          <p:cNvGraphicFramePr>
            <a:graphicFrameLocks noGrp="1"/>
          </p:cNvGraphicFramePr>
          <p:nvPr>
            <p:ph idx="1"/>
            <p:extLst>
              <p:ext uri="{D42A27DB-BD31-4B8C-83A1-F6EECF244321}">
                <p14:modId xmlns:p14="http://schemas.microsoft.com/office/powerpoint/2010/main" val="1184771890"/>
              </p:ext>
            </p:extLst>
          </p:nvPr>
        </p:nvGraphicFramePr>
        <p:xfrm>
          <a:off x="457200" y="2160052"/>
          <a:ext cx="10447868" cy="3670464"/>
        </p:xfrm>
        <a:graphic>
          <a:graphicData uri="http://schemas.openxmlformats.org/drawingml/2006/table">
            <a:tbl>
              <a:tblPr firstRow="1" firstCol="1" lastRow="1" lastCol="1" bandRow="1" bandCol="1"/>
              <a:tblGrid>
                <a:gridCol w="4555067">
                  <a:extLst>
                    <a:ext uri="{9D8B030D-6E8A-4147-A177-3AD203B41FA5}">
                      <a16:colId xmlns:a16="http://schemas.microsoft.com/office/drawing/2014/main" val="3646739921"/>
                    </a:ext>
                  </a:extLst>
                </a:gridCol>
                <a:gridCol w="1422400">
                  <a:extLst>
                    <a:ext uri="{9D8B030D-6E8A-4147-A177-3AD203B41FA5}">
                      <a16:colId xmlns:a16="http://schemas.microsoft.com/office/drawing/2014/main" val="1662291563"/>
                    </a:ext>
                  </a:extLst>
                </a:gridCol>
                <a:gridCol w="3217333">
                  <a:extLst>
                    <a:ext uri="{9D8B030D-6E8A-4147-A177-3AD203B41FA5}">
                      <a16:colId xmlns:a16="http://schemas.microsoft.com/office/drawing/2014/main" val="4051959695"/>
                    </a:ext>
                  </a:extLst>
                </a:gridCol>
                <a:gridCol w="1253068">
                  <a:extLst>
                    <a:ext uri="{9D8B030D-6E8A-4147-A177-3AD203B41FA5}">
                      <a16:colId xmlns:a16="http://schemas.microsoft.com/office/drawing/2014/main" val="3859876279"/>
                    </a:ext>
                  </a:extLst>
                </a:gridCol>
              </a:tblGrid>
              <a:tr h="874430">
                <a:tc>
                  <a:txBody>
                    <a:bodyPr/>
                    <a:lstStyle/>
                    <a:p>
                      <a:pPr marL="91440" algn="l" fontAlgn="t">
                        <a:lnSpc>
                          <a:spcPct val="115000"/>
                        </a:lnSpc>
                        <a:spcBef>
                          <a:spcPts val="0"/>
                        </a:spcBef>
                        <a:spcAft>
                          <a:spcPts val="1000"/>
                        </a:spcAft>
                      </a:pPr>
                      <a:r>
                        <a:rPr lang="en-GB" sz="2200" b="0" i="0" u="none" strike="noStrike">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Quantity</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91440" algn="l" fontAlgn="t">
                        <a:lnSpc>
                          <a:spcPct val="115000"/>
                        </a:lnSpc>
                        <a:spcBef>
                          <a:spcPts val="0"/>
                        </a:spcBef>
                        <a:spcAft>
                          <a:spcPts val="1000"/>
                        </a:spcAft>
                      </a:pPr>
                      <a:r>
                        <a:rPr lang="en-GB" sz="2200" b="0" i="0" u="none" strike="noStrike">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Symbol</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91440" algn="l" fontAlgn="t">
                        <a:lnSpc>
                          <a:spcPct val="115000"/>
                        </a:lnSpc>
                        <a:spcBef>
                          <a:spcPts val="0"/>
                        </a:spcBef>
                        <a:spcAft>
                          <a:spcPts val="1000"/>
                        </a:spcAft>
                      </a:pPr>
                      <a:r>
                        <a:rPr lang="en-GB" sz="2200" b="0" i="0" u="none" strike="noStrike"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Unit</a:t>
                      </a:r>
                      <a:endParaRPr lang="en-GB" sz="3400" b="0" i="0" u="none" strike="noStrike" dirty="0">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tc>
                  <a:txBody>
                    <a:bodyPr/>
                    <a:lstStyle/>
                    <a:p>
                      <a:pPr marL="91440" algn="l" fontAlgn="t">
                        <a:lnSpc>
                          <a:spcPct val="115000"/>
                        </a:lnSpc>
                        <a:spcBef>
                          <a:spcPts val="0"/>
                        </a:spcBef>
                        <a:spcAft>
                          <a:spcPts val="1000"/>
                        </a:spcAft>
                      </a:pPr>
                      <a:r>
                        <a:rPr lang="en-GB" sz="2200" b="0" i="0" u="none" strike="noStrike"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Unit Symbol</a:t>
                      </a:r>
                      <a:endParaRPr lang="en-GB" sz="3400" b="0" i="0" u="none" strike="noStrike" dirty="0">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extLst>
                  <a:ext uri="{0D108BD9-81ED-4DB2-BD59-A6C34878D82A}">
                    <a16:rowId xmlns:a16="http://schemas.microsoft.com/office/drawing/2014/main" val="1944055069"/>
                  </a:ext>
                </a:extLst>
              </a:tr>
              <a:tr h="480401">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Kinetic Energy</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dirty="0">
                          <a:effectLst/>
                          <a:latin typeface="Trebuchet MS" panose="020B0603020202020204" pitchFamily="34" charset="0"/>
                          <a:ea typeface="Times New Roman" panose="02020603050405020304" pitchFamily="18" charset="0"/>
                          <a:cs typeface="Times New Roman" panose="02020603050405020304" pitchFamily="18" charset="0"/>
                        </a:rPr>
                        <a:t>E</a:t>
                      </a:r>
                      <a:r>
                        <a:rPr lang="en-GB" sz="2200" b="0" i="0" u="none" strike="noStrike" baseline="-25000" dirty="0">
                          <a:effectLst/>
                          <a:latin typeface="Trebuchet MS" panose="020B0603020202020204" pitchFamily="34" charset="0"/>
                          <a:ea typeface="Times New Roman" panose="02020603050405020304" pitchFamily="18" charset="0"/>
                          <a:cs typeface="Times New Roman" panose="02020603050405020304" pitchFamily="18" charset="0"/>
                        </a:rPr>
                        <a:t>k</a:t>
                      </a:r>
                      <a:endParaRPr lang="en-GB" sz="3400" b="0" i="0" u="none" strike="noStrike" dirty="0">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Joules</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J</a:t>
                      </a:r>
                      <a:endParaRPr lang="en-GB" sz="3400" b="0" i="0" u="none" strike="noStrike">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260465264"/>
                  </a:ext>
                </a:extLst>
              </a:tr>
              <a:tr h="480401">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Work done</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E</a:t>
                      </a:r>
                      <a:r>
                        <a:rPr lang="en-GB" sz="2200" b="0" i="0" u="none" strike="noStrike" baseline="-25000">
                          <a:effectLst/>
                          <a:latin typeface="Trebuchet MS" panose="020B0603020202020204" pitchFamily="34" charset="0"/>
                          <a:ea typeface="Times New Roman" panose="02020603050405020304" pitchFamily="18" charset="0"/>
                          <a:cs typeface="Times New Roman" panose="02020603050405020304" pitchFamily="18" charset="0"/>
                        </a:rPr>
                        <a:t>w</a:t>
                      </a: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 or W</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Joules</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J</a:t>
                      </a:r>
                      <a:endParaRPr lang="en-GB" sz="3400" b="0" i="0" u="none" strike="noStrike">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157692526"/>
                  </a:ext>
                </a:extLst>
              </a:tr>
              <a:tr h="874430">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Gravitational potential energy</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E</a:t>
                      </a:r>
                      <a:r>
                        <a:rPr lang="en-GB" sz="2200" b="0" i="0" u="none" strike="noStrike" baseline="-25000">
                          <a:effectLst/>
                          <a:latin typeface="Trebuchet MS" panose="020B0603020202020204" pitchFamily="34" charset="0"/>
                          <a:ea typeface="Times New Roman" panose="02020603050405020304" pitchFamily="18" charset="0"/>
                          <a:cs typeface="Times New Roman" panose="02020603050405020304" pitchFamily="18" charset="0"/>
                        </a:rPr>
                        <a:t>p</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Joules</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J</a:t>
                      </a:r>
                      <a:endParaRPr lang="en-GB" sz="3400" b="0" i="0" u="none" strike="noStrike">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931181812"/>
                  </a:ext>
                </a:extLst>
              </a:tr>
              <a:tr h="480401">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Height</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h</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0" i="0" u="none" strike="noStrike">
                          <a:effectLst/>
                          <a:latin typeface="Trebuchet MS" panose="020B0603020202020204" pitchFamily="34" charset="0"/>
                          <a:ea typeface="Times New Roman" panose="02020603050405020304" pitchFamily="18" charset="0"/>
                          <a:cs typeface="Times New Roman" panose="02020603050405020304" pitchFamily="18" charset="0"/>
                        </a:rPr>
                        <a:t>metres</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m</a:t>
                      </a:r>
                      <a:endParaRPr lang="en-GB" sz="3400" b="0" i="0" u="none" strike="noStrike">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582858888"/>
                  </a:ext>
                </a:extLst>
              </a:tr>
              <a:tr h="480401">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Speed</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dirty="0">
                          <a:effectLst/>
                          <a:latin typeface="Trebuchet MS" panose="020B0603020202020204" pitchFamily="34" charset="0"/>
                          <a:ea typeface="Times New Roman" panose="02020603050405020304" pitchFamily="18" charset="0"/>
                          <a:cs typeface="Times New Roman" panose="02020603050405020304" pitchFamily="18" charset="0"/>
                        </a:rPr>
                        <a:t>v</a:t>
                      </a:r>
                      <a:endParaRPr lang="en-GB" sz="3400" b="0" i="0" u="none" strike="noStrike" dirty="0">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a:effectLst/>
                          <a:latin typeface="Trebuchet MS" panose="020B0603020202020204" pitchFamily="34" charset="0"/>
                          <a:ea typeface="Times New Roman" panose="02020603050405020304" pitchFamily="18" charset="0"/>
                          <a:cs typeface="Times New Roman" panose="02020603050405020304" pitchFamily="18" charset="0"/>
                        </a:rPr>
                        <a:t>metres per second</a:t>
                      </a:r>
                      <a:endParaRPr lang="en-GB" sz="3400" b="0" i="0" u="none" strike="noStrike">
                        <a:effectLst/>
                        <a:latin typeface="Arial" panose="020B0604020202020204" pitchFamily="34" charset="0"/>
                      </a:endParaRPr>
                    </a:p>
                  </a:txBody>
                  <a:tcPr marL="128488" marR="128488" marT="17846" marB="0">
                    <a:lnL w="12700" cap="flat" cmpd="sng" algn="ctr">
                      <a:solidFill>
                        <a:srgbClr val="C0504D"/>
                      </a:solidFill>
                      <a:prstDash val="solid"/>
                      <a:round/>
                      <a:headEnd type="none" w="med" len="med"/>
                      <a:tailEnd type="none" w="med" len="med"/>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91440" algn="l" fontAlgn="t">
                        <a:lnSpc>
                          <a:spcPct val="115000"/>
                        </a:lnSpc>
                        <a:spcBef>
                          <a:spcPts val="0"/>
                        </a:spcBef>
                        <a:spcAft>
                          <a:spcPts val="1000"/>
                        </a:spcAft>
                      </a:pPr>
                      <a:r>
                        <a:rPr lang="en-GB" sz="2200" b="1" i="0" u="none" strike="noStrike" dirty="0">
                          <a:effectLst/>
                          <a:latin typeface="Trebuchet MS" panose="020B0603020202020204" pitchFamily="34" charset="0"/>
                          <a:ea typeface="Times New Roman" panose="02020603050405020304" pitchFamily="18" charset="0"/>
                          <a:cs typeface="Times New Roman" panose="02020603050405020304" pitchFamily="18" charset="0"/>
                        </a:rPr>
                        <a:t>ms</a:t>
                      </a:r>
                      <a:r>
                        <a:rPr lang="en-GB" sz="2200" b="1" i="0" u="none" strike="noStrike" baseline="30000" dirty="0">
                          <a:effectLst/>
                          <a:latin typeface="Trebuchet MS" panose="020B0603020202020204" pitchFamily="34" charset="0"/>
                          <a:ea typeface="Times New Roman" panose="02020603050405020304" pitchFamily="18" charset="0"/>
                          <a:cs typeface="Times New Roman" panose="02020603050405020304" pitchFamily="18" charset="0"/>
                        </a:rPr>
                        <a:t>-1</a:t>
                      </a:r>
                      <a:endParaRPr lang="en-GB" sz="3400" b="0" i="0" u="none" strike="noStrike" dirty="0">
                        <a:effectLst/>
                        <a:latin typeface="Arial" panose="020B0604020202020204" pitchFamily="34" charset="0"/>
                      </a:endParaRPr>
                    </a:p>
                  </a:txBody>
                  <a:tcPr marL="128488" marR="128488" marT="17846" marB="0">
                    <a:lnL>
                      <a:noFill/>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120596855"/>
                  </a:ext>
                </a:extLst>
              </a:tr>
            </a:tbl>
          </a:graphicData>
        </a:graphic>
      </p:graphicFrame>
    </p:spTree>
    <p:extLst>
      <p:ext uri="{BB962C8B-B14F-4D97-AF65-F5344CB8AC3E}">
        <p14:creationId xmlns:p14="http://schemas.microsoft.com/office/powerpoint/2010/main" val="98264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8A6925-A01D-4791-9664-D68756CA1002}"/>
              </a:ext>
            </a:extLst>
          </p:cNvPr>
          <p:cNvGraphicFramePr>
            <a:graphicFrameLocks noGrp="1"/>
          </p:cNvGraphicFramePr>
          <p:nvPr>
            <p:ph idx="1"/>
            <p:extLst>
              <p:ext uri="{D42A27DB-BD31-4B8C-83A1-F6EECF244321}">
                <p14:modId xmlns:p14="http://schemas.microsoft.com/office/powerpoint/2010/main" val="2982128468"/>
              </p:ext>
            </p:extLst>
          </p:nvPr>
        </p:nvGraphicFramePr>
        <p:xfrm>
          <a:off x="362903" y="237985"/>
          <a:ext cx="11411764" cy="5453730"/>
        </p:xfrm>
        <a:graphic>
          <a:graphicData uri="http://schemas.openxmlformats.org/drawingml/2006/table">
            <a:tbl>
              <a:tblPr firstRow="1" firstCol="1" bandRow="1">
                <a:tableStyleId>{5C22544A-7EE6-4342-B048-85BDC9FD1C3A}</a:tableStyleId>
              </a:tblPr>
              <a:tblGrid>
                <a:gridCol w="699543">
                  <a:extLst>
                    <a:ext uri="{9D8B030D-6E8A-4147-A177-3AD203B41FA5}">
                      <a16:colId xmlns:a16="http://schemas.microsoft.com/office/drawing/2014/main" val="3350691519"/>
                    </a:ext>
                  </a:extLst>
                </a:gridCol>
                <a:gridCol w="10712221">
                  <a:extLst>
                    <a:ext uri="{9D8B030D-6E8A-4147-A177-3AD203B41FA5}">
                      <a16:colId xmlns:a16="http://schemas.microsoft.com/office/drawing/2014/main" val="3512784284"/>
                    </a:ext>
                  </a:extLst>
                </a:gridCol>
              </a:tblGrid>
              <a:tr h="140420">
                <a:tc>
                  <a:txBody>
                    <a:bodyPr/>
                    <a:lstStyle/>
                    <a:p>
                      <a:pPr algn="l">
                        <a:lnSpc>
                          <a:spcPct val="115000"/>
                        </a:lnSpc>
                        <a:spcBef>
                          <a:spcPts val="600"/>
                        </a:spcBef>
                        <a:spcAft>
                          <a:spcPts val="0"/>
                        </a:spcAft>
                      </a:pPr>
                      <a:endParaRPr lang="en-GB" sz="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7508" marR="47508" marT="0" marB="0" anchor="ctr"/>
                </a:tc>
                <a:tc>
                  <a:txBody>
                    <a:bodyPr/>
                    <a:lstStyle/>
                    <a:p>
                      <a:pPr algn="l">
                        <a:lnSpc>
                          <a:spcPct val="115000"/>
                        </a:lnSpc>
                        <a:spcBef>
                          <a:spcPts val="600"/>
                        </a:spcBef>
                        <a:spcAft>
                          <a:spcPts val="0"/>
                        </a:spcAft>
                      </a:pPr>
                      <a:endParaRPr lang="en-GB" sz="8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47508" marR="47508" marT="0" marB="0" anchor="ctr"/>
                </a:tc>
                <a:extLst>
                  <a:ext uri="{0D108BD9-81ED-4DB2-BD59-A6C34878D82A}">
                    <a16:rowId xmlns:a16="http://schemas.microsoft.com/office/drawing/2014/main" val="4226607048"/>
                  </a:ext>
                </a:extLst>
              </a:tr>
              <a:tr h="667597">
                <a:tc>
                  <a:txBody>
                    <a:bodyPr/>
                    <a:lstStyle/>
                    <a:p>
                      <a:pPr algn="ctr">
                        <a:lnSpc>
                          <a:spcPct val="115000"/>
                        </a:lnSpc>
                        <a:spcBef>
                          <a:spcPts val="600"/>
                        </a:spcBef>
                        <a:spcAft>
                          <a:spcPts val="1000"/>
                        </a:spcAft>
                      </a:pPr>
                      <a:r>
                        <a:rPr lang="en-GB" sz="2000" b="1" dirty="0">
                          <a:effectLst/>
                          <a:latin typeface="Trebuchet MS" panose="020B0603020202020204" pitchFamily="34" charset="0"/>
                          <a:ea typeface="Times New Roman" panose="02020603050405020304" pitchFamily="18" charset="0"/>
                          <a:cs typeface="Times New Roman" panose="02020603050405020304" pitchFamily="18" charset="0"/>
                        </a:rPr>
                        <a:t>5.1</a:t>
                      </a:r>
                      <a:endParaRPr lang="en-GB" sz="2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a:effectLst/>
                          <a:latin typeface="Trebuchet MS" panose="020B0603020202020204" pitchFamily="34" charset="0"/>
                          <a:ea typeface="Times New Roman" panose="02020603050405020304" pitchFamily="18" charset="0"/>
                          <a:cs typeface="Times New Roman" panose="02020603050405020304" pitchFamily="18" charset="0"/>
                        </a:rPr>
                        <a:t>I can state that energy is never created or destroyed, it is conserved.</a:t>
                      </a:r>
                    </a:p>
                  </a:txBody>
                  <a:tcPr marL="68580" marR="68580" marT="0" marB="0" anchor="ctr"/>
                </a:tc>
                <a:extLst>
                  <a:ext uri="{0D108BD9-81ED-4DB2-BD59-A6C34878D82A}">
                    <a16:rowId xmlns:a16="http://schemas.microsoft.com/office/drawing/2014/main" val="569579683"/>
                  </a:ext>
                </a:extLst>
              </a:tr>
              <a:tr h="667597">
                <a:tc>
                  <a:txBody>
                    <a:bodyPr/>
                    <a:lstStyle/>
                    <a:p>
                      <a:pPr algn="ctr">
                        <a:lnSpc>
                          <a:spcPct val="115000"/>
                        </a:lnSpc>
                        <a:spcBef>
                          <a:spcPts val="600"/>
                        </a:spcBef>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5.2</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identify and explain energy conversions and transfer. </a:t>
                      </a:r>
                    </a:p>
                  </a:txBody>
                  <a:tcPr marL="68580" marR="68580" marT="0" marB="0" anchor="ctr"/>
                </a:tc>
                <a:extLst>
                  <a:ext uri="{0D108BD9-81ED-4DB2-BD59-A6C34878D82A}">
                    <a16:rowId xmlns:a16="http://schemas.microsoft.com/office/drawing/2014/main" val="1018893260"/>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5.3</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a:effectLst/>
                          <a:latin typeface="Trebuchet MS" panose="020B0603020202020204" pitchFamily="34" charset="0"/>
                          <a:ea typeface="Times New Roman" panose="02020603050405020304" pitchFamily="18" charset="0"/>
                          <a:cs typeface="Times New Roman" panose="02020603050405020304" pitchFamily="18" charset="0"/>
                        </a:rPr>
                        <a:t>I can apply the principle of ‘conservation of energy’ to examples where energy is transferred between stores.</a:t>
                      </a:r>
                    </a:p>
                  </a:txBody>
                  <a:tcPr marL="68580" marR="68580" marT="0" marB="0" anchor="ctr"/>
                </a:tc>
                <a:extLst>
                  <a:ext uri="{0D108BD9-81ED-4DB2-BD59-A6C34878D82A}">
                    <a16:rowId xmlns:a16="http://schemas.microsoft.com/office/drawing/2014/main" val="1296063762"/>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5.4</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use </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Ew</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Fd</a:t>
                      </a: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 to solve problems involving work done, unbalanced force, and distance or displacement. </a:t>
                      </a:r>
                    </a:p>
                  </a:txBody>
                  <a:tcPr marL="68580" marR="68580" marT="0" marB="0" anchor="ctr"/>
                </a:tc>
                <a:extLst>
                  <a:ext uri="{0D108BD9-81ED-4DB2-BD59-A6C34878D82A}">
                    <a16:rowId xmlns:a16="http://schemas.microsoft.com/office/drawing/2014/main" val="4244881287"/>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5.5</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a:effectLst/>
                          <a:latin typeface="Trebuchet MS" panose="020B0603020202020204" pitchFamily="34" charset="0"/>
                          <a:ea typeface="Times New Roman" panose="02020603050405020304" pitchFamily="18" charset="0"/>
                          <a:cs typeface="Times New Roman" panose="02020603050405020304" pitchFamily="18" charset="0"/>
                        </a:rPr>
                        <a:t>I can identify and explain ‘loss’ of energy where energy is transferred.</a:t>
                      </a:r>
                    </a:p>
                  </a:txBody>
                  <a:tcPr marL="68580" marR="68580" marT="0" marB="0" anchor="ctr"/>
                </a:tc>
                <a:extLst>
                  <a:ext uri="{0D108BD9-81ED-4DB2-BD59-A6C34878D82A}">
                    <a16:rowId xmlns:a16="http://schemas.microsoft.com/office/drawing/2014/main" val="696499214"/>
                  </a:ext>
                </a:extLst>
              </a:tr>
              <a:tr h="667597">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5.6</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define gravitational potential energy. Ep is the energy an object has because of its position above the Earth’s surface and its mass</a:t>
                      </a:r>
                    </a:p>
                  </a:txBody>
                  <a:tcPr marL="68580" marR="68580" marT="0" marB="0" anchor="ctr"/>
                </a:tc>
                <a:extLst>
                  <a:ext uri="{0D108BD9-81ED-4DB2-BD59-A6C34878D82A}">
                    <a16:rowId xmlns:a16="http://schemas.microsoft.com/office/drawing/2014/main" val="1157982832"/>
                  </a:ext>
                </a:extLst>
              </a:tr>
              <a:tr h="667878">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5.7</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use </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Ep=</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mgh</a:t>
                      </a: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 to solve problems on involving gravitational potential energy, mass, gravitational field strength and height</a:t>
                      </a:r>
                    </a:p>
                  </a:txBody>
                  <a:tcPr marL="68580" marR="68580" marT="0" marB="0" anchor="ctr"/>
                </a:tc>
                <a:extLst>
                  <a:ext uri="{0D108BD9-81ED-4DB2-BD59-A6C34878D82A}">
                    <a16:rowId xmlns:a16="http://schemas.microsoft.com/office/drawing/2014/main" val="1740531516"/>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5.8</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define kinetic energy as the energy an object has because of its speed.</a:t>
                      </a:r>
                    </a:p>
                  </a:txBody>
                  <a:tcPr marL="68580" marR="68580" marT="0" marB="0" anchor="ctr"/>
                </a:tc>
                <a:extLst>
                  <a:ext uri="{0D108BD9-81ED-4DB2-BD59-A6C34878D82A}">
                    <a16:rowId xmlns:a16="http://schemas.microsoft.com/office/drawing/2014/main" val="3645318431"/>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5.9</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use </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Ek= ½ mv</a:t>
                      </a:r>
                      <a:r>
                        <a:rPr lang="en-GB" sz="2000" b="1" i="1" baseline="30000" dirty="0">
                          <a:effectLst/>
                          <a:latin typeface="Trebuchet MS" panose="020B0603020202020204" pitchFamily="34" charset="0"/>
                          <a:ea typeface="Times New Roman" panose="02020603050405020304" pitchFamily="18" charset="0"/>
                          <a:cs typeface="Times New Roman" panose="02020603050405020304" pitchFamily="18" charset="0"/>
                        </a:rPr>
                        <a:t>2</a:t>
                      </a: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 to solve problems involving kinetic energy, mass and speed</a:t>
                      </a:r>
                    </a:p>
                  </a:txBody>
                  <a:tcPr marL="68580" marR="68580" marT="0" marB="0" anchor="ctr"/>
                </a:tc>
                <a:extLst>
                  <a:ext uri="{0D108BD9-81ED-4DB2-BD59-A6C34878D82A}">
                    <a16:rowId xmlns:a16="http://schemas.microsoft.com/office/drawing/2014/main" val="1459141836"/>
                  </a:ext>
                </a:extLst>
              </a:tr>
              <a:tr h="322762">
                <a:tc>
                  <a:txBody>
                    <a:bodyPr/>
                    <a:lstStyle/>
                    <a:p>
                      <a:pPr algn="l">
                        <a:lnSpc>
                          <a:spcPct val="115000"/>
                        </a:lnSpc>
                        <a:spcAft>
                          <a:spcPts val="1000"/>
                        </a:spcAft>
                      </a:pPr>
                      <a:r>
                        <a:rPr lang="en-GB" sz="2000" b="1">
                          <a:effectLst/>
                          <a:latin typeface="Trebuchet MS" panose="020B0603020202020204" pitchFamily="34" charset="0"/>
                          <a:ea typeface="Times New Roman" panose="02020603050405020304" pitchFamily="18" charset="0"/>
                          <a:cs typeface="Times New Roman" panose="02020603050405020304" pitchFamily="18" charset="0"/>
                        </a:rPr>
                        <a:t>5.10</a:t>
                      </a:r>
                      <a:endParaRPr lang="en-GB" sz="20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I can use </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Ew</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Fd</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 Ep=</a:t>
                      </a:r>
                      <a:r>
                        <a:rPr lang="en-GB" sz="2000" b="1" i="1" dirty="0" err="1">
                          <a:effectLst/>
                          <a:latin typeface="Trebuchet MS" panose="020B0603020202020204" pitchFamily="34" charset="0"/>
                          <a:ea typeface="Times New Roman" panose="02020603050405020304" pitchFamily="18" charset="0"/>
                          <a:cs typeface="Times New Roman" panose="02020603050405020304" pitchFamily="18" charset="0"/>
                        </a:rPr>
                        <a:t>mgh</a:t>
                      </a:r>
                      <a:r>
                        <a:rPr lang="en-GB" sz="2000" b="1" i="1" dirty="0">
                          <a:effectLst/>
                          <a:latin typeface="Trebuchet MS" panose="020B0603020202020204" pitchFamily="34" charset="0"/>
                          <a:ea typeface="Times New Roman" panose="02020603050405020304" pitchFamily="18" charset="0"/>
                          <a:cs typeface="Times New Roman" panose="02020603050405020304" pitchFamily="18" charset="0"/>
                        </a:rPr>
                        <a:t>, Ek= ½ mv</a:t>
                      </a:r>
                      <a:r>
                        <a:rPr lang="en-GB" sz="2000" b="1" i="1" baseline="30000" dirty="0">
                          <a:effectLst/>
                          <a:latin typeface="Trebuchet MS" panose="020B0603020202020204" pitchFamily="34" charset="0"/>
                          <a:ea typeface="Times New Roman" panose="02020603050405020304" pitchFamily="18" charset="0"/>
                          <a:cs typeface="Times New Roman" panose="02020603050405020304" pitchFamily="18" charset="0"/>
                        </a:rPr>
                        <a:t>2 </a:t>
                      </a:r>
                      <a:r>
                        <a:rPr lang="en-GB" sz="2000" dirty="0">
                          <a:effectLst/>
                          <a:latin typeface="Trebuchet MS" panose="020B0603020202020204" pitchFamily="34" charset="0"/>
                          <a:ea typeface="Times New Roman" panose="02020603050405020304" pitchFamily="18" charset="0"/>
                          <a:cs typeface="Times New Roman" panose="02020603050405020304" pitchFamily="18" charset="0"/>
                        </a:rPr>
                        <a:t>to solve problems involving conservation of energy</a:t>
                      </a:r>
                    </a:p>
                  </a:txBody>
                  <a:tcPr marL="68580" marR="68580" marT="0" marB="0" anchor="ctr"/>
                </a:tc>
                <a:extLst>
                  <a:ext uri="{0D108BD9-81ED-4DB2-BD59-A6C34878D82A}">
                    <a16:rowId xmlns:a16="http://schemas.microsoft.com/office/drawing/2014/main" val="681729040"/>
                  </a:ext>
                </a:extLst>
              </a:tr>
            </a:tbl>
          </a:graphicData>
        </a:graphic>
      </p:graphicFrame>
      <p:sp>
        <p:nvSpPr>
          <p:cNvPr id="7" name="Rectangle 6">
            <a:extLst>
              <a:ext uri="{FF2B5EF4-FFF2-40B4-BE49-F238E27FC236}">
                <a16:creationId xmlns:a16="http://schemas.microsoft.com/office/drawing/2014/main" id="{CA46A854-A34F-4442-8F7F-199046BDAF00}"/>
              </a:ext>
            </a:extLst>
          </p:cNvPr>
          <p:cNvSpPr/>
          <p:nvPr/>
        </p:nvSpPr>
        <p:spPr>
          <a:xfrm>
            <a:off x="9193397" y="163766"/>
            <a:ext cx="259487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Revision</a:t>
            </a:r>
          </a:p>
        </p:txBody>
      </p:sp>
    </p:spTree>
    <p:extLst>
      <p:ext uri="{BB962C8B-B14F-4D97-AF65-F5344CB8AC3E}">
        <p14:creationId xmlns:p14="http://schemas.microsoft.com/office/powerpoint/2010/main" val="13989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8700-09BB-93EA-335D-AC25CB27A731}"/>
              </a:ext>
            </a:extLst>
          </p:cNvPr>
          <p:cNvSpPr>
            <a:spLocks noGrp="1"/>
          </p:cNvSpPr>
          <p:nvPr>
            <p:ph type="title"/>
          </p:nvPr>
        </p:nvSpPr>
        <p:spPr>
          <a:xfrm>
            <a:off x="677334" y="609600"/>
            <a:ext cx="8596668" cy="795867"/>
          </a:xfrm>
        </p:spPr>
        <p:txBody>
          <a:bodyPr>
            <a:normAutofit/>
          </a:bodyPr>
          <a:lstStyle/>
          <a:p>
            <a:r>
              <a:rPr lang="en-GB" b="1" dirty="0">
                <a:effectLst/>
                <a:latin typeface="Trebuchet MS" panose="020B0603020202020204" pitchFamily="34" charset="0"/>
                <a:ea typeface="Times New Roman" panose="02020603050405020304" pitchFamily="18" charset="0"/>
                <a:cs typeface="Times New Roman" panose="02020603050405020304" pitchFamily="18" charset="0"/>
              </a:rPr>
              <a:t>Worked example:</a:t>
            </a:r>
            <a:endParaRPr lang="en-GB" dirty="0"/>
          </a:p>
        </p:txBody>
      </p:sp>
      <p:sp>
        <p:nvSpPr>
          <p:cNvPr id="3" name="Content Placeholder 2">
            <a:extLst>
              <a:ext uri="{FF2B5EF4-FFF2-40B4-BE49-F238E27FC236}">
                <a16:creationId xmlns:a16="http://schemas.microsoft.com/office/drawing/2014/main" id="{F1C6F422-6F72-DF82-195E-3339EABDBBFD}"/>
              </a:ext>
            </a:extLst>
          </p:cNvPr>
          <p:cNvSpPr>
            <a:spLocks noGrp="1"/>
          </p:cNvSpPr>
          <p:nvPr>
            <p:ph idx="1"/>
          </p:nvPr>
        </p:nvSpPr>
        <p:spPr>
          <a:xfrm>
            <a:off x="677333" y="1557867"/>
            <a:ext cx="10871199" cy="4483495"/>
          </a:xfrm>
        </p:spPr>
        <p:txBody>
          <a:bodyPr>
            <a:normAutofit fontScale="77500" lnSpcReduction="20000"/>
          </a:bodyPr>
          <a:lstStyle/>
          <a:p>
            <a:pPr marL="0" indent="0">
              <a:buNone/>
            </a:pPr>
            <a:r>
              <a:rPr lang="en-GB" dirty="0"/>
              <a:t>A crane lifts a crate of mass of 60kg to a height of 60m.</a:t>
            </a:r>
          </a:p>
          <a:p>
            <a:pPr marL="0" indent="0">
              <a:buNone/>
            </a:pPr>
            <a:r>
              <a:rPr lang="en-GB" dirty="0"/>
              <a:t>(a) calculate the gravitational potential energy gained by the crate</a:t>
            </a:r>
          </a:p>
          <a:p>
            <a:pPr marL="0" indent="0">
              <a:buNone/>
            </a:pPr>
            <a:r>
              <a:rPr lang="en-GB" dirty="0"/>
              <a:t>(b) if the cable of the crane snaps once it has completed lifting the crate , calculate the maximum velocity of the crate just as it reaches the ground (ignoring air resistance)</a:t>
            </a:r>
          </a:p>
          <a:p>
            <a:pPr marL="0" indent="0">
              <a:buNone/>
            </a:pPr>
            <a:r>
              <a:rPr lang="en-GB" dirty="0"/>
              <a:t>a) Using the equation        Ep  = m × g × h </a:t>
            </a:r>
          </a:p>
          <a:p>
            <a:pPr marL="0" indent="0">
              <a:buNone/>
            </a:pPr>
            <a:r>
              <a:rPr lang="en-GB" dirty="0"/>
              <a:t>                                         Ep = 60 x 9.8 x 25</a:t>
            </a:r>
          </a:p>
          <a:p>
            <a:pPr marL="0" indent="0">
              <a:buNone/>
            </a:pPr>
            <a:r>
              <a:rPr lang="en-GB" dirty="0"/>
              <a:t>                                         Ep = 15,000 J	Mass, m = 60 kg Height, h = 25 m Gravitational field strength, g = 9.8 Nkg-1</a:t>
            </a:r>
          </a:p>
          <a:p>
            <a:r>
              <a:rPr lang="en-GB" dirty="0"/>
              <a:t>b) If the crate falls, all of its potential energy will be transformed into kinetic energy. We are told to neglect air resistance – this means we can ignore any loss of energy to heat.</a:t>
            </a:r>
          </a:p>
          <a:p>
            <a:r>
              <a:rPr lang="en-GB" dirty="0"/>
              <a:t>We can say that the gravitational potential energy, Ep is equal to the kinetic energy, Ek, therefore:</a:t>
            </a:r>
          </a:p>
          <a:p>
            <a:r>
              <a:rPr lang="en-GB" dirty="0"/>
              <a:t>Ep = Ek = 15,000 J as worked out previously</a:t>
            </a:r>
          </a:p>
          <a:p>
            <a:r>
              <a:rPr lang="en-GB" dirty="0"/>
              <a:t>Using the equation			</a:t>
            </a:r>
          </a:p>
          <a:p>
            <a:pPr marL="0" indent="0" algn="ctr">
              <a:buNone/>
            </a:pPr>
            <a:r>
              <a:rPr lang="en-GB" dirty="0"/>
              <a:t>Ek  = ½ </a:t>
            </a:r>
            <a:r>
              <a:rPr lang="en-GB" dirty="0">
                <a:sym typeface="Symbol" panose="05050102010706020507" pitchFamily="18" charset="2"/>
              </a:rPr>
              <a:t> </a:t>
            </a:r>
            <a:r>
              <a:rPr lang="en-GB" dirty="0"/>
              <a:t>m × v</a:t>
            </a:r>
            <a:r>
              <a:rPr lang="en-GB" baseline="30000" dirty="0"/>
              <a:t>2 </a:t>
            </a:r>
            <a:r>
              <a:rPr lang="en-GB" dirty="0"/>
              <a:t> = 15,000 J</a:t>
            </a:r>
          </a:p>
          <a:p>
            <a:pPr marL="0" indent="0" algn="ctr">
              <a:buNone/>
            </a:pPr>
            <a:r>
              <a:rPr lang="en-GB" dirty="0"/>
              <a:t>15,000 = ½ x 60 x v</a:t>
            </a:r>
            <a:r>
              <a:rPr lang="en-GB" baseline="30000" dirty="0"/>
              <a:t>2</a:t>
            </a:r>
          </a:p>
          <a:p>
            <a:pPr marL="0" indent="0" algn="ctr">
              <a:buNone/>
            </a:pPr>
            <a:r>
              <a:rPr lang="en-GB" dirty="0"/>
              <a:t>v</a:t>
            </a:r>
            <a:r>
              <a:rPr lang="en-GB" baseline="30000" dirty="0"/>
              <a:t>2 </a:t>
            </a:r>
            <a:r>
              <a:rPr lang="en-GB" dirty="0"/>
              <a:t>=  (15,000 × 2)/60  = 500</a:t>
            </a:r>
          </a:p>
          <a:p>
            <a:pPr marL="0" indent="0" algn="ctr">
              <a:buNone/>
            </a:pPr>
            <a:r>
              <a:rPr lang="en-GB" dirty="0"/>
              <a:t>v = 22.7 m/s</a:t>
            </a:r>
          </a:p>
          <a:p>
            <a:endParaRPr lang="en-GB" dirty="0"/>
          </a:p>
        </p:txBody>
      </p:sp>
    </p:spTree>
    <p:extLst>
      <p:ext uri="{BB962C8B-B14F-4D97-AF65-F5344CB8AC3E}">
        <p14:creationId xmlns:p14="http://schemas.microsoft.com/office/powerpoint/2010/main" val="118506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A3CF-8042-AD6A-46B3-162B6A00E6F9}"/>
              </a:ext>
            </a:extLst>
          </p:cNvPr>
          <p:cNvSpPr>
            <a:spLocks noGrp="1"/>
          </p:cNvSpPr>
          <p:nvPr>
            <p:ph type="title"/>
          </p:nvPr>
        </p:nvSpPr>
        <p:spPr>
          <a:xfrm>
            <a:off x="677333" y="283528"/>
            <a:ext cx="10718799" cy="1223540"/>
          </a:xfrm>
        </p:spPr>
        <p:style>
          <a:lnRef idx="3">
            <a:schemeClr val="lt1"/>
          </a:lnRef>
          <a:fillRef idx="1">
            <a:schemeClr val="accent1"/>
          </a:fillRef>
          <a:effectRef idx="1">
            <a:schemeClr val="accent1"/>
          </a:effectRef>
          <a:fontRef idx="minor">
            <a:schemeClr val="lt1"/>
          </a:fontRef>
        </p:style>
        <p:txBody>
          <a:bodyPr>
            <a:normAutofit/>
          </a:bodyPr>
          <a:lstStyle/>
          <a:p>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Energy cannot be created or destroyed we can only transfer it from one place to another. When we drop an object the GRAVITATIONAL POTENTIAL ENERGY is converted to KINETIC ENERGY, provided there are no losses due to friction.</a:t>
            </a:r>
            <a:endParaRPr lang="en-GB" dirty="0"/>
          </a:p>
        </p:txBody>
      </p:sp>
      <p:sp>
        <p:nvSpPr>
          <p:cNvPr id="4" name="Rectangle 2">
            <a:extLst>
              <a:ext uri="{FF2B5EF4-FFF2-40B4-BE49-F238E27FC236}">
                <a16:creationId xmlns:a16="http://schemas.microsoft.com/office/drawing/2014/main" id="{D5DDAFD7-D1D1-CF94-EE17-7B3E05984599}"/>
              </a:ext>
            </a:extLst>
          </p:cNvPr>
          <p:cNvSpPr>
            <a:spLocks noChangeArrowheads="1"/>
          </p:cNvSpPr>
          <p:nvPr/>
        </p:nvSpPr>
        <p:spPr bwMode="auto">
          <a:xfrm>
            <a:off x="0" y="-1"/>
            <a:ext cx="178965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68D532CF-6588-C030-0531-E749BCB2544E}"/>
              </a:ext>
            </a:extLst>
          </p:cNvPr>
          <p:cNvPicPr>
            <a:picLocks noChangeAspect="1"/>
          </p:cNvPicPr>
          <p:nvPr/>
        </p:nvPicPr>
        <p:blipFill>
          <a:blip r:embed="rId2"/>
          <a:stretch>
            <a:fillRect/>
          </a:stretch>
        </p:blipFill>
        <p:spPr>
          <a:xfrm>
            <a:off x="1940361" y="2070949"/>
            <a:ext cx="7059038" cy="3985361"/>
          </a:xfrm>
          <a:prstGeom prst="rect">
            <a:avLst/>
          </a:prstGeom>
        </p:spPr>
      </p:pic>
      <p:sp>
        <p:nvSpPr>
          <p:cNvPr id="9" name="TextBox 8">
            <a:extLst>
              <a:ext uri="{FF2B5EF4-FFF2-40B4-BE49-F238E27FC236}">
                <a16:creationId xmlns:a16="http://schemas.microsoft.com/office/drawing/2014/main" id="{D6B58A72-B62F-256A-F2F3-F586406EECB9}"/>
              </a:ext>
            </a:extLst>
          </p:cNvPr>
          <p:cNvSpPr txBox="1"/>
          <p:nvPr/>
        </p:nvSpPr>
        <p:spPr>
          <a:xfrm>
            <a:off x="237065" y="6235920"/>
            <a:ext cx="11243733" cy="38427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90170" algn="just">
              <a:lnSpc>
                <a:spcPct val="115000"/>
              </a:lnSpc>
              <a:spcAft>
                <a:spcPts val="1000"/>
              </a:spcAft>
            </a:pPr>
            <a:r>
              <a:rPr lang="en-GB" sz="1800">
                <a:effectLst/>
                <a:latin typeface="Trebuchet MS" panose="020B0603020202020204" pitchFamily="34" charset="0"/>
                <a:ea typeface="Times New Roman" panose="02020603050405020304" pitchFamily="18" charset="0"/>
                <a:cs typeface="Times New Roman" panose="02020603050405020304" pitchFamily="18" charset="0"/>
              </a:rPr>
              <a:t>Notice the mass of the object does not affect the speed that the object will reach as it falls. </a:t>
            </a:r>
            <a:r>
              <a:rPr lang="en-GB" sz="1800" dirty="0">
                <a:effectLst/>
                <a:latin typeface="Trebuchet MS" panose="020B0603020202020204" pitchFamily="34" charset="0"/>
                <a:ea typeface="Times New Roman" panose="02020603050405020304" pitchFamily="18" charset="0"/>
                <a:cs typeface="Times New Roman" panose="02020603050405020304" pitchFamily="18" charset="0"/>
              </a:rPr>
              <a:t>Amazing! </a:t>
            </a:r>
          </a:p>
        </p:txBody>
      </p:sp>
    </p:spTree>
    <p:extLst>
      <p:ext uri="{BB962C8B-B14F-4D97-AF65-F5344CB8AC3E}">
        <p14:creationId xmlns:p14="http://schemas.microsoft.com/office/powerpoint/2010/main" val="6951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1BBA51-D69B-F8F0-C508-FCB179A86DF5}"/>
                  </a:ext>
                </a:extLst>
              </p:cNvPr>
              <p:cNvSpPr>
                <a:spLocks noGrp="1"/>
              </p:cNvSpPr>
              <p:nvPr>
                <p:ph idx="1"/>
              </p:nvPr>
            </p:nvSpPr>
            <p:spPr>
              <a:xfrm>
                <a:off x="380771" y="356503"/>
                <a:ext cx="8596668" cy="6069011"/>
              </a:xfrm>
            </p:spPr>
            <p:txBody>
              <a:bodyPr>
                <a:normAutofit fontScale="77500" lnSpcReduction="20000"/>
              </a:bodyPr>
              <a:lstStyle/>
              <a:p>
                <a:pPr>
                  <a:buAutoNum type="alphaLcParenR"/>
                </a:pPr>
                <a:r>
                  <a:rPr lang="en-GB" dirty="0"/>
                  <a:t>A car of mass 1050 kg and moving at 22.5 m/s. Calculate its kinetic energy.</a:t>
                </a:r>
              </a:p>
              <a:p>
                <a:pPr marL="0" indent="0">
                  <a:buNone/>
                </a:pPr>
                <a14:m>
                  <m:oMathPara xmlns:m="http://schemas.openxmlformats.org/officeDocument/2006/math">
                    <m:oMathParaPr>
                      <m:jc m:val="centerGroup"/>
                    </m:oMathParaPr>
                    <m:oMath xmlns:m="http://schemas.openxmlformats.org/officeDocument/2006/math">
                      <m:sSub>
                        <m:sSubPr>
                          <m:ctrlP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×1050×22.</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=525×506.25</m:t>
                      </m:r>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=266</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𝑘𝐽</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=266000</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𝐽</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buFont typeface="+mj-lt"/>
                  <a:buAutoNum type="alphaLcParenR" startAt="2"/>
                </a:pPr>
                <a:r>
                  <a:rPr lang="en-GB" dirty="0"/>
                  <a:t>The car slows to 5m/s. Calculate the new kinetic energy.</a:t>
                </a:r>
              </a:p>
              <a:p>
                <a:pPr marL="0" indent="0">
                  <a:buNone/>
                </a:pPr>
                <a14:m>
                  <m:oMathPara xmlns:m="http://schemas.openxmlformats.org/officeDocument/2006/math">
                    <m:oMathParaPr>
                      <m:jc m:val="centerGroup"/>
                    </m:oMathParaPr>
                    <m:oMath xmlns:m="http://schemas.openxmlformats.org/officeDocument/2006/math">
                      <m:sSub>
                        <m:sSubPr>
                          <m:ctrlPr>
                            <a:rPr lang="en-GB"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×1050×</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=525×25</m:t>
                      </m:r>
                    </m:oMath>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=13125</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𝐽</m:t>
                      </m:r>
                    </m:oMath>
                  </m:oMathPara>
                </a14:m>
                <a:endParaRPr lang="en-GB" dirty="0"/>
              </a:p>
              <a:p>
                <a:pPr>
                  <a:buFont typeface="+mj-lt"/>
                  <a:buAutoNum type="alphaLcParenR" startAt="3"/>
                </a:pPr>
                <a:r>
                  <a:rPr lang="en-GB" dirty="0"/>
                  <a:t>Calculate the work done heating up the brakes.</a:t>
                </a:r>
              </a:p>
              <a:p>
                <a:pPr marL="0" indent="0" algn="ctr">
                  <a:buNone/>
                </a:pPr>
                <a:r>
                  <a:rPr lang="en-GB" i="1" dirty="0"/>
                  <a:t>The work done is EQUAL TO the LOSS IN Ek</a:t>
                </a:r>
              </a:p>
              <a:p>
                <a:pPr marL="0" indent="0" algn="ctr">
                  <a:buNone/>
                </a:pPr>
                <a:r>
                  <a:rPr lang="en-GB" i="1" dirty="0" err="1"/>
                  <a:t>Ew</a:t>
                </a:r>
                <a:r>
                  <a:rPr lang="en-GB" i="1" dirty="0"/>
                  <a:t> = Ek (start)-Ek (end)</a:t>
                </a:r>
              </a:p>
              <a:p>
                <a:pPr marL="0" indent="0" algn="ctr">
                  <a:buNone/>
                </a:pPr>
                <a:r>
                  <a:rPr lang="en-GB" i="1" dirty="0" err="1"/>
                  <a:t>Ew</a:t>
                </a:r>
                <a:r>
                  <a:rPr lang="en-GB" i="1" dirty="0"/>
                  <a:t> = 266000-13125</a:t>
                </a:r>
              </a:p>
              <a:p>
                <a:pPr marL="0" indent="0" algn="ctr">
                  <a:buNone/>
                </a:pPr>
                <a:r>
                  <a:rPr lang="en-GB" i="1" dirty="0" err="1"/>
                  <a:t>Ew</a:t>
                </a:r>
                <a:r>
                  <a:rPr lang="en-GB" i="1" dirty="0"/>
                  <a:t> = 252875 J</a:t>
                </a:r>
              </a:p>
              <a:p>
                <a:pPr>
                  <a:buAutoNum type="alphaLcParenR" startAt="3"/>
                </a:pPr>
                <a:r>
                  <a:rPr lang="en-GB" dirty="0"/>
                  <a:t>If the car travels 50m as it brakes, what is the average braking force?</a:t>
                </a:r>
              </a:p>
              <a:p>
                <a:pPr marL="0" indent="0" algn="ctr">
                  <a:lnSpc>
                    <a:spcPct val="120000"/>
                  </a:lnSpc>
                  <a:buNone/>
                </a:pPr>
                <a14:m>
                  <m:oMathPara xmlns:m="http://schemas.openxmlformats.org/officeDocument/2006/math">
                    <m:oMathParaPr>
                      <m:jc m:val="centerGroup"/>
                    </m:oMathParaPr>
                    <m:oMath xmlns:m="http://schemas.openxmlformats.org/officeDocument/2006/math">
                      <m:sSub>
                        <m:sSubPr>
                          <m:ctrlPr>
                            <a:rPr lang="en-GB" i="1"/>
                          </m:ctrlPr>
                        </m:sSubPr>
                        <m:e>
                          <m:r>
                            <a:rPr lang="en-GB" i="1"/>
                            <m:t>𝐸</m:t>
                          </m:r>
                        </m:e>
                        <m:sub>
                          <m:r>
                            <a:rPr lang="en-GB" i="1"/>
                            <m:t>𝑤</m:t>
                          </m:r>
                        </m:sub>
                      </m:sSub>
                      <m:r>
                        <a:rPr lang="en-GB" i="1"/>
                        <m:t>=</m:t>
                      </m:r>
                      <m:r>
                        <a:rPr lang="en-GB" i="1"/>
                        <m:t>𝐹𝑑</m:t>
                      </m:r>
                    </m:oMath>
                    <m:oMath xmlns:m="http://schemas.openxmlformats.org/officeDocument/2006/math">
                      <m:r>
                        <a:rPr lang="en-GB" i="1"/>
                        <m:t>252875=</m:t>
                      </m:r>
                      <m:r>
                        <a:rPr lang="en-GB" i="1"/>
                        <m:t>𝐹</m:t>
                      </m:r>
                      <m:r>
                        <a:rPr lang="en-GB" i="1"/>
                        <m:t>×50</m:t>
                      </m:r>
                    </m:oMath>
                    <m:oMath xmlns:m="http://schemas.openxmlformats.org/officeDocument/2006/math">
                      <m:f>
                        <m:fPr>
                          <m:ctrlPr>
                            <a:rPr lang="en-GB" i="1"/>
                          </m:ctrlPr>
                        </m:fPr>
                        <m:num>
                          <m:r>
                            <a:rPr lang="en-GB" i="1"/>
                            <m:t>252875</m:t>
                          </m:r>
                        </m:num>
                        <m:den>
                          <m:r>
                            <a:rPr lang="en-GB" i="1"/>
                            <m:t>50</m:t>
                          </m:r>
                        </m:den>
                      </m:f>
                      <m:r>
                        <a:rPr lang="en-GB" i="1"/>
                        <m:t>=</m:t>
                      </m:r>
                      <m:r>
                        <a:rPr lang="en-GB" i="1"/>
                        <m:t>𝐹</m:t>
                      </m:r>
                    </m:oMath>
                    <m:oMath xmlns:m="http://schemas.openxmlformats.org/officeDocument/2006/math">
                      <m:r>
                        <a:rPr lang="en-GB" i="1"/>
                        <m:t>𝐹</m:t>
                      </m:r>
                      <m:r>
                        <a:rPr lang="en-GB" i="1"/>
                        <m:t>=5058</m:t>
                      </m:r>
                      <m:r>
                        <a:rPr lang="en-GB" i="1"/>
                        <m:t>𝑁</m:t>
                      </m:r>
                    </m:oMath>
                  </m:oMathPara>
                </a14:m>
                <a:endParaRPr lang="en-GB" dirty="0"/>
              </a:p>
              <a:p>
                <a:pPr marL="0" indent="0" algn="ctr">
                  <a:lnSpc>
                    <a:spcPct val="120000"/>
                  </a:lnSpc>
                  <a:buNone/>
                </a:pPr>
                <a:endParaRPr lang="en-GB" dirty="0"/>
              </a:p>
              <a:p>
                <a:pPr>
                  <a:buAutoNum type="alphaLcParenR"/>
                </a:pPr>
                <a:endParaRPr lang="en-GB" dirty="0"/>
              </a:p>
            </p:txBody>
          </p:sp>
        </mc:Choice>
        <mc:Fallback>
          <p:sp>
            <p:nvSpPr>
              <p:cNvPr id="3" name="Content Placeholder 2">
                <a:extLst>
                  <a:ext uri="{FF2B5EF4-FFF2-40B4-BE49-F238E27FC236}">
                    <a16:creationId xmlns:a16="http://schemas.microsoft.com/office/drawing/2014/main" id="{D11BBA51-D69B-F8F0-C508-FCB179A86DF5}"/>
                  </a:ext>
                </a:extLst>
              </p:cNvPr>
              <p:cNvSpPr>
                <a:spLocks noGrp="1" noRot="1" noChangeAspect="1" noMove="1" noResize="1" noEditPoints="1" noAdjustHandles="1" noChangeArrowheads="1" noChangeShapeType="1" noTextEdit="1"/>
              </p:cNvSpPr>
              <p:nvPr>
                <p:ph idx="1"/>
              </p:nvPr>
            </p:nvSpPr>
            <p:spPr>
              <a:xfrm>
                <a:off x="380771" y="356503"/>
                <a:ext cx="8596668" cy="6069011"/>
              </a:xfrm>
              <a:blipFill>
                <a:blip r:embed="rId2"/>
                <a:stretch>
                  <a:fillRect t="-904"/>
                </a:stretch>
              </a:blipFill>
            </p:spPr>
            <p:txBody>
              <a:bodyPr/>
              <a:lstStyle/>
              <a:p>
                <a:r>
                  <a:rPr lang="en-GB">
                    <a:noFill/>
                  </a:rPr>
                  <a:t> </a:t>
                </a:r>
              </a:p>
            </p:txBody>
          </p:sp>
        </mc:Fallback>
      </mc:AlternateContent>
    </p:spTree>
    <p:extLst>
      <p:ext uri="{BB962C8B-B14F-4D97-AF65-F5344CB8AC3E}">
        <p14:creationId xmlns:p14="http://schemas.microsoft.com/office/powerpoint/2010/main" val="41707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outVertical)">
                                      <p:cBhvr>
                                        <p:cTn id="29" dur="500"/>
                                        <p:tgtEl>
                                          <p:spTgt spid="3">
                                            <p:txEl>
                                              <p:pRg st="5" end="5"/>
                                            </p:txEl>
                                          </p:spTgt>
                                        </p:tgtEl>
                                      </p:cBhvr>
                                    </p:animEffect>
                                  </p:childTnLst>
                                </p:cTn>
                              </p:par>
                              <p:par>
                                <p:cTn id="30" presetID="16" presetClass="entr" presetSubtype="37"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outVertical)">
                                      <p:cBhvr>
                                        <p:cTn id="32" dur="500"/>
                                        <p:tgtEl>
                                          <p:spTgt spid="3">
                                            <p:txEl>
                                              <p:pRg st="6" end="6"/>
                                            </p:txEl>
                                          </p:spTgt>
                                        </p:tgtEl>
                                      </p:cBhvr>
                                    </p:animEffect>
                                  </p:childTnLst>
                                </p:cTn>
                              </p:par>
                              <p:par>
                                <p:cTn id="33" presetID="16" presetClass="entr" presetSubtype="37"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outVertical)">
                                      <p:cBhvr>
                                        <p:cTn id="35" dur="500"/>
                                        <p:tgtEl>
                                          <p:spTgt spid="3">
                                            <p:txEl>
                                              <p:pRg st="7" end="7"/>
                                            </p:txEl>
                                          </p:spTgt>
                                        </p:tgtEl>
                                      </p:cBhvr>
                                    </p:animEffect>
                                  </p:childTnLst>
                                </p:cTn>
                              </p:par>
                              <p:par>
                                <p:cTn id="36" presetID="16" presetClass="entr" presetSubtype="37"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outVertic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21" presetClass="entr" presetSubtype="1"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heel(1)">
                                      <p:cBhvr>
                                        <p:cTn id="4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2002375-2459-E33C-55D4-24070CB7019F}"/>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000" kern="1200" dirty="0">
                <a:solidFill>
                  <a:schemeClr val="accent1"/>
                </a:solidFill>
                <a:latin typeface="+mj-lt"/>
                <a:ea typeface="+mj-ea"/>
                <a:cs typeface="+mj-cs"/>
              </a:rPr>
              <a:t>Try the questions in the Dynamics Book from p85</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36D0DD59-09CA-B972-225B-6CEF1A4BD7B3}"/>
              </a:ext>
            </a:extLst>
          </p:cNvPr>
          <p:cNvPicPr>
            <a:picLocks noGrp="1" noChangeAspect="1"/>
          </p:cNvPicPr>
          <p:nvPr>
            <p:ph idx="1"/>
          </p:nvPr>
        </p:nvPicPr>
        <p:blipFill>
          <a:blip r:embed="rId2"/>
          <a:stretch>
            <a:fillRect/>
          </a:stretch>
        </p:blipFill>
        <p:spPr>
          <a:xfrm>
            <a:off x="1578458" y="1265315"/>
            <a:ext cx="3075837" cy="4335340"/>
          </a:xfrm>
          <a:prstGeom prst="rect">
            <a:avLst/>
          </a:prstGeom>
        </p:spPr>
      </p:pic>
    </p:spTree>
    <p:extLst>
      <p:ext uri="{BB962C8B-B14F-4D97-AF65-F5344CB8AC3E}">
        <p14:creationId xmlns:p14="http://schemas.microsoft.com/office/powerpoint/2010/main" val="291640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F81B-6E3C-4635-87DB-47803E7BA606}"/>
              </a:ext>
            </a:extLst>
          </p:cNvPr>
          <p:cNvSpPr>
            <a:spLocks noGrp="1"/>
          </p:cNvSpPr>
          <p:nvPr>
            <p:ph type="title"/>
          </p:nvPr>
        </p:nvSpPr>
        <p:spPr>
          <a:xfrm>
            <a:off x="1075767" y="1648869"/>
            <a:ext cx="2988234" cy="4020494"/>
          </a:xfrm>
        </p:spPr>
        <p:txBody>
          <a:bodyPr vert="horz" lIns="91440" tIns="45720" rIns="91440" bIns="45720" rtlCol="0">
            <a:normAutofit/>
          </a:bodyPr>
          <a:lstStyle/>
          <a:p>
            <a:pPr algn="r"/>
            <a:r>
              <a:rPr lang="en-US" sz="6600" kern="1200" dirty="0">
                <a:latin typeface="+mj-lt"/>
                <a:ea typeface="+mj-ea"/>
                <a:cs typeface="+mj-cs"/>
              </a:rPr>
              <a:t>State the law!</a:t>
            </a:r>
          </a:p>
        </p:txBody>
      </p:sp>
      <p:sp>
        <p:nvSpPr>
          <p:cNvPr id="4" name="Content Placeholder 3">
            <a:extLst>
              <a:ext uri="{FF2B5EF4-FFF2-40B4-BE49-F238E27FC236}">
                <a16:creationId xmlns:a16="http://schemas.microsoft.com/office/drawing/2014/main" id="{3F0AE26C-602C-4214-931D-FD464CD4548F}"/>
              </a:ext>
            </a:extLst>
          </p:cNvPr>
          <p:cNvSpPr>
            <a:spLocks noGrp="1"/>
          </p:cNvSpPr>
          <p:nvPr>
            <p:ph idx="1"/>
          </p:nvPr>
        </p:nvSpPr>
        <p:spPr>
          <a:xfrm>
            <a:off x="5255260" y="1648869"/>
            <a:ext cx="4702848" cy="4020493"/>
          </a:xfrm>
        </p:spPr>
        <p:txBody>
          <a:bodyPr anchor="ctr">
            <a:normAutofit/>
          </a:bodyPr>
          <a:lstStyle/>
          <a:p>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a:t>
            </a:r>
            <a:r>
              <a:rPr lang="en-GB" sz="2400" i="1" dirty="0">
                <a:effectLst/>
                <a:latin typeface="Trebuchet MS" panose="020B0603020202020204" pitchFamily="34" charset="0"/>
                <a:ea typeface="Times New Roman" panose="02020603050405020304" pitchFamily="18" charset="0"/>
                <a:cs typeface="Times New Roman" panose="02020603050405020304" pitchFamily="18" charset="0"/>
              </a:rPr>
              <a:t>states that</a:t>
            </a:r>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GB" sz="2400" b="1" dirty="0">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energy cannot be created or destroyed – it can only transformed from one store of energy to another</a:t>
            </a:r>
            <a:r>
              <a:rPr lang="en-GB" sz="2400" b="1"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Energy is </a:t>
            </a:r>
            <a:r>
              <a:rPr lang="en-GB" sz="2400" b="1" dirty="0">
                <a:effectLst/>
                <a:latin typeface="Trebuchet MS" panose="020B0603020202020204" pitchFamily="34" charset="0"/>
                <a:ea typeface="Times New Roman" panose="02020603050405020304" pitchFamily="18" charset="0"/>
                <a:cs typeface="Times New Roman" panose="02020603050405020304" pitchFamily="18" charset="0"/>
              </a:rPr>
              <a:t>conserved</a:t>
            </a:r>
            <a:r>
              <a:rPr lang="en-GB" sz="2400" dirty="0">
                <a:effectLst/>
                <a:latin typeface="Trebuchet MS" panose="020B0603020202020204" pitchFamily="34" charset="0"/>
                <a:ea typeface="Times New Roman" panose="02020603050405020304" pitchFamily="18" charset="0"/>
                <a:cs typeface="Times New Roman" panose="02020603050405020304" pitchFamily="18" charset="0"/>
              </a:rPr>
              <a:t> – the total amount of energy present stays the same before and after any changes.</a:t>
            </a:r>
          </a:p>
          <a:p>
            <a:endParaRPr lang="en-GB" sz="2400" dirty="0"/>
          </a:p>
        </p:txBody>
      </p:sp>
      <p:sp>
        <p:nvSpPr>
          <p:cNvPr id="12" name="TextBox 11">
            <a:extLst>
              <a:ext uri="{FF2B5EF4-FFF2-40B4-BE49-F238E27FC236}">
                <a16:creationId xmlns:a16="http://schemas.microsoft.com/office/drawing/2014/main" id="{E0702136-7EAE-4689-9D46-DB6AB870D930}"/>
              </a:ext>
            </a:extLst>
          </p:cNvPr>
          <p:cNvSpPr txBox="1"/>
          <p:nvPr/>
        </p:nvSpPr>
        <p:spPr>
          <a:xfrm>
            <a:off x="776372" y="603862"/>
            <a:ext cx="918173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GB" sz="3200" dirty="0">
                <a:effectLst/>
                <a:latin typeface="Trebuchet MS" panose="020B0603020202020204" pitchFamily="34" charset="0"/>
                <a:ea typeface="Times New Roman" panose="02020603050405020304" pitchFamily="18" charset="0"/>
                <a:cs typeface="Times New Roman" panose="02020603050405020304" pitchFamily="18" charset="0"/>
              </a:rPr>
              <a:t>The Principle of the Conservation of Energy </a:t>
            </a:r>
            <a:endParaRPr lang="en-GB" sz="3200" dirty="0"/>
          </a:p>
        </p:txBody>
      </p:sp>
    </p:spTree>
    <p:extLst>
      <p:ext uri="{BB962C8B-B14F-4D97-AF65-F5344CB8AC3E}">
        <p14:creationId xmlns:p14="http://schemas.microsoft.com/office/powerpoint/2010/main" val="13961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524741" y="620392"/>
            <a:ext cx="3808268" cy="5504688"/>
          </a:xfrm>
          <a:prstGeom prst="rect">
            <a:avLst/>
          </a:prstGeom>
        </p:spPr>
        <p:txBody>
          <a:bodyPr spcFirstLastPara="1" vert="horz" lIns="121900" tIns="60933" rIns="121900" bIns="60933" rtlCol="0" anchorCtr="0">
            <a:normAutofit/>
          </a:bodyPr>
          <a:lstStyle/>
          <a:p>
            <a:pPr>
              <a:spcBef>
                <a:spcPts val="0"/>
              </a:spcBef>
              <a:buClr>
                <a:srgbClr val="FF3300"/>
              </a:buClr>
              <a:buSzPts val="1400"/>
            </a:pPr>
            <a:r>
              <a:rPr lang="en-GB" sz="6000" b="1" dirty="0">
                <a:solidFill>
                  <a:schemeClr val="accent2"/>
                </a:solidFill>
              </a:rPr>
              <a:t>Stores and Pathways</a:t>
            </a:r>
          </a:p>
        </p:txBody>
      </p:sp>
      <p:graphicFrame>
        <p:nvGraphicFramePr>
          <p:cNvPr id="241" name="Google Shape;239;p10">
            <a:extLst>
              <a:ext uri="{FF2B5EF4-FFF2-40B4-BE49-F238E27FC236}">
                <a16:creationId xmlns:a16="http://schemas.microsoft.com/office/drawing/2014/main" id="{65B39BFF-B3C0-4123-A21A-CA53ED7982E1}"/>
              </a:ext>
            </a:extLst>
          </p:cNvPr>
          <p:cNvGraphicFramePr>
            <a:graphicFrameLocks noGrp="1"/>
          </p:cNvGraphicFramePr>
          <p:nvPr>
            <p:ph idx="1"/>
            <p:extLst>
              <p:ext uri="{D42A27DB-BD31-4B8C-83A1-F6EECF244321}">
                <p14:modId xmlns:p14="http://schemas.microsoft.com/office/powerpoint/2010/main" val="407985012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A6C632F-7679-42A5-970F-6CCF3CFDB72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625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5E1D5E-8544-487A-A2C3-EBCD4BCA0DE0}"/>
              </a:ext>
            </a:extLst>
          </p:cNvPr>
          <p:cNvSpPr>
            <a:spLocks noGrp="1"/>
          </p:cNvSpPr>
          <p:nvPr>
            <p:ph type="title"/>
          </p:nvPr>
        </p:nvSpPr>
        <p:spPr>
          <a:xfrm>
            <a:off x="841249" y="941832"/>
            <a:ext cx="10506456" cy="2057400"/>
          </a:xfrm>
        </p:spPr>
        <p:txBody>
          <a:bodyPr anchor="b">
            <a:normAutofit/>
          </a:bodyPr>
          <a:lstStyle/>
          <a:p>
            <a:r>
              <a:rPr lang="en-GB" sz="5000" b="1" cap="small" spc="25">
                <a:effectLst/>
                <a:latin typeface="Trebuchet MS" panose="020B0603020202020204" pitchFamily="34" charset="0"/>
              </a:rPr>
              <a:t>Energy ‘loss’</a:t>
            </a:r>
            <a:endParaRPr lang="en-GB" sz="5000"/>
          </a:p>
        </p:txBody>
      </p:sp>
      <p:sp>
        <p:nvSpPr>
          <p:cNvPr id="3" name="Content Placeholder 2">
            <a:extLst>
              <a:ext uri="{FF2B5EF4-FFF2-40B4-BE49-F238E27FC236}">
                <a16:creationId xmlns:a16="http://schemas.microsoft.com/office/drawing/2014/main" id="{6C0B7117-EFF7-4F65-B8F1-FAC4CD59CD2E}"/>
              </a:ext>
            </a:extLst>
          </p:cNvPr>
          <p:cNvSpPr>
            <a:spLocks noGrp="1"/>
          </p:cNvSpPr>
          <p:nvPr>
            <p:ph idx="1"/>
          </p:nvPr>
        </p:nvSpPr>
        <p:spPr>
          <a:xfrm>
            <a:off x="841248" y="3502152"/>
            <a:ext cx="10506456" cy="2670048"/>
          </a:xfrm>
        </p:spPr>
        <p:txBody>
          <a:bodyPr>
            <a:normAutofit/>
          </a:bodyPr>
          <a:lstStyle/>
          <a:p>
            <a:r>
              <a:rPr lang="en-GB" sz="2000" dirty="0">
                <a:effectLst/>
                <a:latin typeface="Trebuchet MS" panose="020B0603020202020204" pitchFamily="34" charset="0"/>
                <a:ea typeface="Times New Roman" panose="02020603050405020304" pitchFamily="18" charset="0"/>
                <a:cs typeface="Tahoma" panose="020B0604030504040204" pitchFamily="34" charset="0"/>
              </a:rPr>
              <a:t>We often talk about energy loss. But, energy cannot be destroyed it can be changed. </a:t>
            </a:r>
          </a:p>
          <a:p>
            <a:endParaRPr lang="en-GB" sz="2000" dirty="0">
              <a:latin typeface="Trebuchet MS" panose="020B0603020202020204" pitchFamily="34" charset="0"/>
              <a:ea typeface="Times New Roman" panose="02020603050405020304" pitchFamily="18" charset="0"/>
              <a:cs typeface="Tahoma" panose="020B0604030504040204" pitchFamily="34" charset="0"/>
            </a:endParaRPr>
          </a:p>
          <a:p>
            <a:r>
              <a:rPr lang="en-GB" sz="2000" dirty="0">
                <a:effectLst/>
                <a:latin typeface="Trebuchet MS" panose="020B0603020202020204" pitchFamily="34" charset="0"/>
                <a:ea typeface="Times New Roman" panose="02020603050405020304" pitchFamily="18" charset="0"/>
                <a:cs typeface="Tahoma" panose="020B0604030504040204" pitchFamily="34" charset="0"/>
              </a:rPr>
              <a:t>The problem is that it doesn’t always change the way we want. We often say that the type of energy we are after is the ‘useful’ energy and that any other forms of energy that our energy store is transferred into are ‘wasted’ energy. For example, electrical energy in a light bulb is transferred into light (useful energy) and heat (wasted energy).</a:t>
            </a:r>
            <a:endParaRPr lang="en-GB" sz="2000" dirty="0"/>
          </a:p>
        </p:txBody>
      </p:sp>
    </p:spTree>
    <p:extLst>
      <p:ext uri="{BB962C8B-B14F-4D97-AF65-F5344CB8AC3E}">
        <p14:creationId xmlns:p14="http://schemas.microsoft.com/office/powerpoint/2010/main" val="19641492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grpSp>
        <p:nvGrpSpPr>
          <p:cNvPr id="276" name="Group 26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3" name="Straight Connector 26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 name="Isosceles Triangle 26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1" name="Isosceles Triangle 27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2" name="Isosceles Triangle 27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6" name="Google Shape;256;p13"/>
          <p:cNvSpPr txBox="1">
            <a:spLocks noGrp="1"/>
          </p:cNvSpPr>
          <p:nvPr>
            <p:ph type="title"/>
          </p:nvPr>
        </p:nvSpPr>
        <p:spPr>
          <a:xfrm>
            <a:off x="858263" y="5375620"/>
            <a:ext cx="8288032" cy="1096316"/>
          </a:xfrm>
          <a:prstGeom prst="rect">
            <a:avLst/>
          </a:prstGeom>
        </p:spPr>
        <p:txBody>
          <a:bodyPr spcFirstLastPara="1" vert="horz" lIns="91440" tIns="45720" rIns="91440" bIns="45720" rtlCol="0" anchor="b" anchorCtr="0">
            <a:normAutofit/>
          </a:bodyPr>
          <a:lstStyle/>
          <a:p>
            <a:pPr algn="ctr">
              <a:buClr>
                <a:srgbClr val="FF3300"/>
              </a:buClr>
              <a:buSzPts val="1400"/>
            </a:pPr>
            <a:r>
              <a:rPr lang="en-US" sz="4800" b="1" kern="1200" dirty="0">
                <a:solidFill>
                  <a:schemeClr val="accent1"/>
                </a:solidFill>
                <a:latin typeface="+mj-lt"/>
                <a:ea typeface="+mj-ea"/>
                <a:cs typeface="+mj-cs"/>
              </a:rPr>
              <a:t>Stores and equations</a:t>
            </a:r>
          </a:p>
        </p:txBody>
      </p:sp>
      <p:pic>
        <p:nvPicPr>
          <p:cNvPr id="257" name="Google Shape;257;p13"/>
          <p:cNvPicPr preferRelativeResize="0"/>
          <p:nvPr/>
        </p:nvPicPr>
        <p:blipFill rotWithShape="1">
          <a:blip r:embed="rId3"/>
          <a:srcRect l="23324" t="16490" r="23066" b="14538"/>
          <a:stretch/>
        </p:blipFill>
        <p:spPr>
          <a:xfrm>
            <a:off x="1601788" y="584200"/>
            <a:ext cx="7327371" cy="47914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train on the railway tracks&#10;&#10;Description automatically generated">
            <a:extLst>
              <a:ext uri="{FF2B5EF4-FFF2-40B4-BE49-F238E27FC236}">
                <a16:creationId xmlns:a16="http://schemas.microsoft.com/office/drawing/2014/main" id="{E57A5AB0-B2F1-4A9D-BFD1-2F683BF33D77}"/>
              </a:ext>
            </a:extLst>
          </p:cNvPr>
          <p:cNvPicPr>
            <a:picLocks noChangeAspect="1"/>
          </p:cNvPicPr>
          <p:nvPr/>
        </p:nvPicPr>
        <p:blipFill rotWithShape="1">
          <a:blip r:embed="rId2"/>
          <a:srcRect l="8433" r="27166"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9E47F77-2EFA-430C-8E61-D12574F72F6F}"/>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Work</a:t>
            </a:r>
          </a:p>
        </p:txBody>
      </p:sp>
      <p:sp>
        <p:nvSpPr>
          <p:cNvPr id="6" name="Rectangle 5">
            <a:extLst>
              <a:ext uri="{FF2B5EF4-FFF2-40B4-BE49-F238E27FC236}">
                <a16:creationId xmlns:a16="http://schemas.microsoft.com/office/drawing/2014/main" id="{7077F7B0-ECFC-4FF1-A793-9DC5449F63B8}"/>
              </a:ext>
            </a:extLst>
          </p:cNvPr>
          <p:cNvSpPr>
            <a:spLocks noChangeArrowheads="1"/>
          </p:cNvSpPr>
          <p:nvPr/>
        </p:nvSpPr>
        <p:spPr bwMode="auto">
          <a:xfrm>
            <a:off x="677334" y="2160589"/>
            <a:ext cx="3851122" cy="3880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indent="-228600" fontAlgn="base">
              <a:spcBef>
                <a:spcPts val="1000"/>
              </a:spcBef>
              <a:buClr>
                <a:schemeClr val="accent1"/>
              </a:buClr>
              <a:buSzPct val="80000"/>
              <a:buFont typeface="Wingdings 3" charset="2"/>
              <a:buChar char=""/>
            </a:pPr>
            <a:r>
              <a:rPr kumimoji="0" lang="en-US" altLang="en-US" b="0" i="0" u="none" strike="noStrike" cap="none" normalizeH="0" baseline="0">
                <a:ln>
                  <a:noFill/>
                </a:ln>
                <a:solidFill>
                  <a:schemeClr val="tx1">
                    <a:lumMod val="75000"/>
                    <a:lumOff val="25000"/>
                  </a:schemeClr>
                </a:solidFill>
                <a:effectLst/>
              </a:rPr>
              <a:t>At the moment you probably feel that you are doing lots of work. But in Physics work has a special meaning</a:t>
            </a:r>
          </a:p>
          <a:p>
            <a:pPr marL="0" marR="0" lvl="0" indent="-228600" fontAlgn="base">
              <a:spcBef>
                <a:spcPts val="1000"/>
              </a:spcBef>
              <a:buClr>
                <a:schemeClr val="accent1"/>
              </a:buClr>
              <a:buSzPct val="80000"/>
              <a:buFont typeface="Wingdings 3" charset="2"/>
              <a:buChar char=""/>
              <a:tabLst/>
            </a:pPr>
            <a:r>
              <a:rPr kumimoji="0" lang="en-US" altLang="en-US" b="0" i="0" u="none" strike="noStrike" cap="none" normalizeH="0" baseline="0">
                <a:ln>
                  <a:noFill/>
                </a:ln>
                <a:solidFill>
                  <a:schemeClr val="tx1">
                    <a:lumMod val="75000"/>
                    <a:lumOff val="25000"/>
                  </a:schemeClr>
                </a:solidFill>
                <a:effectLst/>
              </a:rPr>
              <a:t>When you push something to make it move you are doing work. Work is also done when a locomotive pulls a train or when a crane lifts a load.</a:t>
            </a:r>
          </a:p>
        </p:txBody>
      </p:sp>
      <p:cxnSp>
        <p:nvCxnSpPr>
          <p:cNvPr id="13" name="Straight Connector 1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0645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36947D-8E00-4606-908C-2E05A92EFE40}"/>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5762569-3CD9-408A-86EF-A2EFC23ED9D6}"/>
              </a:ext>
            </a:extLst>
          </p:cNvPr>
          <p:cNvSpPr>
            <a:spLocks noGrp="1"/>
          </p:cNvSpPr>
          <p:nvPr>
            <p:ph type="title"/>
          </p:nvPr>
        </p:nvSpPr>
        <p:spPr>
          <a:xfrm>
            <a:off x="838201" y="1065862"/>
            <a:ext cx="3313164" cy="4726276"/>
          </a:xfrm>
        </p:spPr>
        <p:txBody>
          <a:bodyPr>
            <a:normAutofit/>
          </a:bodyPr>
          <a:lstStyle/>
          <a:p>
            <a:pPr algn="r"/>
            <a:r>
              <a:rPr lang="en-GB" sz="4000" b="1" dirty="0">
                <a:solidFill>
                  <a:srgbClr val="FFFF00"/>
                </a:solidFill>
                <a:latin typeface="Trebuchet MS" panose="020B0603020202020204" pitchFamily="34" charset="0"/>
              </a:rPr>
              <a:t>Work done</a:t>
            </a:r>
          </a:p>
        </p:txBody>
      </p:sp>
      <p:sp>
        <p:nvSpPr>
          <p:cNvPr id="3" name="Content Placeholder 2">
            <a:extLst>
              <a:ext uri="{FF2B5EF4-FFF2-40B4-BE49-F238E27FC236}">
                <a16:creationId xmlns:a16="http://schemas.microsoft.com/office/drawing/2014/main" id="{3B36F2E8-7CF0-41FE-AB96-34A3810B44DE}"/>
              </a:ext>
            </a:extLst>
          </p:cNvPr>
          <p:cNvSpPr>
            <a:spLocks noGrp="1"/>
          </p:cNvSpPr>
          <p:nvPr>
            <p:ph idx="1"/>
          </p:nvPr>
        </p:nvSpPr>
        <p:spPr>
          <a:xfrm>
            <a:off x="4902933" y="566057"/>
            <a:ext cx="6592379" cy="5513464"/>
          </a:xfrm>
        </p:spPr>
        <p:txBody>
          <a:bodyPr anchor="ctr">
            <a:normAutofit fontScale="92500" lnSpcReduction="10000"/>
          </a:bodyPr>
          <a:lstStyle/>
          <a:p>
            <a:pPr marL="0" indent="0" fontAlgn="base">
              <a:spcBef>
                <a:spcPct val="0"/>
              </a:spcBef>
              <a:spcAft>
                <a:spcPts val="600"/>
              </a:spcAft>
              <a:buNone/>
            </a:pPr>
            <a:r>
              <a:rPr kumimoji="0" lang="en-GB" altLang="en-US" sz="3200" b="1" i="0" u="none" strike="noStrike" cap="none" normalizeH="0" baseline="0" dirty="0">
                <a:ln>
                  <a:noFill/>
                </a:ln>
                <a:solidFill>
                  <a:srgbClr val="FFFF00"/>
                </a:solidFill>
                <a:effectLst/>
              </a:rPr>
              <a:t>Work is the energy transferred to or from an object via the application of force along a displacement.</a:t>
            </a:r>
          </a:p>
          <a:p>
            <a:pPr marL="0" indent="0" fontAlgn="base">
              <a:spcBef>
                <a:spcPct val="0"/>
              </a:spcBef>
              <a:spcAft>
                <a:spcPts val="600"/>
              </a:spcAft>
              <a:buNone/>
            </a:pPr>
            <a:r>
              <a:rPr kumimoji="0" lang="en-US" altLang="en-US" sz="2400" b="1" i="0" u="none" strike="noStrike" cap="none" normalizeH="0" baseline="0" dirty="0">
                <a:ln>
                  <a:noFill/>
                </a:ln>
                <a:solidFill>
                  <a:srgbClr val="FFFFFF"/>
                </a:solidFill>
                <a:effectLst/>
                <a:sym typeface="Wingdings 2" panose="05020102010507070707" pitchFamily="18" charset="2"/>
              </a:rPr>
              <a:t>The work done, or the energy transferred, depends on the force exerted and the distance moved in the direction of the force.</a:t>
            </a:r>
          </a:p>
          <a:p>
            <a:pPr marL="0" marR="0" lvl="0" indent="0" algn="ctr" fontAlgn="base">
              <a:spcBef>
                <a:spcPct val="0"/>
              </a:spcBef>
              <a:spcAft>
                <a:spcPts val="600"/>
              </a:spcAft>
              <a:buClrTx/>
              <a:buSzTx/>
              <a:buNone/>
              <a:tabLst/>
            </a:pPr>
            <a:r>
              <a:rPr kumimoji="0" lang="en-US" altLang="en-US" sz="3200" b="1" i="0" u="none" strike="noStrike" cap="none" normalizeH="0" baseline="0" dirty="0">
                <a:ln>
                  <a:noFill/>
                </a:ln>
                <a:solidFill>
                  <a:srgbClr val="FFFFFF"/>
                </a:solidFill>
                <a:effectLst/>
                <a:highlight>
                  <a:srgbClr val="000080"/>
                </a:highlight>
                <a:sym typeface="Wingdings 2" panose="05020102010507070707" pitchFamily="18" charset="2"/>
              </a:rPr>
              <a:t>work done =  force × distance     </a:t>
            </a:r>
          </a:p>
          <a:p>
            <a:pPr marL="0" marR="0" lvl="0" indent="0" algn="ctr" fontAlgn="base">
              <a:spcBef>
                <a:spcPct val="0"/>
              </a:spcBef>
              <a:spcAft>
                <a:spcPts val="600"/>
              </a:spcAft>
              <a:buClrTx/>
              <a:buSzTx/>
              <a:buNone/>
              <a:tabLst/>
            </a:pPr>
            <a:r>
              <a:rPr kumimoji="0" lang="en-US" altLang="en-US" sz="3200" b="1" i="0" u="none" strike="noStrike" cap="none" normalizeH="0" baseline="0" dirty="0">
                <a:ln>
                  <a:noFill/>
                </a:ln>
                <a:solidFill>
                  <a:srgbClr val="FFFFFF"/>
                </a:solidFill>
                <a:effectLst/>
                <a:highlight>
                  <a:srgbClr val="000080"/>
                </a:highlight>
                <a:sym typeface="Wingdings 2" panose="05020102010507070707" pitchFamily="18" charset="2"/>
              </a:rPr>
              <a:t> </a:t>
            </a:r>
            <a:r>
              <a:rPr kumimoji="0" lang="en-US" altLang="en-US" sz="3200" b="1" i="1" u="none" strike="noStrike" cap="none" normalizeH="0" baseline="0" dirty="0" err="1">
                <a:ln>
                  <a:noFill/>
                </a:ln>
                <a:solidFill>
                  <a:srgbClr val="FFFFFF"/>
                </a:solidFill>
                <a:effectLst/>
                <a:highlight>
                  <a:srgbClr val="000080"/>
                </a:highlight>
                <a:sym typeface="Wingdings 2" panose="05020102010507070707" pitchFamily="18" charset="2"/>
              </a:rPr>
              <a:t>Ew</a:t>
            </a:r>
            <a:r>
              <a:rPr kumimoji="0" lang="en-US" altLang="en-US" sz="3200" b="1" i="1" u="none" strike="noStrike" cap="none" normalizeH="0" baseline="0" dirty="0">
                <a:ln>
                  <a:noFill/>
                </a:ln>
                <a:solidFill>
                  <a:srgbClr val="FFFFFF"/>
                </a:solidFill>
                <a:effectLst/>
                <a:highlight>
                  <a:srgbClr val="000080"/>
                </a:highlight>
                <a:sym typeface="Wingdings 2" panose="05020102010507070707" pitchFamily="18" charset="2"/>
              </a:rPr>
              <a:t> = </a:t>
            </a:r>
            <a:r>
              <a:rPr kumimoji="0" lang="en-US" altLang="en-US" sz="3200" b="1" i="1" u="none" strike="noStrike" cap="none" normalizeH="0" baseline="0" dirty="0" err="1">
                <a:ln>
                  <a:noFill/>
                </a:ln>
                <a:solidFill>
                  <a:srgbClr val="FFFFFF"/>
                </a:solidFill>
                <a:effectLst/>
                <a:highlight>
                  <a:srgbClr val="000080"/>
                </a:highlight>
                <a:sym typeface="Wingdings 2" panose="05020102010507070707" pitchFamily="18" charset="2"/>
              </a:rPr>
              <a:t>Fd</a:t>
            </a:r>
            <a:endParaRPr kumimoji="0" lang="en-US" altLang="en-US" sz="3200" b="1" i="0" u="none" strike="noStrike" cap="none" normalizeH="0" baseline="0" dirty="0">
              <a:ln>
                <a:noFill/>
              </a:ln>
              <a:solidFill>
                <a:srgbClr val="FFFFFF"/>
              </a:solidFill>
              <a:effectLst/>
              <a:highlight>
                <a:srgbClr val="000080"/>
              </a:highlight>
              <a:sym typeface="Wingdings 2" panose="05020102010507070707" pitchFamily="18" charset="2"/>
            </a:endParaRPr>
          </a:p>
          <a:p>
            <a:pPr marL="0" marR="0" lvl="0" indent="0" fontAlgn="base">
              <a:spcBef>
                <a:spcPct val="0"/>
              </a:spcBef>
              <a:spcAft>
                <a:spcPts val="600"/>
              </a:spcAft>
              <a:buClrTx/>
              <a:buSzTx/>
              <a:buNone/>
              <a:tabLst/>
            </a:pPr>
            <a:r>
              <a:rPr kumimoji="0" lang="en-US" altLang="en-US" sz="2400" b="1" i="0" u="none" strike="noStrike" cap="none" normalizeH="0" baseline="0" dirty="0">
                <a:ln>
                  <a:noFill/>
                </a:ln>
                <a:solidFill>
                  <a:srgbClr val="FFFFFF"/>
                </a:solidFill>
                <a:effectLst/>
                <a:sym typeface="Wingdings 2" panose="05020102010507070707" pitchFamily="18" charset="2"/>
              </a:rPr>
              <a:t>Where</a:t>
            </a:r>
          </a:p>
          <a:p>
            <a:pPr marL="0" marR="0" lvl="0" indent="-228600" fontAlgn="base">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FFFFFF"/>
                </a:solidFill>
                <a:effectLst/>
                <a:sym typeface="Wingdings 2" panose="05020102010507070707" pitchFamily="18" charset="2"/>
              </a:rPr>
              <a:t>force is measured in Newtons </a:t>
            </a:r>
            <a:endParaRPr lang="en-US" altLang="en-US" sz="2400" b="1" dirty="0">
              <a:solidFill>
                <a:srgbClr val="FFFFFF"/>
              </a:solidFill>
              <a:sym typeface="Wingdings 2" panose="05020102010507070707" pitchFamily="18" charset="2"/>
            </a:endParaRPr>
          </a:p>
          <a:p>
            <a:pPr marL="0" marR="0" lvl="0" indent="-228600" fontAlgn="base">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FFFFFF"/>
                </a:solidFill>
                <a:effectLst/>
                <a:sym typeface="Wingdings 2" panose="05020102010507070707" pitchFamily="18" charset="2"/>
              </a:rPr>
              <a:t>distance is measured in </a:t>
            </a:r>
            <a:r>
              <a:rPr kumimoji="0" lang="en-US" altLang="en-US" sz="2400" b="1" i="0" u="none" strike="noStrike" cap="none" normalizeH="0" baseline="0" dirty="0" err="1">
                <a:ln>
                  <a:noFill/>
                </a:ln>
                <a:solidFill>
                  <a:srgbClr val="FFFFFF"/>
                </a:solidFill>
                <a:effectLst/>
                <a:sym typeface="Wingdings 2" panose="05020102010507070707" pitchFamily="18" charset="2"/>
              </a:rPr>
              <a:t>metres</a:t>
            </a:r>
            <a:r>
              <a:rPr kumimoji="0" lang="en-US" altLang="en-US" sz="2400" b="1" i="0" u="none" strike="noStrike" cap="none" normalizeH="0" baseline="0" dirty="0">
                <a:ln>
                  <a:noFill/>
                </a:ln>
                <a:solidFill>
                  <a:srgbClr val="FFFFFF"/>
                </a:solidFill>
                <a:effectLst/>
                <a:sym typeface="Wingdings 2" panose="05020102010507070707" pitchFamily="18" charset="2"/>
              </a:rPr>
              <a:t>, </a:t>
            </a:r>
          </a:p>
          <a:p>
            <a:pPr marL="0" marR="0" lvl="0" indent="-228600" fontAlgn="base">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FFFFFF"/>
                </a:solidFill>
                <a:effectLst/>
                <a:sym typeface="Wingdings 2" panose="05020102010507070707" pitchFamily="18" charset="2"/>
              </a:rPr>
              <a:t>work done is measured in joules. </a:t>
            </a:r>
          </a:p>
          <a:p>
            <a:endParaRPr lang="en-GB" sz="2000" dirty="0">
              <a:solidFill>
                <a:srgbClr val="FFFFFF"/>
              </a:solidFill>
            </a:endParaRPr>
          </a:p>
        </p:txBody>
      </p:sp>
    </p:spTree>
    <p:extLst>
      <p:ext uri="{BB962C8B-B14F-4D97-AF65-F5344CB8AC3E}">
        <p14:creationId xmlns:p14="http://schemas.microsoft.com/office/powerpoint/2010/main" val="16955829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 name="Group 1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1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04484F6-AA8D-4401-A4E9-420511934058}"/>
              </a:ext>
            </a:extLst>
          </p:cNvPr>
          <p:cNvSpPr>
            <a:spLocks noGrp="1"/>
          </p:cNvSpPr>
          <p:nvPr>
            <p:ph type="title"/>
          </p:nvPr>
        </p:nvSpPr>
        <p:spPr>
          <a:xfrm>
            <a:off x="677334" y="4765972"/>
            <a:ext cx="8596668" cy="1320800"/>
          </a:xfrm>
        </p:spPr>
        <p:txBody>
          <a:bodyPr anchor="ctr">
            <a:normAutofit/>
          </a:bodyPr>
          <a:lstStyle/>
          <a:p>
            <a:r>
              <a:rPr lang="en-GB" sz="4400">
                <a:solidFill>
                  <a:schemeClr val="bg1"/>
                </a:solidFill>
              </a:rPr>
              <a:t>Quantities &amp; Symbols</a:t>
            </a:r>
          </a:p>
        </p:txBody>
      </p:sp>
      <p:sp useBgFill="1">
        <p:nvSpPr>
          <p:cNvPr id="23" name="Rectangle 2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991EBD4B-2E54-48D3-ACEA-6DB5E42EF9E3}"/>
                  </a:ext>
                </a:extLst>
              </p:cNvPr>
              <p:cNvGraphicFramePr>
                <a:graphicFrameLocks noGrp="1"/>
              </p:cNvGraphicFramePr>
              <p:nvPr>
                <p:ph idx="1"/>
                <p:extLst>
                  <p:ext uri="{D42A27DB-BD31-4B8C-83A1-F6EECF244321}">
                    <p14:modId xmlns:p14="http://schemas.microsoft.com/office/powerpoint/2010/main" val="1267906921"/>
                  </p:ext>
                </p:extLst>
              </p:nvPr>
            </p:nvGraphicFramePr>
            <p:xfrm>
              <a:off x="1293249" y="927376"/>
              <a:ext cx="9605502" cy="2717248"/>
            </p:xfrm>
            <a:graphic>
              <a:graphicData uri="http://schemas.openxmlformats.org/drawingml/2006/table">
                <a:tbl>
                  <a:tblPr firstRow="1" bandRow="1"/>
                  <a:tblGrid>
                    <a:gridCol w="1981461">
                      <a:extLst>
                        <a:ext uri="{9D8B030D-6E8A-4147-A177-3AD203B41FA5}">
                          <a16:colId xmlns:a16="http://schemas.microsoft.com/office/drawing/2014/main" val="2782486450"/>
                        </a:ext>
                      </a:extLst>
                    </a:gridCol>
                    <a:gridCol w="2516976">
                      <a:extLst>
                        <a:ext uri="{9D8B030D-6E8A-4147-A177-3AD203B41FA5}">
                          <a16:colId xmlns:a16="http://schemas.microsoft.com/office/drawing/2014/main" val="2505772305"/>
                        </a:ext>
                      </a:extLst>
                    </a:gridCol>
                    <a:gridCol w="2138623">
                      <a:extLst>
                        <a:ext uri="{9D8B030D-6E8A-4147-A177-3AD203B41FA5}">
                          <a16:colId xmlns:a16="http://schemas.microsoft.com/office/drawing/2014/main" val="2273799942"/>
                        </a:ext>
                      </a:extLst>
                    </a:gridCol>
                    <a:gridCol w="2968442">
                      <a:extLst>
                        <a:ext uri="{9D8B030D-6E8A-4147-A177-3AD203B41FA5}">
                          <a16:colId xmlns:a16="http://schemas.microsoft.com/office/drawing/2014/main" val="3070044649"/>
                        </a:ext>
                      </a:extLst>
                    </a:gridCol>
                  </a:tblGrid>
                  <a:tr h="641212">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Symbol</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Definition</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Unit</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Unit symbol</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2637715445"/>
                      </a:ext>
                    </a:extLst>
                  </a:tr>
                  <a:tr h="717412">
                    <a:tc>
                      <a:txBody>
                        <a:bodyPr/>
                        <a:lstStyle/>
                        <a:p>
                          <a:pPr algn="ctr" fontAlgn="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ar-AE" sz="3300" b="0" i="1" u="none" strike="noStrike"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ar-AE" sz="3300" b="0" i="1" u="none" strike="noStrike"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ar-AE" sz="3300" b="0" i="1" u="none" strike="noStrike"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𝑊</m:t>
                                    </m:r>
                                  </m:sub>
                                </m:sSub>
                              </m:oMath>
                            </m:oMathPara>
                          </a14:m>
                          <a:endParaRPr lang="ar-AE" sz="5000" b="0" i="1"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Energy</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joules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J</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3871586283"/>
                      </a:ext>
                    </a:extLst>
                  </a:tr>
                  <a:tr h="717412">
                    <a:tc>
                      <a:txBody>
                        <a:bodyPr/>
                        <a:lstStyle/>
                        <a:p>
                          <a:pPr algn="ctr" fontAlgn="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GB" sz="3300" b="0" i="1" u="none" strike="noStrike"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𝐹</m:t>
                                </m:r>
                              </m:oMath>
                            </m:oMathPara>
                          </a14:m>
                          <a:endParaRPr lang="en-GB" sz="5000" b="0" i="1"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Force</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newtons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N</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1695718422"/>
                      </a:ext>
                    </a:extLst>
                  </a:tr>
                  <a:tr h="641212">
                    <a:tc>
                      <a:txBody>
                        <a:bodyPr/>
                        <a:lstStyle/>
                        <a:p>
                          <a:pPr algn="ctr" fontAlgn="t">
                            <a:lnSpc>
                              <a:spcPct val="115000"/>
                            </a:lnSpc>
                            <a:spcBef>
                              <a:spcPts val="600"/>
                            </a:spcBef>
                            <a:spcAft>
                              <a:spcPts val="600"/>
                            </a:spcAft>
                          </a:pPr>
                          <a:r>
                            <a:rPr lang="en-GB" sz="3300" b="0" i="1" u="none" strike="noStrike"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5000" b="0" i="1" u="none" strike="noStrike" dirty="0">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distance</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metres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m</a:t>
                          </a:r>
                          <a:endParaRPr lang="en-GB" sz="5000" b="0" i="0" u="none" strike="noStrike" dirty="0">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889432081"/>
                      </a:ext>
                    </a:extLst>
                  </a:tr>
                </a:tbl>
              </a:graphicData>
            </a:graphic>
          </p:graphicFrame>
        </mc:Choice>
        <mc:Fallback>
          <p:graphicFrame>
            <p:nvGraphicFramePr>
              <p:cNvPr id="4" name="Content Placeholder 3">
                <a:extLst>
                  <a:ext uri="{FF2B5EF4-FFF2-40B4-BE49-F238E27FC236}">
                    <a16:creationId xmlns:a16="http://schemas.microsoft.com/office/drawing/2014/main" id="{991EBD4B-2E54-48D3-ACEA-6DB5E42EF9E3}"/>
                  </a:ext>
                </a:extLst>
              </p:cNvPr>
              <p:cNvGraphicFramePr>
                <a:graphicFrameLocks noGrp="1"/>
              </p:cNvGraphicFramePr>
              <p:nvPr>
                <p:ph idx="1"/>
                <p:extLst>
                  <p:ext uri="{D42A27DB-BD31-4B8C-83A1-F6EECF244321}">
                    <p14:modId xmlns:p14="http://schemas.microsoft.com/office/powerpoint/2010/main" val="1267906921"/>
                  </p:ext>
                </p:extLst>
              </p:nvPr>
            </p:nvGraphicFramePr>
            <p:xfrm>
              <a:off x="1293249" y="927376"/>
              <a:ext cx="9605502" cy="2717248"/>
            </p:xfrm>
            <a:graphic>
              <a:graphicData uri="http://schemas.openxmlformats.org/drawingml/2006/table">
                <a:tbl>
                  <a:tblPr firstRow="1" bandRow="1"/>
                  <a:tblGrid>
                    <a:gridCol w="1981461">
                      <a:extLst>
                        <a:ext uri="{9D8B030D-6E8A-4147-A177-3AD203B41FA5}">
                          <a16:colId xmlns:a16="http://schemas.microsoft.com/office/drawing/2014/main" val="2782486450"/>
                        </a:ext>
                      </a:extLst>
                    </a:gridCol>
                    <a:gridCol w="2516976">
                      <a:extLst>
                        <a:ext uri="{9D8B030D-6E8A-4147-A177-3AD203B41FA5}">
                          <a16:colId xmlns:a16="http://schemas.microsoft.com/office/drawing/2014/main" val="2505772305"/>
                        </a:ext>
                      </a:extLst>
                    </a:gridCol>
                    <a:gridCol w="2138623">
                      <a:extLst>
                        <a:ext uri="{9D8B030D-6E8A-4147-A177-3AD203B41FA5}">
                          <a16:colId xmlns:a16="http://schemas.microsoft.com/office/drawing/2014/main" val="2273799942"/>
                        </a:ext>
                      </a:extLst>
                    </a:gridCol>
                    <a:gridCol w="2968442">
                      <a:extLst>
                        <a:ext uri="{9D8B030D-6E8A-4147-A177-3AD203B41FA5}">
                          <a16:colId xmlns:a16="http://schemas.microsoft.com/office/drawing/2014/main" val="3070044649"/>
                        </a:ext>
                      </a:extLst>
                    </a:gridCol>
                  </a:tblGrid>
                  <a:tr h="641212">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Symbol</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Definition</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Unit</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fontAlgn="t">
                            <a:lnSpc>
                              <a:spcPct val="115000"/>
                            </a:lnSpc>
                            <a:spcBef>
                              <a:spcPts val="600"/>
                            </a:spcBef>
                            <a:spcAft>
                              <a:spcPts val="600"/>
                            </a:spcAft>
                          </a:pPr>
                          <a:r>
                            <a:rPr lang="en-GB" sz="3300" b="1" i="0" u="none" strike="noStrike">
                              <a:solidFill>
                                <a:srgbClr val="FFFFFF"/>
                              </a:solidFill>
                              <a:effectLst/>
                              <a:latin typeface="Trebuchet MS" panose="020B0603020202020204" pitchFamily="34" charset="0"/>
                              <a:ea typeface="Times New Roman" panose="02020603050405020304" pitchFamily="18" charset="0"/>
                              <a:cs typeface="Tahoma" panose="020B0604030504040204" pitchFamily="34" charset="0"/>
                            </a:rPr>
                            <a:t>Unit symbol</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2637715445"/>
                      </a:ext>
                    </a:extLst>
                  </a:tr>
                  <a:tr h="717412">
                    <a:tc>
                      <a:txBody>
                        <a:bodyPr/>
                        <a:lstStyle/>
                        <a:p>
                          <a:endParaRPr lang="en-US"/>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2"/>
                          <a:stretch>
                            <a:fillRect l="-308" t="-93220" r="-386462" b="-219492"/>
                          </a:stretch>
                        </a:blip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Energy</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joules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J</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3871586283"/>
                      </a:ext>
                    </a:extLst>
                  </a:tr>
                  <a:tr h="717412">
                    <a:tc>
                      <a:txBody>
                        <a:bodyPr/>
                        <a:lstStyle/>
                        <a:p>
                          <a:endParaRPr lang="en-US"/>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2"/>
                          <a:stretch>
                            <a:fillRect l="-308" t="-193220" r="-386462" b="-119492"/>
                          </a:stretch>
                        </a:blip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Force</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newtons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N</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extLst>
                      <a:ext uri="{0D108BD9-81ED-4DB2-BD59-A6C34878D82A}">
                        <a16:rowId xmlns:a16="http://schemas.microsoft.com/office/drawing/2014/main" val="1695718422"/>
                      </a:ext>
                    </a:extLst>
                  </a:tr>
                  <a:tr h="641212">
                    <a:tc>
                      <a:txBody>
                        <a:bodyPr/>
                        <a:lstStyle/>
                        <a:p>
                          <a:pPr algn="ctr" fontAlgn="t">
                            <a:lnSpc>
                              <a:spcPct val="115000"/>
                            </a:lnSpc>
                            <a:spcBef>
                              <a:spcPts val="600"/>
                            </a:spcBef>
                            <a:spcAft>
                              <a:spcPts val="600"/>
                            </a:spcAft>
                          </a:pPr>
                          <a:r>
                            <a:rPr lang="en-GB" sz="3300" b="0" i="1" u="none" strike="noStrike"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d</a:t>
                          </a:r>
                          <a:endParaRPr lang="en-GB" sz="5000" b="0" i="1" u="none" strike="noStrike" dirty="0">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distance</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metres</a:t>
                          </a:r>
                          <a:endParaRPr lang="en-GB" sz="5000" b="0" i="0" u="none" strike="noStrike">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fontAlgn="t">
                            <a:lnSpc>
                              <a:spcPct val="115000"/>
                            </a:lnSpc>
                            <a:spcBef>
                              <a:spcPts val="600"/>
                            </a:spcBef>
                            <a:spcAft>
                              <a:spcPts val="600"/>
                            </a:spcAft>
                          </a:pPr>
                          <a:r>
                            <a:rPr lang="en-GB" sz="3300" b="0" i="0" u="none" strike="noStrike" dirty="0">
                              <a:solidFill>
                                <a:srgbClr val="000000"/>
                              </a:solidFill>
                              <a:effectLst/>
                              <a:latin typeface="Trebuchet MS" panose="020B0603020202020204" pitchFamily="34" charset="0"/>
                              <a:ea typeface="Times New Roman" panose="02020603050405020304" pitchFamily="18" charset="0"/>
                              <a:cs typeface="Tahoma" panose="020B0604030504040204" pitchFamily="34" charset="0"/>
                            </a:rPr>
                            <a:t>m</a:t>
                          </a:r>
                          <a:endParaRPr lang="en-GB" sz="5000" b="0" i="0" u="none" strike="noStrike" dirty="0">
                            <a:effectLst/>
                            <a:latin typeface="Arial" panose="020B0604020202020204" pitchFamily="34" charset="0"/>
                          </a:endParaRPr>
                        </a:p>
                      </a:txBody>
                      <a:tcPr marL="189201" marR="189201" marT="2627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889432081"/>
                      </a:ext>
                    </a:extLst>
                  </a:tr>
                </a:tbl>
              </a:graphicData>
            </a:graphic>
          </p:graphicFrame>
        </mc:Fallback>
      </mc:AlternateContent>
    </p:spTree>
    <p:extLst>
      <p:ext uri="{BB962C8B-B14F-4D97-AF65-F5344CB8AC3E}">
        <p14:creationId xmlns:p14="http://schemas.microsoft.com/office/powerpoint/2010/main" val="19154290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1988</Words>
  <Application>Microsoft Office PowerPoint</Application>
  <PresentationFormat>Widescreen</PresentationFormat>
  <Paragraphs>182</Paragraphs>
  <Slides>23</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Cambria Math</vt:lpstr>
      <vt:lpstr>Trebuchet MS</vt:lpstr>
      <vt:lpstr>Wingdings 3</vt:lpstr>
      <vt:lpstr>Facet</vt:lpstr>
      <vt:lpstr>Equation.3</vt:lpstr>
      <vt:lpstr>Energy</vt:lpstr>
      <vt:lpstr>PowerPoint Presentation</vt:lpstr>
      <vt:lpstr>State the law!</vt:lpstr>
      <vt:lpstr>Stores and Pathways</vt:lpstr>
      <vt:lpstr>Energy ‘loss’</vt:lpstr>
      <vt:lpstr>Stores and equations</vt:lpstr>
      <vt:lpstr>Work</vt:lpstr>
      <vt:lpstr>Work done</vt:lpstr>
      <vt:lpstr>Quantities &amp; Symbols</vt:lpstr>
      <vt:lpstr>Acceleration</vt:lpstr>
      <vt:lpstr>Examples</vt:lpstr>
      <vt:lpstr>A special case- Gravitational Potential energy</vt:lpstr>
      <vt:lpstr>Gravitational Potential Energy Examples</vt:lpstr>
      <vt:lpstr>PowerPoint Presentation</vt:lpstr>
      <vt:lpstr>Summary of Ep</vt:lpstr>
      <vt:lpstr>Kinetic Energy</vt:lpstr>
      <vt:lpstr>Example</vt:lpstr>
      <vt:lpstr>simulator</vt:lpstr>
      <vt:lpstr>Summary</vt:lpstr>
      <vt:lpstr>Worked example:</vt:lpstr>
      <vt:lpstr>Energy cannot be created or destroyed we can only transfer it from one place to another. When we drop an object the GRAVITATIONAL POTENTIAL ENERGY is converted to KINETIC ENERGY, provided there are no losses due to friction.</vt:lpstr>
      <vt:lpstr>PowerPoint Presentation</vt:lpstr>
      <vt:lpstr>Try the questions in the Dynamics Book from p85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dc:title>
  <dc:creator>Mrs Hargreaves</dc:creator>
  <cp:lastModifiedBy>Mrs Hargreaves</cp:lastModifiedBy>
  <cp:revision>4</cp:revision>
  <dcterms:created xsi:type="dcterms:W3CDTF">2021-12-14T20:06:03Z</dcterms:created>
  <dcterms:modified xsi:type="dcterms:W3CDTF">2022-12-08T21:37:57Z</dcterms:modified>
</cp:coreProperties>
</file>