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256" r:id="rId2"/>
    <p:sldId id="257" r:id="rId3"/>
    <p:sldId id="267" r:id="rId4"/>
    <p:sldId id="258" r:id="rId5"/>
    <p:sldId id="260" r:id="rId6"/>
    <p:sldId id="261" r:id="rId7"/>
    <p:sldId id="262" r:id="rId8"/>
    <p:sldId id="268" r:id="rId9"/>
    <p:sldId id="263" r:id="rId10"/>
    <p:sldId id="264" r:id="rId11"/>
    <p:sldId id="269"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0" d="100"/>
          <a:sy n="40" d="100"/>
        </p:scale>
        <p:origin x="-486" y="-6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780FF3-0619-4896-A78C-296F6AD31CDC}" type="datetimeFigureOut">
              <a:rPr lang="en-GB" smtClean="0"/>
              <a:t>10/09/2018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4529DB-0813-4F05-9BBD-56FFEA9932A2}" type="slidenum">
              <a:rPr lang="en-GB" smtClean="0"/>
              <a:t>‹#›</a:t>
            </a:fld>
            <a:endParaRPr lang="en-GB"/>
          </a:p>
        </p:txBody>
      </p:sp>
    </p:spTree>
    <p:extLst>
      <p:ext uri="{BB962C8B-B14F-4D97-AF65-F5344CB8AC3E}">
        <p14:creationId xmlns:p14="http://schemas.microsoft.com/office/powerpoint/2010/main" val="3828757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Lockerbie Academy Science </a:t>
            </a:r>
            <a:r>
              <a:rPr lang="en-GB" dirty="0" err="1" smtClean="0"/>
              <a:t>Dept</a:t>
            </a:r>
            <a:r>
              <a:rPr lang="en-GB" dirty="0" smtClean="0"/>
              <a:t> has been in the forefront of cutting</a:t>
            </a:r>
            <a:r>
              <a:rPr lang="en-GB" baseline="0" dirty="0" smtClean="0"/>
              <a:t> edge research, giving you opportunities people in other schools can only dream of. Are you going to take those opportunities?</a:t>
            </a:r>
            <a:endParaRPr lang="en-GB" dirty="0"/>
          </a:p>
        </p:txBody>
      </p:sp>
      <p:sp>
        <p:nvSpPr>
          <p:cNvPr id="4" name="Slide Number Placeholder 3"/>
          <p:cNvSpPr>
            <a:spLocks noGrp="1"/>
          </p:cNvSpPr>
          <p:nvPr>
            <p:ph type="sldNum" sz="quarter" idx="10"/>
          </p:nvPr>
        </p:nvSpPr>
        <p:spPr/>
        <p:txBody>
          <a:bodyPr/>
          <a:lstStyle/>
          <a:p>
            <a:fld id="{A84529DB-0813-4F05-9BBD-56FFEA9932A2}" type="slidenum">
              <a:rPr lang="en-GB" smtClean="0"/>
              <a:t>1</a:t>
            </a:fld>
            <a:endParaRPr lang="en-GB"/>
          </a:p>
        </p:txBody>
      </p:sp>
    </p:spTree>
    <p:extLst>
      <p:ext uri="{BB962C8B-B14F-4D97-AF65-F5344CB8AC3E}">
        <p14:creationId xmlns:p14="http://schemas.microsoft.com/office/powerpoint/2010/main" val="588895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a little project that Mrs H had seeded, we got grants of over £8k for the school and</a:t>
            </a:r>
            <a:r>
              <a:rPr lang="en-GB" baseline="0" dirty="0" smtClean="0"/>
              <a:t> part of this was to take 17 of our young people to London for 10 days and they met, the Queen’s cousin, FRS, Nobel Prize Winners and all manner of amazing people. All they did was grasp the opportunity!</a:t>
            </a:r>
          </a:p>
          <a:p>
            <a:pPr marL="285750" indent="-285750">
              <a:buFont typeface="Arial" panose="020B0604020202020204" pitchFamily="34" charset="0"/>
              <a:buChar char="•"/>
            </a:pPr>
            <a:r>
              <a:rPr lang="en-GB" sz="1200" dirty="0" smtClean="0"/>
              <a:t>Mrs H goes on a course and gets given a reaction timer</a:t>
            </a:r>
          </a:p>
          <a:p>
            <a:pPr marL="285750" indent="-285750">
              <a:buFont typeface="Arial" panose="020B0604020202020204" pitchFamily="34" charset="0"/>
              <a:buChar char="•"/>
            </a:pPr>
            <a:r>
              <a:rPr lang="en-GB" sz="1200" dirty="0" smtClean="0"/>
              <a:t>Problem = too many LA student have been killed on the roads</a:t>
            </a:r>
          </a:p>
          <a:p>
            <a:pPr marL="285750" indent="-285750">
              <a:buFont typeface="Arial" panose="020B0604020202020204" pitchFamily="34" charset="0"/>
              <a:buChar char="•"/>
            </a:pPr>
            <a:r>
              <a:rPr lang="en-GB" sz="1200" dirty="0" smtClean="0"/>
              <a:t>Funding supplied by CX, Royal Society Partnership Grant</a:t>
            </a:r>
          </a:p>
          <a:p>
            <a:pPr marL="285750" indent="-285750">
              <a:buFont typeface="Arial" panose="020B0604020202020204" pitchFamily="34" charset="0"/>
              <a:buChar char="•"/>
            </a:pPr>
            <a:r>
              <a:rPr lang="en-GB" sz="1200" dirty="0" smtClean="0"/>
              <a:t>Works with Police Scotland</a:t>
            </a:r>
          </a:p>
          <a:p>
            <a:pPr marL="285750" indent="-285750">
              <a:buFont typeface="Arial" panose="020B0604020202020204" pitchFamily="34" charset="0"/>
              <a:buChar char="•"/>
            </a:pPr>
            <a:r>
              <a:rPr lang="en-GB" sz="1200" dirty="0" smtClean="0"/>
              <a:t>Eat lots of cake and share ideas</a:t>
            </a:r>
          </a:p>
          <a:p>
            <a:pPr marL="285750" indent="-285750">
              <a:buFont typeface="Arial" panose="020B0604020202020204" pitchFamily="34" charset="0"/>
              <a:buChar char="•"/>
            </a:pPr>
            <a:r>
              <a:rPr lang="en-GB" sz="1200" dirty="0" smtClean="0"/>
              <a:t>Put together a programme for YOU</a:t>
            </a:r>
          </a:p>
          <a:p>
            <a:pPr marL="285750" indent="-285750">
              <a:buFont typeface="Arial" panose="020B0604020202020204" pitchFamily="34" charset="0"/>
              <a:buChar char="•"/>
            </a:pPr>
            <a:r>
              <a:rPr lang="en-GB" sz="1200" dirty="0" smtClean="0"/>
              <a:t>Write up, enter competitions</a:t>
            </a:r>
          </a:p>
          <a:p>
            <a:pPr marL="285750" indent="-285750">
              <a:buFont typeface="Arial" panose="020B0604020202020204" pitchFamily="34" charset="0"/>
              <a:buChar char="•"/>
            </a:pPr>
            <a:r>
              <a:rPr lang="en-GB" sz="1200" dirty="0" smtClean="0"/>
              <a:t>Go to London, the only Student Exhibit</a:t>
            </a:r>
          </a:p>
          <a:p>
            <a:pPr marL="285750" indent="-285750">
              <a:buFont typeface="Arial" panose="020B0604020202020204" pitchFamily="34" charset="0"/>
              <a:buChar char="•"/>
            </a:pPr>
            <a:r>
              <a:rPr lang="en-GB" sz="1200" dirty="0" smtClean="0"/>
              <a:t>Win competitions to London, Brussels, Hungary, more London</a:t>
            </a:r>
          </a:p>
          <a:p>
            <a:pPr marL="285750" indent="-285750">
              <a:buFont typeface="Arial" panose="020B0604020202020204" pitchFamily="34" charset="0"/>
              <a:buChar char="•"/>
            </a:pPr>
            <a:r>
              <a:rPr lang="en-GB" sz="1200" dirty="0" smtClean="0"/>
              <a:t>Write up in EU journals, Student journals</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A84529DB-0813-4F05-9BBD-56FFEA9932A2}" type="slidenum">
              <a:rPr lang="en-GB" smtClean="0"/>
              <a:t>2</a:t>
            </a:fld>
            <a:endParaRPr lang="en-GB"/>
          </a:p>
        </p:txBody>
      </p:sp>
    </p:spTree>
    <p:extLst>
      <p:ext uri="{BB962C8B-B14F-4D97-AF65-F5344CB8AC3E}">
        <p14:creationId xmlns:p14="http://schemas.microsoft.com/office/powerpoint/2010/main" val="629708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Whilst in London the group visited the sites and spoke to a range of people including FRS.</a:t>
            </a:r>
            <a:r>
              <a:rPr lang="en-GB" baseline="0" dirty="0" smtClean="0"/>
              <a:t> We took a group of YP to the D&amp;G Science Fayre to discuss the work. Mr H got to go to Brussels and meet the EU Transport Minister and Mrs H went to a Hungarian Science teachers conference, bringing information home to share with you OUR STUDENTS. Whilst there she met Nelson who came across to share in our next project, but he also brought his love of Dark Skies and from his visit some of our students took the opportunity to enter an international competition and Ross and Oliver came second and Rachel, Emma, Emily and James came third. So what is our new project?</a:t>
            </a:r>
            <a:endParaRPr lang="en-GB" dirty="0"/>
          </a:p>
        </p:txBody>
      </p:sp>
      <p:sp>
        <p:nvSpPr>
          <p:cNvPr id="4" name="Slide Number Placeholder 3"/>
          <p:cNvSpPr>
            <a:spLocks noGrp="1"/>
          </p:cNvSpPr>
          <p:nvPr>
            <p:ph type="sldNum" sz="quarter" idx="10"/>
          </p:nvPr>
        </p:nvSpPr>
        <p:spPr/>
        <p:txBody>
          <a:bodyPr/>
          <a:lstStyle/>
          <a:p>
            <a:fld id="{A84529DB-0813-4F05-9BBD-56FFEA9932A2}" type="slidenum">
              <a:rPr lang="en-GB" smtClean="0"/>
              <a:t>4</a:t>
            </a:fld>
            <a:endParaRPr lang="en-GB"/>
          </a:p>
        </p:txBody>
      </p:sp>
    </p:spTree>
    <p:extLst>
      <p:ext uri="{BB962C8B-B14F-4D97-AF65-F5344CB8AC3E}">
        <p14:creationId xmlns:p14="http://schemas.microsoft.com/office/powerpoint/2010/main" val="1053695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Who we need? People to have their hearing tested, People to train to be </a:t>
            </a:r>
            <a:r>
              <a:rPr lang="en-GB" dirty="0" err="1" smtClean="0"/>
              <a:t>audiometrist</a:t>
            </a:r>
            <a:r>
              <a:rPr lang="en-GB" dirty="0" smtClean="0"/>
              <a:t>, people with music or not, </a:t>
            </a:r>
            <a:r>
              <a:rPr lang="en-GB" smtClean="0"/>
              <a:t>committment</a:t>
            </a:r>
            <a:endParaRPr lang="en-GB"/>
          </a:p>
        </p:txBody>
      </p:sp>
      <p:sp>
        <p:nvSpPr>
          <p:cNvPr id="4" name="Slide Number Placeholder 3"/>
          <p:cNvSpPr>
            <a:spLocks noGrp="1"/>
          </p:cNvSpPr>
          <p:nvPr>
            <p:ph type="sldNum" sz="quarter" idx="10"/>
          </p:nvPr>
        </p:nvSpPr>
        <p:spPr/>
        <p:txBody>
          <a:bodyPr/>
          <a:lstStyle/>
          <a:p>
            <a:fld id="{A84529DB-0813-4F05-9BBD-56FFEA9932A2}" type="slidenum">
              <a:rPr lang="en-GB" smtClean="0"/>
              <a:t>9</a:t>
            </a:fld>
            <a:endParaRPr lang="en-GB"/>
          </a:p>
        </p:txBody>
      </p:sp>
    </p:spTree>
    <p:extLst>
      <p:ext uri="{BB962C8B-B14F-4D97-AF65-F5344CB8AC3E}">
        <p14:creationId xmlns:p14="http://schemas.microsoft.com/office/powerpoint/2010/main" val="19277738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474979E3-D881-40BC-866F-F545ABBD8B03}" type="datetimeFigureOut">
              <a:rPr lang="en-GB" smtClean="0"/>
              <a:t>10/09/2018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A243D9-672E-4F6A-9845-525CA710CFF2}" type="slidenum">
              <a:rPr lang="en-GB" smtClean="0"/>
              <a:t>‹#›</a:t>
            </a:fld>
            <a:endParaRPr lang="en-GB"/>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979E3-D881-40BC-866F-F545ABBD8B03}" type="datetimeFigureOut">
              <a:rPr lang="en-GB" smtClean="0"/>
              <a:t>10/09/2018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979E3-D881-40BC-866F-F545ABBD8B03}" type="datetimeFigureOut">
              <a:rPr lang="en-GB" smtClean="0"/>
              <a:t>10/09/2018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474979E3-D881-40BC-866F-F545ABBD8B03}" type="datetimeFigureOut">
              <a:rPr lang="en-GB" smtClean="0"/>
              <a:t>10/09/2018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A243D9-672E-4F6A-9845-525CA710CFF2}" type="slidenum">
              <a:rPr lang="en-GB" smtClean="0"/>
              <a:t>‹#›</a:t>
            </a:fld>
            <a:endParaRPr lang="en-GB"/>
          </a:p>
        </p:txBody>
      </p:sp>
      <p:sp>
        <p:nvSpPr>
          <p:cNvPr id="8" name="Content Placeholder 7"/>
          <p:cNvSpPr>
            <a:spLocks noGrp="1"/>
          </p:cNvSpPr>
          <p:nvPr>
            <p:ph sz="quarter" idx="13"/>
          </p:nvPr>
        </p:nvSpPr>
        <p:spPr>
          <a:xfrm>
            <a:off x="609600" y="1600200"/>
            <a:ext cx="7924800" cy="4114800"/>
          </a:xfrm>
        </p:spPr>
        <p:txBody>
          <a:bodyPr>
            <a:normAutofit/>
          </a:bodyPr>
          <a:lstStyle>
            <a:lvl1pPr>
              <a:defRPr sz="2800"/>
            </a:lvl1pPr>
            <a:lvl2pPr>
              <a:defRPr sz="28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4979E3-D881-40BC-866F-F545ABBD8B03}" type="datetimeFigureOut">
              <a:rPr lang="en-GB" smtClean="0"/>
              <a:t>10/09/2018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normAutofit/>
          </a:bodyPr>
          <a:lstStyle>
            <a:lvl1pPr>
              <a:defRPr sz="2800"/>
            </a:lvl1pPr>
            <a:lvl2pPr>
              <a:defRPr sz="2800"/>
            </a:lvl2pPr>
            <a:lvl3pPr>
              <a:defRPr sz="2800"/>
            </a:lvl3pPr>
            <a:lvl4pPr>
              <a:defRPr sz="2800"/>
            </a:lvl4pPr>
            <a:lvl5pPr>
              <a:defRPr sz="2800"/>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 name="Content Placeholder 12"/>
          <p:cNvSpPr>
            <a:spLocks noGrp="1"/>
          </p:cNvSpPr>
          <p:nvPr>
            <p:ph sz="quarter" idx="14"/>
          </p:nvPr>
        </p:nvSpPr>
        <p:spPr>
          <a:xfrm>
            <a:off x="4800600" y="1600200"/>
            <a:ext cx="3733800" cy="4114800"/>
          </a:xfrm>
        </p:spPr>
        <p:txBody>
          <a:bodyPr>
            <a:normAutofit/>
          </a:bodyPr>
          <a:lstStyle>
            <a:lvl1pPr>
              <a:defRPr sz="2800"/>
            </a:lvl1pPr>
            <a:lvl2pPr>
              <a:defRPr sz="2800"/>
            </a:lvl2pPr>
            <a:lvl3pPr>
              <a:defRPr sz="2800"/>
            </a:lvl3pPr>
            <a:lvl4pPr>
              <a:defRPr sz="2800"/>
            </a:lvl4pPr>
            <a:lvl5pPr>
              <a:defRPr sz="2800"/>
            </a:lvl5pPr>
            <a:lvl6pPr>
              <a:buClr>
                <a:schemeClr val="tx2"/>
              </a:buClr>
              <a:defRPr/>
            </a:lvl6pPr>
            <a:lvl7pPr>
              <a:buClr>
                <a:schemeClr val="tx2"/>
              </a:buClr>
              <a:defRPr/>
            </a:lvl7pPr>
            <a:lvl8pPr>
              <a:buClr>
                <a:schemeClr val="tx2"/>
              </a:buClr>
              <a:defRPr/>
            </a:lvl8pPr>
            <a:lvl9pPr>
              <a:buClr>
                <a:schemeClr val="tx2"/>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474979E3-D881-40BC-866F-F545ABBD8B03}" type="datetimeFigureOut">
              <a:rPr lang="en-GB" smtClean="0"/>
              <a:t>10/09/2018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474979E3-D881-40BC-866F-F545ABBD8B03}" type="datetimeFigureOut">
              <a:rPr lang="en-GB" smtClean="0"/>
              <a:t>10/09/2018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4979E3-D881-40BC-866F-F545ABBD8B03}" type="datetimeFigureOut">
              <a:rPr lang="en-GB" smtClean="0"/>
              <a:t>10/09/2018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979E3-D881-40BC-866F-F545ABBD8B03}" type="datetimeFigureOut">
              <a:rPr lang="en-GB" smtClean="0"/>
              <a:t>10/09/2018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979E3-D881-40BC-866F-F545ABBD8B03}" type="datetimeFigureOut">
              <a:rPr lang="en-GB" smtClean="0"/>
              <a:t>10/09/2018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979E3-D881-40BC-866F-F545ABBD8B03}" type="datetimeFigureOut">
              <a:rPr lang="en-GB" smtClean="0"/>
              <a:t>10/09/2018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A243D9-672E-4F6A-9845-525CA710CFF2}"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474979E3-D881-40BC-866F-F545ABBD8B03}" type="datetimeFigureOut">
              <a:rPr lang="en-GB" smtClean="0"/>
              <a:t>10/09/2018</a:t>
            </a:fld>
            <a:endParaRPr lang="en-GB"/>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GB"/>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B1A243D9-672E-4F6A-9845-525CA710CFF2}" type="slidenum">
              <a:rPr lang="en-GB" smtClean="0"/>
              <a:t>‹#›</a:t>
            </a:fld>
            <a:endParaRPr lang="en-GB"/>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jpeg"/></Relationships>
</file>

<file path=ppt/slides/_rels/slide4.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GB" sz="3200" dirty="0" smtClean="0"/>
              <a:t>Tall Oaks from Little Acorns Grow</a:t>
            </a:r>
            <a:endParaRPr lang="en-GB" sz="3200" dirty="0"/>
          </a:p>
        </p:txBody>
      </p:sp>
      <p:sp>
        <p:nvSpPr>
          <p:cNvPr id="2" name="Title 1"/>
          <p:cNvSpPr>
            <a:spLocks noGrp="1"/>
          </p:cNvSpPr>
          <p:nvPr>
            <p:ph type="ctrTitle"/>
          </p:nvPr>
        </p:nvSpPr>
        <p:spPr/>
        <p:txBody>
          <a:bodyPr/>
          <a:lstStyle/>
          <a:p>
            <a:r>
              <a:rPr lang="en-GB" dirty="0" smtClean="0"/>
              <a:t>Cutting Edge Science</a:t>
            </a:r>
            <a:endParaRPr lang="en-GB" dirty="0"/>
          </a:p>
        </p:txBody>
      </p:sp>
      <p:pic>
        <p:nvPicPr>
          <p:cNvPr id="1026" name="Picture 2" descr="The Royal Society Cr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04664"/>
            <a:ext cx="2286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8224" y="410522"/>
            <a:ext cx="1883048" cy="1883048"/>
          </a:xfrm>
          <a:prstGeom prst="rect">
            <a:avLst/>
          </a:prstGeom>
        </p:spPr>
      </p:pic>
    </p:spTree>
    <p:extLst>
      <p:ext uri="{BB962C8B-B14F-4D97-AF65-F5344CB8AC3E}">
        <p14:creationId xmlns:p14="http://schemas.microsoft.com/office/powerpoint/2010/main" val="3053485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1520" y="260648"/>
            <a:ext cx="8697228" cy="4968552"/>
          </a:xfrm>
        </p:spPr>
      </p:pic>
    </p:spTree>
    <p:extLst>
      <p:ext uri="{BB962C8B-B14F-4D97-AF65-F5344CB8AC3E}">
        <p14:creationId xmlns:p14="http://schemas.microsoft.com/office/powerpoint/2010/main" val="1969090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3.googleusercontent.com/zX-Ubcc5i4IqLnelC1dRo4eft2WSoQOmManrHovnNWbBKOv__TB_UX1_Wyj3P_pcVMC0Hyt9ut6hRSEp68FnG735mDUb9TmKQO0iVx5YZ7HqoM1zFPDrUwMs-6o0vbUAAHcc66_GAxQ=w842-h631-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570"/>
            <a:ext cx="8298557" cy="62263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39552" y="260648"/>
            <a:ext cx="7924800" cy="1143000"/>
          </a:xfrm>
        </p:spPr>
        <p:txBody>
          <a:bodyPr/>
          <a:lstStyle/>
          <a:p>
            <a:r>
              <a:rPr lang="en-GB" sz="6000" dirty="0" smtClean="0">
                <a:solidFill>
                  <a:srgbClr val="FF0000"/>
                </a:solidFill>
                <a:latin typeface="Aharoni" panose="02010803020104030203" pitchFamily="2" charset="-79"/>
                <a:cs typeface="Aharoni" panose="02010803020104030203" pitchFamily="2" charset="-79"/>
              </a:rPr>
              <a:t>Portugal</a:t>
            </a:r>
            <a:endParaRPr lang="en-GB" sz="6000" dirty="0">
              <a:solidFill>
                <a:srgbClr val="FF0000"/>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912103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 KNOWS WHERE IT WILL LEAD?</a:t>
            </a:r>
            <a:endParaRPr lang="en-GB" dirty="0"/>
          </a:p>
        </p:txBody>
      </p:sp>
      <p:pic>
        <p:nvPicPr>
          <p:cNvPr id="2050"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411760" y="2132856"/>
            <a:ext cx="3927127" cy="2942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15768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850106"/>
          </a:xfrm>
        </p:spPr>
        <p:txBody>
          <a:bodyPr/>
          <a:lstStyle/>
          <a:p>
            <a:r>
              <a:rPr lang="en-GB" dirty="0" smtClean="0"/>
              <a:t>Lockerbie Academy- Wow Opportunities</a:t>
            </a:r>
            <a:endParaRPr lang="en-GB" dirty="0"/>
          </a:p>
        </p:txBody>
      </p:sp>
      <p:sp>
        <p:nvSpPr>
          <p:cNvPr id="3" name="Content Placeholder 2"/>
          <p:cNvSpPr>
            <a:spLocks noGrp="1"/>
          </p:cNvSpPr>
          <p:nvPr>
            <p:ph sz="quarter" idx="13"/>
          </p:nvPr>
        </p:nvSpPr>
        <p:spPr/>
        <p:txBody>
          <a:bodyPr/>
          <a:lstStyle/>
          <a:p>
            <a:endParaRPr lang="en-GB"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7940"/>
          <a:stretch/>
        </p:blipFill>
        <p:spPr>
          <a:xfrm>
            <a:off x="-431014" y="1498398"/>
            <a:ext cx="5760640" cy="4680039"/>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2328" r="22328"/>
          <a:stretch/>
        </p:blipFill>
        <p:spPr>
          <a:xfrm>
            <a:off x="5329626" y="1498398"/>
            <a:ext cx="3858735" cy="5229200"/>
          </a:xfrm>
          <a:prstGeom prst="rect">
            <a:avLst/>
          </a:prstGeom>
        </p:spPr>
      </p:pic>
    </p:spTree>
    <p:extLst>
      <p:ext uri="{BB962C8B-B14F-4D97-AF65-F5344CB8AC3E}">
        <p14:creationId xmlns:p14="http://schemas.microsoft.com/office/powerpoint/2010/main" val="16668158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651" y="343149"/>
            <a:ext cx="5942899" cy="6120680"/>
          </a:xfrm>
          <a:prstGeom prst="rect">
            <a:avLst/>
          </a:prstGeom>
        </p:spPr>
      </p:pic>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3" y="306147"/>
            <a:ext cx="9325194" cy="5643840"/>
          </a:xfrm>
          <a:prstGeom prst="rect">
            <a:avLst/>
          </a:prstGeom>
        </p:spPr>
      </p:pic>
      <p:sp>
        <p:nvSpPr>
          <p:cNvPr id="2" name="Title 1"/>
          <p:cNvSpPr>
            <a:spLocks noGrp="1"/>
          </p:cNvSpPr>
          <p:nvPr>
            <p:ph type="title"/>
          </p:nvPr>
        </p:nvSpPr>
        <p:spPr/>
        <p:txBody>
          <a:bodyPr/>
          <a:lstStyle/>
          <a:p>
            <a:endParaRPr lang="en-GB"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3" y="435314"/>
            <a:ext cx="9131808" cy="6858000"/>
          </a:xfrm>
          <a:prstGeom prst="rect">
            <a:avLst/>
          </a:prstGeom>
        </p:spPr>
      </p:pic>
      <p:pic>
        <p:nvPicPr>
          <p:cNvPr id="4" name="Content Placeholder 3"/>
          <p:cNvPicPr>
            <a:picLocks noGrp="1" noChangeAspect="1"/>
          </p:cNvPicPr>
          <p:nvPr>
            <p:ph sz="quarter" idx="13"/>
          </p:nvPr>
        </p:nvPicPr>
        <p:blipFill>
          <a:blip r:embed="rId5" cstate="print">
            <a:extLst>
              <a:ext uri="{28A0092B-C50C-407E-A947-70E740481C1C}">
                <a14:useLocalDpi xmlns:a14="http://schemas.microsoft.com/office/drawing/2010/main" val="0"/>
              </a:ext>
            </a:extLst>
          </a:blip>
          <a:stretch>
            <a:fillRect/>
          </a:stretch>
        </p:blipFill>
        <p:spPr>
          <a:xfrm>
            <a:off x="107503" y="741672"/>
            <a:ext cx="8568953" cy="5146093"/>
          </a:xfr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6923" y="435314"/>
            <a:ext cx="8712968" cy="6885856"/>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7" y="306147"/>
            <a:ext cx="9144000" cy="6096653"/>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03" y="306800"/>
            <a:ext cx="9144000" cy="6096000"/>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8100" y="306147"/>
            <a:ext cx="9144000" cy="6858000"/>
          </a:xfrm>
          <a:prstGeom prst="rect">
            <a:avLst/>
          </a:prstGeom>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5552" y="426912"/>
            <a:ext cx="8515710" cy="6386782"/>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90532" y="284710"/>
            <a:ext cx="5006929" cy="6753790"/>
          </a:xfrm>
          <a:prstGeom prst="rect">
            <a:avLst/>
          </a:prstGeom>
        </p:spPr>
      </p:pic>
    </p:spTree>
    <p:extLst>
      <p:ext uri="{BB962C8B-B14F-4D97-AF65-F5344CB8AC3E}">
        <p14:creationId xmlns:p14="http://schemas.microsoft.com/office/powerpoint/2010/main" val="321583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out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out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42"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out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heel(1)">
                                      <p:cBhvr>
                                        <p:cTn id="5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0999" y="1944759"/>
            <a:ext cx="5436096" cy="4077072"/>
          </a:xfrm>
          <a:prstGeom prst="rect">
            <a:avLst/>
          </a:prstGeom>
        </p:spPr>
      </p:pic>
      <p:pic>
        <p:nvPicPr>
          <p:cNvPr id="10" name="Content Placeholder 9"/>
          <p:cNvPicPr>
            <a:picLocks noGrp="1" noChangeAspect="1"/>
          </p:cNvPicPr>
          <p:nvPr>
            <p:ph sz="quarter" idx="13"/>
          </p:nvPr>
        </p:nvPicPr>
        <p:blipFill>
          <a:blip r:embed="rId4" cstate="print">
            <a:extLst>
              <a:ext uri="{28A0092B-C50C-407E-A947-70E740481C1C}">
                <a14:useLocalDpi xmlns:a14="http://schemas.microsoft.com/office/drawing/2010/main" val="0"/>
              </a:ext>
            </a:extLst>
          </a:blip>
          <a:stretch>
            <a:fillRect/>
          </a:stretch>
        </p:blipFill>
        <p:spPr>
          <a:xfrm>
            <a:off x="16590" y="0"/>
            <a:ext cx="2983540" cy="4114800"/>
          </a:xfr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7824" y="0"/>
            <a:ext cx="3894354" cy="259228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852936"/>
            <a:ext cx="2361331" cy="4196897"/>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3546" y="4690888"/>
            <a:ext cx="3611893" cy="2708920"/>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91698" y="4217591"/>
            <a:ext cx="3867349" cy="2640409"/>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18940" y="0"/>
            <a:ext cx="3706499" cy="2466988"/>
          </a:xfrm>
          <a:prstGeom prst="rect">
            <a:avLst/>
          </a:prstGeom>
        </p:spPr>
      </p:pic>
    </p:spTree>
    <p:extLst>
      <p:ext uri="{BB962C8B-B14F-4D97-AF65-F5344CB8AC3E}">
        <p14:creationId xmlns:p14="http://schemas.microsoft.com/office/powerpoint/2010/main" val="3626065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60648"/>
            <a:ext cx="6768752" cy="1143000"/>
          </a:xfrm>
        </p:spPr>
        <p:txBody>
          <a:bodyPr/>
          <a:lstStyle/>
          <a:p>
            <a:r>
              <a:rPr lang="en-GB" dirty="0" smtClean="0"/>
              <a:t>New Idea</a:t>
            </a:r>
            <a:endParaRPr lang="en-GB" dirty="0"/>
          </a:p>
        </p:txBody>
      </p:sp>
      <p:sp>
        <p:nvSpPr>
          <p:cNvPr id="3" name="Content Placeholder 2"/>
          <p:cNvSpPr>
            <a:spLocks noGrp="1"/>
          </p:cNvSpPr>
          <p:nvPr>
            <p:ph sz="quarter" idx="13"/>
          </p:nvPr>
        </p:nvSpPr>
        <p:spPr>
          <a:xfrm>
            <a:off x="609600" y="1600200"/>
            <a:ext cx="7924800" cy="2188840"/>
          </a:xfrm>
        </p:spPr>
        <p:txBody>
          <a:bodyPr>
            <a:noAutofit/>
          </a:bodyPr>
          <a:lstStyle/>
          <a:p>
            <a:r>
              <a:rPr lang="en-GB" sz="4000" dirty="0" smtClean="0"/>
              <a:t>Hypothesis</a:t>
            </a:r>
          </a:p>
          <a:p>
            <a:r>
              <a:rPr lang="en-GB" sz="4000" dirty="0" smtClean="0"/>
              <a:t>Young people today have worse hearing than students from 15 years ago because of the music they listen to through headphones?</a:t>
            </a:r>
            <a:endParaRPr lang="en-GB" sz="4000" dirty="0"/>
          </a:p>
        </p:txBody>
      </p:sp>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79512" y="260648"/>
            <a:ext cx="1296144" cy="1334918"/>
          </a:xfrm>
        </p:spPr>
      </p:pic>
      <p:sp>
        <p:nvSpPr>
          <p:cNvPr id="5" name="TextBox 4"/>
          <p:cNvSpPr txBox="1"/>
          <p:nvPr/>
        </p:nvSpPr>
        <p:spPr>
          <a:xfrm>
            <a:off x="5204739" y="4861902"/>
            <a:ext cx="745717" cy="1569660"/>
          </a:xfrm>
          <a:prstGeom prst="rect">
            <a:avLst/>
          </a:prstGeom>
          <a:noFill/>
        </p:spPr>
        <p:txBody>
          <a:bodyPr wrap="none" rtlCol="0">
            <a:spAutoFit/>
          </a:bodyPr>
          <a:lstStyle/>
          <a:p>
            <a:r>
              <a:rPr lang="en-GB" sz="9600" dirty="0" smtClean="0"/>
              <a:t>?</a:t>
            </a:r>
            <a:endParaRPr lang="en-GB" sz="9600" dirty="0"/>
          </a:p>
        </p:txBody>
      </p:sp>
    </p:spTree>
    <p:extLst>
      <p:ext uri="{BB962C8B-B14F-4D97-AF65-F5344CB8AC3E}">
        <p14:creationId xmlns:p14="http://schemas.microsoft.com/office/powerpoint/2010/main" val="3715091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Rosie the pink Head     &amp; The </a:t>
            </a:r>
            <a:r>
              <a:rPr lang="en-GB" dirty="0" err="1" smtClean="0"/>
              <a:t>AuDIOMETERS</a:t>
            </a:r>
            <a:endParaRPr lang="en-GB" dirty="0"/>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83568" y="1628800"/>
            <a:ext cx="3088044" cy="41148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1844824"/>
            <a:ext cx="4175398" cy="3572763"/>
          </a:xfrm>
          <a:prstGeom prst="rect">
            <a:avLst/>
          </a:prstGeom>
        </p:spPr>
      </p:pic>
    </p:spTree>
    <p:extLst>
      <p:ext uri="{BB962C8B-B14F-4D97-AF65-F5344CB8AC3E}">
        <p14:creationId xmlns:p14="http://schemas.microsoft.com/office/powerpoint/2010/main" val="2125909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PHOTOS</a:t>
            </a:r>
            <a:endParaRPr lang="en-GB"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19"/>
            <a:ext cx="3857625" cy="6858000"/>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95" y="2852936"/>
            <a:ext cx="9144000" cy="5143500"/>
          </a:xfrm>
          <a:prstGeom prst="rect">
            <a:avLst/>
          </a:prstGeom>
        </p:spPr>
      </p:pic>
      <p:sp>
        <p:nvSpPr>
          <p:cNvPr id="3" name="TextBox 2"/>
          <p:cNvSpPr txBox="1"/>
          <p:nvPr/>
        </p:nvSpPr>
        <p:spPr>
          <a:xfrm>
            <a:off x="3861299" y="404664"/>
            <a:ext cx="4857420" cy="2123658"/>
          </a:xfrm>
          <a:prstGeom prst="rect">
            <a:avLst/>
          </a:prstGeom>
          <a:noFill/>
        </p:spPr>
        <p:txBody>
          <a:bodyPr wrap="none" rtlCol="0">
            <a:spAutoFit/>
          </a:bodyPr>
          <a:lstStyle/>
          <a:p>
            <a:pPr algn="ctr"/>
            <a:r>
              <a:rPr lang="en-GB" sz="4400" b="1" dirty="0" smtClean="0">
                <a:latin typeface="Aharoni" panose="02010803020104030203" pitchFamily="2" charset="-79"/>
                <a:cs typeface="Aharoni" panose="02010803020104030203" pitchFamily="2" charset="-79"/>
              </a:rPr>
              <a:t>Expert input from</a:t>
            </a:r>
          </a:p>
          <a:p>
            <a:pPr algn="ctr"/>
            <a:r>
              <a:rPr lang="en-GB" sz="4400" b="1" dirty="0" smtClean="0">
                <a:latin typeface="Aharoni" panose="02010803020104030203" pitchFamily="2" charset="-79"/>
                <a:cs typeface="Aharoni" panose="02010803020104030203" pitchFamily="2" charset="-79"/>
              </a:rPr>
              <a:t> researchers </a:t>
            </a:r>
          </a:p>
          <a:p>
            <a:pPr algn="ctr"/>
            <a:r>
              <a:rPr lang="en-GB" sz="4400" b="1" dirty="0" smtClean="0">
                <a:latin typeface="Aharoni" panose="02010803020104030203" pitchFamily="2" charset="-79"/>
                <a:cs typeface="Aharoni" panose="02010803020104030203" pitchFamily="2" charset="-79"/>
              </a:rPr>
              <a:t>at MRC</a:t>
            </a:r>
            <a:endParaRPr lang="en-GB" sz="44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234767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3335" y="464646"/>
            <a:ext cx="2134849" cy="1143000"/>
          </a:xfrm>
        </p:spPr>
        <p:txBody>
          <a:bodyPr/>
          <a:lstStyle/>
          <a:p>
            <a:r>
              <a:rPr lang="en-GB" sz="5400" b="1" dirty="0" smtClean="0"/>
              <a:t>ROSIE</a:t>
            </a:r>
            <a:endParaRPr lang="en-GB" sz="5400" b="1"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1949"/>
          <a:stretch/>
        </p:blipFill>
        <p:spPr>
          <a:xfrm>
            <a:off x="-108520" y="0"/>
            <a:ext cx="3857625" cy="6038528"/>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43026"/>
          <a:stretch/>
        </p:blipFill>
        <p:spPr>
          <a:xfrm>
            <a:off x="6224380" y="-744"/>
            <a:ext cx="3655103" cy="3702108"/>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20267"/>
          <a:stretch/>
        </p:blipFill>
        <p:spPr>
          <a:xfrm>
            <a:off x="3347864" y="2132856"/>
            <a:ext cx="3857625" cy="5468114"/>
          </a:xfrm>
          <a:prstGeom prst="ellipse">
            <a:avLst/>
          </a:prstGeom>
        </p:spPr>
      </p:pic>
    </p:spTree>
    <p:extLst>
      <p:ext uri="{BB962C8B-B14F-4D97-AF65-F5344CB8AC3E}">
        <p14:creationId xmlns:p14="http://schemas.microsoft.com/office/powerpoint/2010/main" val="3817254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414712" y="1600200"/>
            <a:ext cx="2314575" cy="4114800"/>
          </a:xfr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4446" y="1375"/>
            <a:ext cx="3209553" cy="570587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9792" y="233681"/>
            <a:ext cx="3523892" cy="6264696"/>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536" y="283377"/>
            <a:ext cx="3467984" cy="6165304"/>
          </a:xfrm>
          <a:prstGeom prst="rect">
            <a:avLst/>
          </a:prstGeom>
        </p:spPr>
      </p:pic>
    </p:spTree>
    <p:extLst>
      <p:ext uri="{BB962C8B-B14F-4D97-AF65-F5344CB8AC3E}">
        <p14:creationId xmlns:p14="http://schemas.microsoft.com/office/powerpoint/2010/main" val="93108594"/>
      </p:ext>
    </p:extLst>
  </p:cSld>
  <p:clrMapOvr>
    <a:masterClrMapping/>
  </p:clrMapOvr>
  <p:timing>
    <p:tnLst>
      <p:par>
        <p:cTn id="1" dur="indefinite" restart="never" nodeType="tmRoot"/>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613</TotalTime>
  <Words>406</Words>
  <Application>Microsoft Office PowerPoint</Application>
  <PresentationFormat>On-screen Show (4:3)</PresentationFormat>
  <Paragraphs>33</Paragraphs>
  <Slides>12</Slides>
  <Notes>4</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Horizon</vt:lpstr>
      <vt:lpstr>Cutting Edge Science</vt:lpstr>
      <vt:lpstr>Lockerbie Academy- Wow Opportunities</vt:lpstr>
      <vt:lpstr>PowerPoint Presentation</vt:lpstr>
      <vt:lpstr>PowerPoint Presentation</vt:lpstr>
      <vt:lpstr>New Idea</vt:lpstr>
      <vt:lpstr>Rosie the pink Head     &amp; The AuDIOMETERS</vt:lpstr>
      <vt:lpstr>INSERT PHOTOS</vt:lpstr>
      <vt:lpstr>ROSIE</vt:lpstr>
      <vt:lpstr>PowerPoint Presentation</vt:lpstr>
      <vt:lpstr>PowerPoint Presentation</vt:lpstr>
      <vt:lpstr>Portugal</vt:lpstr>
      <vt:lpstr>Who KNOWS WHERE IT WILL LEAD?</vt:lpstr>
    </vt:vector>
  </TitlesOfParts>
  <Company>Altiris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Cutting Edge Science</dc:title>
  <dc:creator>Jennie Hargreaves</dc:creator>
  <cp:lastModifiedBy>Jennie Hargreaves</cp:lastModifiedBy>
  <cp:revision>24</cp:revision>
  <dcterms:created xsi:type="dcterms:W3CDTF">2018-09-05T18:51:07Z</dcterms:created>
  <dcterms:modified xsi:type="dcterms:W3CDTF">2018-09-10T07:43:58Z</dcterms:modified>
</cp:coreProperties>
</file>