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"/>
  </p:notesMasterIdLst>
  <p:handoutMasterIdLst>
    <p:handoutMasterId r:id="rId5"/>
  </p:handoutMasterIdLst>
  <p:sldIdLst>
    <p:sldId id="281" r:id="rId2"/>
    <p:sldId id="358" r:id="rId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565E9F75-4BBF-4B7C-812D-D67DA6D1C9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43A073FA-A36D-48FF-81B0-7745CEBAB48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4E805086-9809-4F43-B39D-083518C918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1C83517A-EE68-4573-AB18-9C709CDFD96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1B3B257-9591-47DD-BE56-4B64C82BD7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3872C1B-786F-4A9D-AB13-B7EA93914E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572B762-F94E-4E42-BF93-5CBE7A019CB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97972B58-9BD1-49F3-B881-8F491D857C4A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671437E-77BA-4DAE-A34E-C07142B0750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6D7841F5-2968-4C85-B00C-62CE23A58C3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6604FDEB-C9A1-4E17-BFF2-CF9B871AED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9DE7CC2-7DBF-4D14-9010-B2A5A5F668D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4393F9B-A37D-4D05-B78C-44CD85D66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844640-F6B1-40B7-9EA8-C5E309DFE2D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8D16E7E6-89BB-4FA5-852D-683FAC85A69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93143B0-9D80-4A34-8E3B-2E4C2E9115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074468F-F70B-4B80-ACE8-7F4FAC01F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7287BA-2795-4035-864F-A1C14366F0D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56002" name="Rectangle 2">
            <a:extLst>
              <a:ext uri="{FF2B5EF4-FFF2-40B4-BE49-F238E27FC236}">
                <a16:creationId xmlns:a16="http://schemas.microsoft.com/office/drawing/2014/main" id="{2C64395E-05A5-4657-A207-68847DD087B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>
            <a:extLst>
              <a:ext uri="{FF2B5EF4-FFF2-40B4-BE49-F238E27FC236}">
                <a16:creationId xmlns:a16="http://schemas.microsoft.com/office/drawing/2014/main" id="{DEA14C14-8EE5-46D5-993D-772334815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C9C53495-F3BD-4E8E-A521-52E39BCD012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16EEFC1B-0B0A-411A-AF3C-A854356553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83EFD41-F4EF-4CA8-AF88-E5656F527A5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0E28BE23-544F-4B7B-A76C-B7DD56D8DB8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06D203C6-B804-428E-BCB1-900B571EC2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7A2AA01B-4D6A-4597-9F48-17A98D894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BB19FF1B-5F08-46A7-9CD1-10DEB433BA7E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4120EDED-F11F-4403-8DB6-6CB81898DAE6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50698C49-69F5-419D-B100-B43CBDD4F35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48DE350E-74A7-4D8C-ACC6-A96D17BB42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DBE0503C-1397-4AEA-AA07-05DB2EA63F3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A3D018CF-EB0C-4AFB-AFD1-394C7648E3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E0B4B626-1079-40F5-95D0-1333E1739D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F0E0BD96-1434-4C42-BF4D-5FF0A6A636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4EB0F176-BFF8-4042-86FA-7CE2CBB7054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21AE-C983-471F-955C-0209AA7D7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F5D3B-7704-4E0E-9E68-C651AFE0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DE694-9FAC-4304-BCAA-91D169AD6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43027-A6C8-42A0-8AB9-E6F587AB0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ECCB2-291B-4983-A7C3-7F0D2D51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FCACD-45D2-40A0-A9B3-ED366D99BD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4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CDAF44-AA27-4DA2-8DF4-C708648317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A33BDD-20E2-4F30-83BC-5A59FA9AC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9681F-3670-479B-8E6F-D2672046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FD28A-944F-4440-AE3C-9484FE590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364EF-5C3E-47FD-BC38-5301E65C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83A10-1B70-494F-BC7A-3E77781FB1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485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60BCE-D9FC-4D26-8F4D-616375DC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D77EE-C6D7-4E67-B5A9-AA70B8EB1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2D455-A950-4600-BE47-B30C8869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CBFB0-B02A-482D-A400-D37E8A9E9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A61DD-647D-4A63-B6E9-46076BF33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25774-8025-46E6-BCB8-0BE82F0F2E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78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903CA-D4A4-4DD9-9A7E-051A3B1C4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4F889-9297-4A22-8423-B78CAE05B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4C0AF-5B9F-482A-A870-7DBE032AC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86D46-42E7-4792-933D-90D39FE2B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C5A01-91AD-4F9B-BEB1-7FDDC53CE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97A1D-4344-419B-9DC7-404E8EEBC6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15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A980B-597E-42A1-9F2C-208498ADF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DB34B-8500-43F9-B740-9ECB073A2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B03FF-174E-4AAD-B4FD-F3CAEBCAB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90718-A170-4324-9C77-A463010F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8F844-2D2D-4845-B07B-DEA9C5FD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1C3A8-8006-46B1-ADA8-C82E2C976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E6D75-DEB4-40DE-9F09-F07B00350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089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EBBDF-2A6C-47BE-87BF-ECC0F5DB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4DBE3-8C3A-4AC1-964C-FF3FE107F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14E0F-F4A0-442F-8B56-D98642034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D31C-875E-49BF-AB1C-9CF6F968D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3196F5-4F11-4E00-A136-1FF0CF7DDD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0BECB9-395D-44EC-BD97-10272EC1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433911-9380-4796-9633-2D232AE11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0883F-93DF-4046-A6F6-CE92F03E7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9FB48-3BBE-494C-9890-F5C0FCBEFD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12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8F616-E6ED-49A0-9133-43FF57FA3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23FD0A-EFEF-4B66-9FF7-1F9571A3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7F1D5D-6686-41F9-A33B-38744DD43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255A7F-9085-46E8-BB16-0A885D92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54042C-DB92-4541-83BA-3D760B12A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025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239EA1-054B-4E07-98F0-7957E3C93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CB806-144C-46E7-94A0-89BD03DEF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C7997-6E16-4699-BCD5-F25FE5FB1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29F12-3DB6-47C9-BF41-99E779AFAE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50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69CD7-7AD8-46B5-AE56-F8787B78F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AF671-8F96-41EB-BF62-27ECC45FF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9FBC5-315C-46E9-9A89-01FF435D0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9AA6D-E29B-4FDB-BF26-8F8F8D73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F61D9-F63D-45CA-B892-B98DD9E5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C32C1-0444-47F8-804B-19C790830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D638D-152A-40B3-8C7B-519CB42110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56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4264A-451C-4452-9B1D-2D8FBF992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998F1-D097-4B87-A890-D1BEE63C7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9C4A1-6826-483D-9572-B7AA1BA0E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5A75E-305A-4DFC-A277-622110AB4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E679F-1039-40BE-8559-6B3B2510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B5B8D-7212-429E-A065-211C0929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86319-C40E-42AD-AD33-821BEA588B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15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8947D832-192F-459B-84B0-56CE8FD589B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7B314E17-B8D6-4B98-BD53-7CC0832F75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9847F367-3254-4440-922D-D4299E4A7A7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FF072D98-324D-4D35-A175-6A8BDAFA265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33EAA37B-CA80-4F88-933F-065AB55C3C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3E2652C2-65E9-4445-9E99-DB3AC0C9CC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FC66FD87-EE90-47CB-98AA-DFC564D520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A3968E25-DFA9-47B2-BC75-141BE4CB42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62F178A9-5301-4E48-BAC1-1EE3FA05FC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65352D19-4509-4026-B61D-0BC0B2058C72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FC5C0DC-7F6D-4F18-A94D-49554222E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4EC66EF8-2B1D-42B0-B59F-E951EE44D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20047C7-8A9C-4E22-9F35-1E123E3A96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04F04DDC-AF8B-4CA8-A8FB-73B726F168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A852F620-CC26-401F-AF38-79EA433FEC7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2193EB9C-705A-4773-B714-D623A4CF54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F7F9745-1D88-4DF0-AE1C-E782EEA8BD7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F6EA1E19-AC4F-4ECA-879D-6A6B9CADF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958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2F2BCEF8-2A14-4EA8-B829-349CD2A34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181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73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1205" name="Text Box 5">
            <a:extLst>
              <a:ext uri="{FF2B5EF4-FFF2-40B4-BE49-F238E27FC236}">
                <a16:creationId xmlns:a16="http://schemas.microsoft.com/office/drawing/2014/main" id="{336909ED-1F59-44BC-BF0F-AB653A7EB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Acceleration due to gravity and gravitational field strength</a:t>
            </a:r>
          </a:p>
        </p:txBody>
      </p:sp>
      <p:sp>
        <p:nvSpPr>
          <p:cNvPr id="51210" name="Text Box 10">
            <a:extLst>
              <a:ext uri="{FF2B5EF4-FFF2-40B4-BE49-F238E27FC236}">
                <a16:creationId xmlns:a16="http://schemas.microsoft.com/office/drawing/2014/main" id="{54AD0AFA-5D1A-42D8-AABE-19A0E6087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>
            <a:extLst>
              <a:ext uri="{FF2B5EF4-FFF2-40B4-BE49-F238E27FC236}">
                <a16:creationId xmlns:a16="http://schemas.microsoft.com/office/drawing/2014/main" id="{718A4B59-8D02-44B8-9B7A-1C00059A6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4979" name="Text Box 3">
            <a:extLst>
              <a:ext uri="{FF2B5EF4-FFF2-40B4-BE49-F238E27FC236}">
                <a16:creationId xmlns:a16="http://schemas.microsoft.com/office/drawing/2014/main" id="{1455A63E-DDCC-4B9F-81BE-1374A8CB3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4980" name="Text Box 4">
            <a:extLst>
              <a:ext uri="{FF2B5EF4-FFF2-40B4-BE49-F238E27FC236}">
                <a16:creationId xmlns:a16="http://schemas.microsoft.com/office/drawing/2014/main" id="{D4F51B72-2FF3-4562-B0F2-CCF3AC26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On the moon, where the gravitational field strength is     1.6 N/kg, a stone falls and takes 1.5 s to reach the surface. What is its velocity as it hits the surface of the moon?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4982" name="Rectangle 6">
            <a:extLst>
              <a:ext uri="{FF2B5EF4-FFF2-40B4-BE49-F238E27FC236}">
                <a16:creationId xmlns:a16="http://schemas.microsoft.com/office/drawing/2014/main" id="{3F71646B-E4DA-402F-B33A-C064C6F4F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4983" name="Text Box 7">
            <a:extLst>
              <a:ext uri="{FF2B5EF4-FFF2-40B4-BE49-F238E27FC236}">
                <a16:creationId xmlns:a16="http://schemas.microsoft.com/office/drawing/2014/main" id="{4E6126DD-F749-45F6-B9A9-15D32EB7D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35163"/>
            <a:ext cx="37861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Acceleration due to gravity and gravitational field strength</a:t>
            </a:r>
            <a:endParaRPr lang="en-US" altLang="en-US" sz="1400"/>
          </a:p>
        </p:txBody>
      </p:sp>
      <p:sp>
        <p:nvSpPr>
          <p:cNvPr id="254984" name="Rectangle 8">
            <a:extLst>
              <a:ext uri="{FF2B5EF4-FFF2-40B4-BE49-F238E27FC236}">
                <a16:creationId xmlns:a16="http://schemas.microsoft.com/office/drawing/2014/main" id="{D603388F-F0CC-44B8-8BFB-1893DFBA9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73</a:t>
            </a:r>
            <a:endParaRPr lang="en-US" altLang="en-US"/>
          </a:p>
        </p:txBody>
      </p:sp>
      <p:sp>
        <p:nvSpPr>
          <p:cNvPr id="254985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0CD01330-D64E-47E4-A7AC-94DA6A569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54987" name="Object 11">
            <a:extLst>
              <a:ext uri="{FF2B5EF4-FFF2-40B4-BE49-F238E27FC236}">
                <a16:creationId xmlns:a16="http://schemas.microsoft.com/office/drawing/2014/main" id="{7C10160A-7D8A-4071-B359-343959F170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6350" y="3894138"/>
          <a:ext cx="109220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1" name="Equation" r:id="rId9" imgW="1091880" imgH="723600" progId="Equation.3">
                  <p:embed/>
                </p:oleObj>
              </mc:Choice>
              <mc:Fallback>
                <p:oleObj name="Equation" r:id="rId9" imgW="10918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6350" y="3894138"/>
                        <a:ext cx="109220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8" name="Object 12">
            <a:extLst>
              <a:ext uri="{FF2B5EF4-FFF2-40B4-BE49-F238E27FC236}">
                <a16:creationId xmlns:a16="http://schemas.microsoft.com/office/drawing/2014/main" id="{7FFD953A-9D51-437A-8327-8D80ACFD8B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4876800"/>
          <a:ext cx="1828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2" name="Equation" r:id="rId11" imgW="1828800" imgH="1218960" progId="Equation.3">
                  <p:embed/>
                </p:oleObj>
              </mc:Choice>
              <mc:Fallback>
                <p:oleObj name="Equation" r:id="rId11" imgW="182880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76800"/>
                        <a:ext cx="1828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9" name="Object 13">
            <a:extLst>
              <a:ext uri="{FF2B5EF4-FFF2-40B4-BE49-F238E27FC236}">
                <a16:creationId xmlns:a16="http://schemas.microsoft.com/office/drawing/2014/main" id="{BA1C33F1-B065-485E-9EBE-023D0ED37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14800"/>
          <a:ext cx="16002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3" name="Equation" r:id="rId13" imgW="1600200" imgH="1676160" progId="Equation.3">
                  <p:embed/>
                </p:oleObj>
              </mc:Choice>
              <mc:Fallback>
                <p:oleObj name="Equation" r:id="rId13" imgW="1600200" imgH="1676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14800"/>
                        <a:ext cx="16002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49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4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49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autoUpdateAnimBg="0"/>
      <p:bldP spid="254980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9932</TotalTime>
  <Words>94</Words>
  <Application>Microsoft Office PowerPoint</Application>
  <PresentationFormat>On-screen Show (4:3)</PresentationFormat>
  <Paragraphs>14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2020-06-09T09:01:13Z</dcterms:modified>
</cp:coreProperties>
</file>