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8"/>
  </p:notesMasterIdLst>
  <p:handoutMasterIdLst>
    <p:handoutMasterId r:id="rId9"/>
  </p:handoutMasterIdLst>
  <p:sldIdLst>
    <p:sldId id="286" r:id="rId2"/>
    <p:sldId id="392" r:id="rId3"/>
    <p:sldId id="393" r:id="rId4"/>
    <p:sldId id="394" r:id="rId5"/>
    <p:sldId id="395" r:id="rId6"/>
    <p:sldId id="396" r:id="rId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77777"/>
    <a:srgbClr val="FF9900"/>
    <a:srgbClr val="FFFF00"/>
    <a:srgbClr val="FF0000"/>
    <a:srgbClr val="00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>
      <p:cViewPr varScale="1">
        <p:scale>
          <a:sx n="91" d="100"/>
          <a:sy n="91" d="100"/>
        </p:scale>
        <p:origin x="103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7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DE956BFD-CFDF-4E0D-8C2F-D552C050510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F24A98A5-CD51-41E2-8A2A-6C127D44C5B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2" name="Rectangle 4">
            <a:extLst>
              <a:ext uri="{FF2B5EF4-FFF2-40B4-BE49-F238E27FC236}">
                <a16:creationId xmlns:a16="http://schemas.microsoft.com/office/drawing/2014/main" id="{91C15DE7-6AB6-4BA2-9DCE-CEC1D8B3343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3" name="Rectangle 5">
            <a:extLst>
              <a:ext uri="{FF2B5EF4-FFF2-40B4-BE49-F238E27FC236}">
                <a16:creationId xmlns:a16="http://schemas.microsoft.com/office/drawing/2014/main" id="{955F9644-98DD-4052-872B-D9C2FBE68A0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56B0AE6-23E3-48D1-9BE9-37BC81F28D3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B3D203DA-9659-4BEC-973C-A746E4EDF1F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5CC1131E-EA25-4F2A-92DA-A51B69760B9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0CFCEDC9-A7D6-4246-B219-7D1C89FEA90F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4A8B5D7B-BFCE-4292-BC70-6A782AB4BB6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D20D371C-F47C-41CC-94F6-D7527F5A345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C7FFF700-7B4D-4930-B95A-1E6B2BAF55F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8979967-CCD5-4C44-84B6-BC5A59D48D1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DEEDAF3-4DD8-463A-921E-F5DB0BBBD1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B9904C-F7AA-4A99-BE2B-F5EA756BAD1A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98306" name="Rectangle 2">
            <a:extLst>
              <a:ext uri="{FF2B5EF4-FFF2-40B4-BE49-F238E27FC236}">
                <a16:creationId xmlns:a16="http://schemas.microsoft.com/office/drawing/2014/main" id="{C25B4473-EADD-48CE-9097-3323A375C73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>
            <a:extLst>
              <a:ext uri="{FF2B5EF4-FFF2-40B4-BE49-F238E27FC236}">
                <a16:creationId xmlns:a16="http://schemas.microsoft.com/office/drawing/2014/main" id="{68A07999-A80B-4F5A-9D27-8E509634D4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9CD8665-B9FE-41D9-B3EF-361B44A073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A7D8D1-ABC3-4726-86C6-402E7AE028B5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342018" name="Rectangle 2">
            <a:extLst>
              <a:ext uri="{FF2B5EF4-FFF2-40B4-BE49-F238E27FC236}">
                <a16:creationId xmlns:a16="http://schemas.microsoft.com/office/drawing/2014/main" id="{6CDE190B-36A0-4FD5-8708-32693D294C8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2019" name="Rectangle 3">
            <a:extLst>
              <a:ext uri="{FF2B5EF4-FFF2-40B4-BE49-F238E27FC236}">
                <a16:creationId xmlns:a16="http://schemas.microsoft.com/office/drawing/2014/main" id="{F557C317-C278-461F-BA62-427412A337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01688F3-3AB2-4E0D-B6ED-27622486E9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F80E0F-F014-4600-B263-6619BF5F1A87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344066" name="Rectangle 2">
            <a:extLst>
              <a:ext uri="{FF2B5EF4-FFF2-40B4-BE49-F238E27FC236}">
                <a16:creationId xmlns:a16="http://schemas.microsoft.com/office/drawing/2014/main" id="{5B7D1C61-659B-4892-8775-82A50FACEDB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4067" name="Rectangle 3">
            <a:extLst>
              <a:ext uri="{FF2B5EF4-FFF2-40B4-BE49-F238E27FC236}">
                <a16:creationId xmlns:a16="http://schemas.microsoft.com/office/drawing/2014/main" id="{F6BE05CD-28E8-4728-BFB1-FF57FDEDDF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0C846F9-B065-4657-9FDA-900B87FB3C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E30257-1B55-4D54-9C5A-663080936533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346114" name="Rectangle 2">
            <a:extLst>
              <a:ext uri="{FF2B5EF4-FFF2-40B4-BE49-F238E27FC236}">
                <a16:creationId xmlns:a16="http://schemas.microsoft.com/office/drawing/2014/main" id="{B3CBFE03-32A6-4DF9-BAE9-D424C0B6B80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6115" name="Rectangle 3">
            <a:extLst>
              <a:ext uri="{FF2B5EF4-FFF2-40B4-BE49-F238E27FC236}">
                <a16:creationId xmlns:a16="http://schemas.microsoft.com/office/drawing/2014/main" id="{25120262-A214-4BA8-BD7B-C2B6F784C3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E5E73E1-D6B8-4D54-9473-0BD314A9BF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6C0D15-93B6-4F65-BFE3-FAD8FCA5EC43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348162" name="Rectangle 2">
            <a:extLst>
              <a:ext uri="{FF2B5EF4-FFF2-40B4-BE49-F238E27FC236}">
                <a16:creationId xmlns:a16="http://schemas.microsoft.com/office/drawing/2014/main" id="{A5DFC530-3878-40E4-AD40-2B00159A80F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63" name="Rectangle 3">
            <a:extLst>
              <a:ext uri="{FF2B5EF4-FFF2-40B4-BE49-F238E27FC236}">
                <a16:creationId xmlns:a16="http://schemas.microsoft.com/office/drawing/2014/main" id="{D79CCCC3-03A7-4D96-9DF5-188BB01AB1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E8B6EFF-9E47-4CC1-BF2C-265A2F17A9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89A745-D935-4653-BF3E-1921DA049C1A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350210" name="Rectangle 2">
            <a:extLst>
              <a:ext uri="{FF2B5EF4-FFF2-40B4-BE49-F238E27FC236}">
                <a16:creationId xmlns:a16="http://schemas.microsoft.com/office/drawing/2014/main" id="{CC1B7EB8-AA33-4DC1-AB96-6BDD4439054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0211" name="Rectangle 3">
            <a:extLst>
              <a:ext uri="{FF2B5EF4-FFF2-40B4-BE49-F238E27FC236}">
                <a16:creationId xmlns:a16="http://schemas.microsoft.com/office/drawing/2014/main" id="{792C65A4-543C-457C-85A2-96A5E63045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>
            <a:extLst>
              <a:ext uri="{FF2B5EF4-FFF2-40B4-BE49-F238E27FC236}">
                <a16:creationId xmlns:a16="http://schemas.microsoft.com/office/drawing/2014/main" id="{7A2F0043-5BC7-48E8-B874-9052D0658DC8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3075" name="Group 3">
              <a:extLst>
                <a:ext uri="{FF2B5EF4-FFF2-40B4-BE49-F238E27FC236}">
                  <a16:creationId xmlns:a16="http://schemas.microsoft.com/office/drawing/2014/main" id="{7C8DC4EB-6892-4A99-8C3F-037F5984526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3076" name="Rectangle 4">
                <a:extLst>
                  <a:ext uri="{FF2B5EF4-FFF2-40B4-BE49-F238E27FC236}">
                    <a16:creationId xmlns:a16="http://schemas.microsoft.com/office/drawing/2014/main" id="{455E9269-59A3-41FA-9C01-DACB652FDD1D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160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77" name="Rectangle 5">
                <a:extLst>
                  <a:ext uri="{FF2B5EF4-FFF2-40B4-BE49-F238E27FC236}">
                    <a16:creationId xmlns:a16="http://schemas.microsoft.com/office/drawing/2014/main" id="{716AA0E5-7E4F-4167-93E0-ABC7CDC17625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1600"/>
                <a:ext cx="5760" cy="2720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pic>
          <p:nvPicPr>
            <p:cNvPr id="3078" name="Picture 6">
              <a:extLst>
                <a:ext uri="{FF2B5EF4-FFF2-40B4-BE49-F238E27FC236}">
                  <a16:creationId xmlns:a16="http://schemas.microsoft.com/office/drawing/2014/main" id="{31C4027D-8EFC-4EEA-B30F-87BB614310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163" y="0"/>
              <a:ext cx="680" cy="3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079" name="Group 7">
              <a:extLst>
                <a:ext uri="{FF2B5EF4-FFF2-40B4-BE49-F238E27FC236}">
                  <a16:creationId xmlns:a16="http://schemas.microsoft.com/office/drawing/2014/main" id="{2B46A1B5-3E09-4628-9C2D-C5C076B64B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8" y="0"/>
              <a:ext cx="97" cy="3613"/>
              <a:chOff x="226" y="0"/>
              <a:chExt cx="80" cy="3613"/>
            </a:xfrm>
          </p:grpSpPr>
          <p:sp>
            <p:nvSpPr>
              <p:cNvPr id="3080" name="Rectangle 8">
                <a:extLst>
                  <a:ext uri="{FF2B5EF4-FFF2-40B4-BE49-F238E27FC236}">
                    <a16:creationId xmlns:a16="http://schemas.microsoft.com/office/drawing/2014/main" id="{F6F916FC-F37A-41BC-9CC8-50A846C35AB2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0"/>
                <a:ext cx="80" cy="85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accent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81" name="Rectangle 9">
                <a:extLst>
                  <a:ext uri="{FF2B5EF4-FFF2-40B4-BE49-F238E27FC236}">
                    <a16:creationId xmlns:a16="http://schemas.microsoft.com/office/drawing/2014/main" id="{9EF6AD6F-884D-4E89-8560-5524ADF6EFA8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840"/>
                <a:ext cx="80" cy="2773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3082" name="Rectangle 10">
              <a:extLst>
                <a:ext uri="{FF2B5EF4-FFF2-40B4-BE49-F238E27FC236}">
                  <a16:creationId xmlns:a16="http://schemas.microsoft.com/office/drawing/2014/main" id="{6E9271FC-A0C8-443B-9E4E-BD6F68BD98D9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0" y="1536"/>
              <a:ext cx="4294" cy="160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3083" name="Rectangle 11">
            <a:extLst>
              <a:ext uri="{FF2B5EF4-FFF2-40B4-BE49-F238E27FC236}">
                <a16:creationId xmlns:a16="http://schemas.microsoft.com/office/drawing/2014/main" id="{AA61B17C-B70A-4DEB-B215-0199AE859E3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1100138"/>
            <a:ext cx="7772400" cy="1143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3084" name="Rectangle 12">
            <a:extLst>
              <a:ext uri="{FF2B5EF4-FFF2-40B4-BE49-F238E27FC236}">
                <a16:creationId xmlns:a16="http://schemas.microsoft.com/office/drawing/2014/main" id="{49645114-3F2C-4900-9917-C36110920CA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085" name="Rectangle 13">
            <a:extLst>
              <a:ext uri="{FF2B5EF4-FFF2-40B4-BE49-F238E27FC236}">
                <a16:creationId xmlns:a16="http://schemas.microsoft.com/office/drawing/2014/main" id="{21CFB5BB-73C3-4E14-B6B4-AE5CC6949E4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6" name="Rectangle 14">
            <a:extLst>
              <a:ext uri="{FF2B5EF4-FFF2-40B4-BE49-F238E27FC236}">
                <a16:creationId xmlns:a16="http://schemas.microsoft.com/office/drawing/2014/main" id="{22D6D483-B3C9-4B53-A4C8-BCD789E99B6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7" name="Rectangle 15">
            <a:extLst>
              <a:ext uri="{FF2B5EF4-FFF2-40B4-BE49-F238E27FC236}">
                <a16:creationId xmlns:a16="http://schemas.microsoft.com/office/drawing/2014/main" id="{86E9ECB2-BAE9-4DE2-AE06-873408A8DAB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fld id="{41C9E7BC-8E3F-49FB-B177-1CAD44D60DE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BD88F-F07E-44EE-917F-643FBC07E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056616-76C1-412F-AD40-1151131F87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9DDBD7-7F92-488B-A4D1-31F0F7EEA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A70C3C-ADEE-4D1B-9EAF-360DA1A48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0CAF62-BF60-48D3-89FF-0A90192D1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8B8DD7-7C88-43D5-8706-72DC5885D7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1421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09D0B47-37C3-4D78-BC98-A351EBC03B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1247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B751DD-6E21-467C-8D14-1D51F63877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954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22BAB9-96B0-479D-A784-4ADFD55B1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5E9C6D-8DE1-44CB-90EA-39742B134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73B38-0706-493A-9EA7-0AA226E9D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E45F36-318C-40BD-99BE-A4300AC6B9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2847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4725D-FAFA-4EA6-A96C-B8C863615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47933-0433-4501-8784-E40406C888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F9351-E93B-4A1C-9232-567A9923B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769EA-98ED-4BF9-966B-1FCFC4370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8F603C-302A-4404-881C-10DB0AF26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B5245A-F32F-4563-902A-DEA15CB1AA6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7496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B4D7F-D2A2-475E-B9E3-12DF1E9F9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440F5F-B304-4BC0-86F1-7F2B95041C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6AE44D-A9CE-4641-ADC6-7B5695348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0BE9A9-3FEA-458B-99B6-12E5968E6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06B01-2FF1-4C5D-ABFA-2735BE8A7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814F85-37AF-45B3-9728-D28C2BD935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6726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F315-58AA-489D-AE59-9456428C1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D8F9C-1135-421E-9AC1-C4DCCC559D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54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D0CEB0-8FE4-4F98-A789-95CEFB0E6D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949AD2-D6CA-4097-90BE-F51DD5DD9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0B31E3-6E81-4655-9350-EF4823E62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82A71D-AB52-4974-8770-29D43FD23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F99A0A-D6C1-4041-8EF1-18C4632389F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1887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02C16-C81A-4828-95E2-2A2542E66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4D6553-88A9-4307-8726-9E9D3BC64B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FD739C-A138-4D20-8783-826EA4B02B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4E4955-5B2C-452E-9B09-1D63BC8DD8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3B219A-CA4C-488B-A401-A29146E32D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BE6AA8-C9D4-45EF-9D6E-15EF9CC61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B95329-7CC5-4F25-AEDD-8B2F80CF0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29E586-2E11-4089-88DA-B46BBEDB3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0F23C0-59E2-4653-A600-58D3ED0054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6966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00807-9E15-434F-A8A2-7859C02B0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43B64E-42A2-496F-923B-0DB2236CD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374744-0149-4AE0-B9BC-010794F1E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204656-7539-4010-BEA4-F8D49CDE0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A41DB5-AE9C-43D8-9550-21A9FD6274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6242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ADF22C-2FC8-4485-8449-F4FCAC542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0C7E3B-3A25-45E9-AB7A-77011D54C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E19579-BAA6-451B-BCB8-888F89587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B74635-AAED-4009-A3ED-2B28000C27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9032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42B8C-BB34-4001-931C-08B138C9C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9C00B1-A7BD-47ED-8378-ABCAC4FAD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17C6EF-B4DF-4275-BAF8-EB35BB77BE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B99D3E-44CF-4A29-A891-AC6568334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4A46CD-D553-4CC9-8225-C7C28598D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0559CD-EFD4-49B9-880B-AF92EC05C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DFAE7E-C9AA-44DA-9D74-3A0F348452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6925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7E128-D1DB-4268-BDA7-74274A18D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D13B86-1CA8-4E0D-82FB-06FF91A1EF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F862A2-6435-4C73-905D-8266897D24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02DC25-6405-4C48-A5BD-0FCFFCC51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4A26B4-B6CE-4136-AC74-BA01B6EAC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2A3446-AEB7-451F-ABF4-1F65B4C22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DD36BF-BAF5-4B44-B332-6304059E78D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1298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>
            <a:extLst>
              <a:ext uri="{FF2B5EF4-FFF2-40B4-BE49-F238E27FC236}">
                <a16:creationId xmlns:a16="http://schemas.microsoft.com/office/drawing/2014/main" id="{E7B0720F-B2A8-4FEE-B97B-36BBED60FFFF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2051" name="Group 3">
              <a:extLst>
                <a:ext uri="{FF2B5EF4-FFF2-40B4-BE49-F238E27FC236}">
                  <a16:creationId xmlns:a16="http://schemas.microsoft.com/office/drawing/2014/main" id="{3485FC07-5040-426D-98E0-6B443F2F0ED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2052" name="Rectangle 4">
                <a:extLst>
                  <a:ext uri="{FF2B5EF4-FFF2-40B4-BE49-F238E27FC236}">
                    <a16:creationId xmlns:a16="http://schemas.microsoft.com/office/drawing/2014/main" id="{68E1A007-99F9-494D-98BC-3F8FBB90B34E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384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053" name="Rectangle 5">
                <a:extLst>
                  <a:ext uri="{FF2B5EF4-FFF2-40B4-BE49-F238E27FC236}">
                    <a16:creationId xmlns:a16="http://schemas.microsoft.com/office/drawing/2014/main" id="{E93923DF-857B-4D16-B478-4D3783A4F1FE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384"/>
                <a:ext cx="5760" cy="3936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2054" name="Group 6">
              <a:extLst>
                <a:ext uri="{FF2B5EF4-FFF2-40B4-BE49-F238E27FC236}">
                  <a16:creationId xmlns:a16="http://schemas.microsoft.com/office/drawing/2014/main" id="{9E3E207E-74C3-4603-B80A-1914B393B0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1667" cy="3613"/>
              <a:chOff x="0" y="0"/>
              <a:chExt cx="1667" cy="3613"/>
            </a:xfrm>
          </p:grpSpPr>
          <p:pic>
            <p:nvPicPr>
              <p:cNvPr id="2055" name="Picture 7">
                <a:extLst>
                  <a:ext uri="{FF2B5EF4-FFF2-40B4-BE49-F238E27FC236}">
                    <a16:creationId xmlns:a16="http://schemas.microsoft.com/office/drawing/2014/main" id="{E67E2375-9B7D-4A2C-85D3-498CE7ECDC3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ltGray">
              <a:xfrm>
                <a:off x="163" y="0"/>
                <a:ext cx="534" cy="31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056" name="Group 8">
                <a:extLst>
                  <a:ext uri="{FF2B5EF4-FFF2-40B4-BE49-F238E27FC236}">
                    <a16:creationId xmlns:a16="http://schemas.microsoft.com/office/drawing/2014/main" id="{ED60B97D-09E0-4698-BACA-1D5CB53A269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6" y="0"/>
                <a:ext cx="80" cy="3613"/>
                <a:chOff x="226" y="0"/>
                <a:chExt cx="80" cy="3613"/>
              </a:xfrm>
            </p:grpSpPr>
            <p:sp>
              <p:nvSpPr>
                <p:cNvPr id="2057" name="Rectangle 9">
                  <a:extLst>
                    <a:ext uri="{FF2B5EF4-FFF2-40B4-BE49-F238E27FC236}">
                      <a16:creationId xmlns:a16="http://schemas.microsoft.com/office/drawing/2014/main" id="{09A2A1C4-72E3-4E8C-8C2E-F95863B15D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0"/>
                  <a:ext cx="80" cy="85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2058" name="Rectangle 10">
                  <a:extLst>
                    <a:ext uri="{FF2B5EF4-FFF2-40B4-BE49-F238E27FC236}">
                      <a16:creationId xmlns:a16="http://schemas.microsoft.com/office/drawing/2014/main" id="{3C01EBDE-E2EE-4052-85B7-7335BAB984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840"/>
                  <a:ext cx="80" cy="277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sp>
            <p:nvSpPr>
              <p:cNvPr id="2059" name="Rectangle 11">
                <a:extLst>
                  <a:ext uri="{FF2B5EF4-FFF2-40B4-BE49-F238E27FC236}">
                    <a16:creationId xmlns:a16="http://schemas.microsoft.com/office/drawing/2014/main" id="{93DBCEEC-3E8F-4767-8694-8D9C8E552AB4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0" y="347"/>
                <a:ext cx="1667" cy="8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  <p:sp>
        <p:nvSpPr>
          <p:cNvPr id="2060" name="Rectangle 12">
            <a:extLst>
              <a:ext uri="{FF2B5EF4-FFF2-40B4-BE49-F238E27FC236}">
                <a16:creationId xmlns:a16="http://schemas.microsoft.com/office/drawing/2014/main" id="{D215EA0B-B019-4B81-99E2-E7B5CC6922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4022493F-A493-460E-91D3-A54DFE1696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BB787618-57E1-4C7D-92C9-ABA75F8E47E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954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D8E99935-8EB1-43F0-A9BC-1378E6EEF1C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534F72C7-14A3-46E9-B14E-5C7B871C4D0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fld id="{CB29A56F-BAFA-4B9B-9FFC-C3B47D0CA0A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slide" Target="slide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notesSlide" Target="../notesSlides/notesSlide2.xml"/><Relationship Id="rId7" Type="http://schemas.openxmlformats.org/officeDocument/2006/relationships/slide" Target="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3.wav"/><Relationship Id="rId11" Type="http://schemas.openxmlformats.org/officeDocument/2006/relationships/image" Target="../media/image3.wmf"/><Relationship Id="rId5" Type="http://schemas.openxmlformats.org/officeDocument/2006/relationships/audio" Target="../media/audio2.wav"/><Relationship Id="rId10" Type="http://schemas.openxmlformats.org/officeDocument/2006/relationships/oleObject" Target="../embeddings/oleObject2.bin"/><Relationship Id="rId4" Type="http://schemas.openxmlformats.org/officeDocument/2006/relationships/audio" Target="../media/audio1.wav"/><Relationship Id="rId9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13" Type="http://schemas.openxmlformats.org/officeDocument/2006/relationships/oleObject" Target="../embeddings/oleObject4.bin"/><Relationship Id="rId3" Type="http://schemas.openxmlformats.org/officeDocument/2006/relationships/notesSlide" Target="../notesSlides/notesSlide3.xml"/><Relationship Id="rId7" Type="http://schemas.openxmlformats.org/officeDocument/2006/relationships/audio" Target="../media/audio6.wav"/><Relationship Id="rId12" Type="http://schemas.openxmlformats.org/officeDocument/2006/relationships/image" Target="../media/image2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audio" Target="../media/audio5.wav"/><Relationship Id="rId11" Type="http://schemas.openxmlformats.org/officeDocument/2006/relationships/oleObject" Target="../embeddings/oleObject3.bin"/><Relationship Id="rId5" Type="http://schemas.openxmlformats.org/officeDocument/2006/relationships/audio" Target="../media/audio2.wav"/><Relationship Id="rId15" Type="http://schemas.openxmlformats.org/officeDocument/2006/relationships/slide" Target="slide1.xml"/><Relationship Id="rId10" Type="http://schemas.openxmlformats.org/officeDocument/2006/relationships/audio" Target="../media/audio9.wav"/><Relationship Id="rId4" Type="http://schemas.openxmlformats.org/officeDocument/2006/relationships/audio" Target="../media/audio4.wav"/><Relationship Id="rId9" Type="http://schemas.openxmlformats.org/officeDocument/2006/relationships/audio" Target="../media/audio8.wav"/><Relationship Id="rId14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4.xml"/><Relationship Id="rId7" Type="http://schemas.openxmlformats.org/officeDocument/2006/relationships/audio" Target="../media/audio12.wav"/><Relationship Id="rId12" Type="http://schemas.openxmlformats.org/officeDocument/2006/relationships/slide" Target="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audio" Target="../media/audio2.wav"/><Relationship Id="rId11" Type="http://schemas.openxmlformats.org/officeDocument/2006/relationships/image" Target="../media/image5.wmf"/><Relationship Id="rId5" Type="http://schemas.openxmlformats.org/officeDocument/2006/relationships/audio" Target="../media/audio11.wav"/><Relationship Id="rId10" Type="http://schemas.openxmlformats.org/officeDocument/2006/relationships/oleObject" Target="../embeddings/oleObject6.bin"/><Relationship Id="rId4" Type="http://schemas.openxmlformats.org/officeDocument/2006/relationships/audio" Target="../media/audio10.wav"/><Relationship Id="rId9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image" Target="../media/image8.wmf"/><Relationship Id="rId3" Type="http://schemas.openxmlformats.org/officeDocument/2006/relationships/notesSlide" Target="../notesSlides/notesSlide5.xml"/><Relationship Id="rId7" Type="http://schemas.openxmlformats.org/officeDocument/2006/relationships/audio" Target="../media/audio15.wav"/><Relationship Id="rId12" Type="http://schemas.openxmlformats.org/officeDocument/2006/relationships/oleObject" Target="../embeddings/oleObject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audio" Target="../media/audio14.wav"/><Relationship Id="rId11" Type="http://schemas.openxmlformats.org/officeDocument/2006/relationships/image" Target="../media/image7.wmf"/><Relationship Id="rId5" Type="http://schemas.openxmlformats.org/officeDocument/2006/relationships/audio" Target="../media/audio2.wav"/><Relationship Id="rId10" Type="http://schemas.openxmlformats.org/officeDocument/2006/relationships/oleObject" Target="../embeddings/oleObject8.bin"/><Relationship Id="rId4" Type="http://schemas.openxmlformats.org/officeDocument/2006/relationships/audio" Target="../media/audio13.wav"/><Relationship Id="rId9" Type="http://schemas.openxmlformats.org/officeDocument/2006/relationships/image" Target="../media/image6.wmf"/><Relationship Id="rId14" Type="http://schemas.openxmlformats.org/officeDocument/2006/relationships/slide" Target="slid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image" Target="../media/image10.wmf"/><Relationship Id="rId3" Type="http://schemas.openxmlformats.org/officeDocument/2006/relationships/notesSlide" Target="../notesSlides/notesSlide6.xml"/><Relationship Id="rId7" Type="http://schemas.openxmlformats.org/officeDocument/2006/relationships/audio" Target="../media/audio18.wav"/><Relationship Id="rId12" Type="http://schemas.openxmlformats.org/officeDocument/2006/relationships/oleObject" Target="../embeddings/oleObject1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audio" Target="../media/audio17.wav"/><Relationship Id="rId11" Type="http://schemas.openxmlformats.org/officeDocument/2006/relationships/image" Target="../media/image9.wmf"/><Relationship Id="rId5" Type="http://schemas.openxmlformats.org/officeDocument/2006/relationships/audio" Target="../media/audio2.wav"/><Relationship Id="rId10" Type="http://schemas.openxmlformats.org/officeDocument/2006/relationships/oleObject" Target="../embeddings/oleObject11.bin"/><Relationship Id="rId4" Type="http://schemas.openxmlformats.org/officeDocument/2006/relationships/audio" Target="../media/audio16.wav"/><Relationship Id="rId9" Type="http://schemas.openxmlformats.org/officeDocument/2006/relationships/image" Target="../media/image2.wmf"/><Relationship Id="rId14" Type="http://schemas.openxmlformats.org/officeDocument/2006/relationships/slide" Target="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>
            <a:extLst>
              <a:ext uri="{FF2B5EF4-FFF2-40B4-BE49-F238E27FC236}">
                <a16:creationId xmlns:a16="http://schemas.microsoft.com/office/drawing/2014/main" id="{9011A296-14DF-4C3A-95A3-B1F6AE8D4AC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457200"/>
            <a:ext cx="7772400" cy="1143000"/>
          </a:xfrm>
        </p:spPr>
        <p:txBody>
          <a:bodyPr/>
          <a:lstStyle/>
          <a:p>
            <a:r>
              <a:rPr lang="en-US" altLang="en-US"/>
              <a:t>Physics Support Materials </a:t>
            </a:r>
          </a:p>
        </p:txBody>
      </p:sp>
      <p:sp>
        <p:nvSpPr>
          <p:cNvPr id="97283" name="Text Box 3">
            <a:extLst>
              <a:ext uri="{FF2B5EF4-FFF2-40B4-BE49-F238E27FC236}">
                <a16:creationId xmlns:a16="http://schemas.microsoft.com/office/drawing/2014/main" id="{234FBAFB-15C8-4788-BF3C-0AE22DF79A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648200"/>
            <a:ext cx="579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on the question number below.</a:t>
            </a:r>
          </a:p>
        </p:txBody>
      </p:sp>
      <p:sp>
        <p:nvSpPr>
          <p:cNvPr id="97284" name="Text Box 4">
            <a:extLst>
              <a:ext uri="{FF2B5EF4-FFF2-40B4-BE49-F238E27FC236}">
                <a16:creationId xmlns:a16="http://schemas.microsoft.com/office/drawing/2014/main" id="{AF509729-DC52-4F4E-882A-933CB7F2FC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5334000"/>
            <a:ext cx="701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dirty="0">
                <a:solidFill>
                  <a:schemeClr val="tx1"/>
                </a:solidFill>
                <a:hlinkClick r:id="rId3" action="ppaction://hlinksldjump"/>
              </a:rPr>
              <a:t>109,</a:t>
            </a:r>
            <a:r>
              <a:rPr lang="en-US" altLang="en-US" sz="2400" dirty="0">
                <a:solidFill>
                  <a:schemeClr val="tx1"/>
                </a:solidFill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hlinkClick r:id="rId4" action="ppaction://hlinksldjump"/>
              </a:rPr>
              <a:t>110,</a:t>
            </a:r>
            <a:r>
              <a:rPr lang="en-US" altLang="en-US" sz="2400" dirty="0">
                <a:solidFill>
                  <a:schemeClr val="tx1"/>
                </a:solidFill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hlinkClick r:id="rId5" action="ppaction://hlinksldjump"/>
              </a:rPr>
              <a:t>111,</a:t>
            </a:r>
            <a:r>
              <a:rPr lang="en-US" altLang="en-US" sz="2400" dirty="0">
                <a:solidFill>
                  <a:schemeClr val="tx1"/>
                </a:solidFill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hlinkClick r:id="rId6" action="ppaction://hlinksldjump"/>
              </a:rPr>
              <a:t>112,</a:t>
            </a:r>
            <a:r>
              <a:rPr lang="en-US" altLang="en-US" sz="2400" dirty="0">
                <a:solidFill>
                  <a:schemeClr val="tx1"/>
                </a:solidFill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hlinkClick r:id="rId7" action="ppaction://hlinksldjump"/>
              </a:rPr>
              <a:t>113</a:t>
            </a:r>
            <a:endParaRPr lang="en-US" altLang="en-US" sz="2400" dirty="0">
              <a:solidFill>
                <a:schemeClr val="tx1"/>
              </a:solidFill>
            </a:endParaRPr>
          </a:p>
        </p:txBody>
      </p:sp>
      <p:sp>
        <p:nvSpPr>
          <p:cNvPr id="97285" name="Text Box 5">
            <a:extLst>
              <a:ext uri="{FF2B5EF4-FFF2-40B4-BE49-F238E27FC236}">
                <a16:creationId xmlns:a16="http://schemas.microsoft.com/office/drawing/2014/main" id="{7BD60DE5-5C38-4A99-85EE-9705C8D07D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5715000" cy="179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Solutions to momentum and energy problems</a:t>
            </a:r>
          </a:p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Gravitational potential energy</a:t>
            </a:r>
          </a:p>
        </p:txBody>
      </p:sp>
      <p:sp>
        <p:nvSpPr>
          <p:cNvPr id="97290" name="Text Box 10">
            <a:extLst>
              <a:ext uri="{FF2B5EF4-FFF2-40B4-BE49-F238E27FC236}">
                <a16:creationId xmlns:a16="http://schemas.microsoft.com/office/drawing/2014/main" id="{A8E67D10-D146-47C9-8BE7-F3C3F23CA3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676400"/>
            <a:ext cx="7620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    Mechanics and Heat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2">
            <a:extLst>
              <a:ext uri="{FF2B5EF4-FFF2-40B4-BE49-F238E27FC236}">
                <a16:creationId xmlns:a16="http://schemas.microsoft.com/office/drawing/2014/main" id="{83139820-4B6E-4297-A2B4-F9AADB3ADC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40995" name="Text Box 3">
            <a:extLst>
              <a:ext uri="{FF2B5EF4-FFF2-40B4-BE49-F238E27FC236}">
                <a16:creationId xmlns:a16="http://schemas.microsoft.com/office/drawing/2014/main" id="{61A9F0E5-A704-41C8-A0FB-D04DFB72F8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40996" name="Text Box 4">
            <a:extLst>
              <a:ext uri="{FF2B5EF4-FFF2-40B4-BE49-F238E27FC236}">
                <a16:creationId xmlns:a16="http://schemas.microsoft.com/office/drawing/2014/main" id="{1F857733-C075-4901-9C51-C9F09F7DE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5438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 chairlift raises a skier of mass 60 kg to a height of 250 m. How much potential energy does the skier gain?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40997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F706D73B-196F-47EF-8F79-C87D76AB7D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40998" name="Rectangle 6">
            <a:extLst>
              <a:ext uri="{FF2B5EF4-FFF2-40B4-BE49-F238E27FC236}">
                <a16:creationId xmlns:a16="http://schemas.microsoft.com/office/drawing/2014/main" id="{BFE68E25-FA42-49B0-B910-4807F8AAB1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40999" name="Text Box 7">
            <a:extLst>
              <a:ext uri="{FF2B5EF4-FFF2-40B4-BE49-F238E27FC236}">
                <a16:creationId xmlns:a16="http://schemas.microsoft.com/office/drawing/2014/main" id="{961D52A9-B08E-4316-854D-F8048CC749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Gravitational Potential Energy </a:t>
            </a:r>
            <a:endParaRPr lang="en-US" altLang="en-US" sz="1400"/>
          </a:p>
        </p:txBody>
      </p:sp>
      <p:sp>
        <p:nvSpPr>
          <p:cNvPr id="341000" name="Rectangle 8">
            <a:extLst>
              <a:ext uri="{FF2B5EF4-FFF2-40B4-BE49-F238E27FC236}">
                <a16:creationId xmlns:a16="http://schemas.microsoft.com/office/drawing/2014/main" id="{A0BB1CDA-F9EC-4FEB-AABF-F753733794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109</a:t>
            </a:r>
            <a:endParaRPr lang="en-US" altLang="en-US"/>
          </a:p>
        </p:txBody>
      </p:sp>
      <p:sp>
        <p:nvSpPr>
          <p:cNvPr id="341001" name="AutoShape 9">
            <a:hlinkClick r:id="rId7" action="ppaction://hlinksldjump" highlightClick="1" endSnd="1"/>
            <a:extLst>
              <a:ext uri="{FF2B5EF4-FFF2-40B4-BE49-F238E27FC236}">
                <a16:creationId xmlns:a16="http://schemas.microsoft.com/office/drawing/2014/main" id="{4C071C84-A486-49D8-854E-CB9C139078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41005" name="Object 13">
            <a:extLst>
              <a:ext uri="{FF2B5EF4-FFF2-40B4-BE49-F238E27FC236}">
                <a16:creationId xmlns:a16="http://schemas.microsoft.com/office/drawing/2014/main" id="{F0629136-C860-4CFC-A16A-C040249C554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38350" y="4019550"/>
          <a:ext cx="1219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1008" name="Equation" r:id="rId8" imgW="1218960" imgH="419040" progId="Equation.3">
                  <p:embed/>
                </p:oleObj>
              </mc:Choice>
              <mc:Fallback>
                <p:oleObj name="Equation" r:id="rId8" imgW="1218960" imgH="41904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8350" y="4019550"/>
                        <a:ext cx="12192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1006" name="Object 14">
            <a:extLst>
              <a:ext uri="{FF2B5EF4-FFF2-40B4-BE49-F238E27FC236}">
                <a16:creationId xmlns:a16="http://schemas.microsoft.com/office/drawing/2014/main" id="{1689C6B5-EB62-4AAD-84D4-F75B69D813A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4648200"/>
          <a:ext cx="3124200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1009" name="Equation" r:id="rId10" imgW="1625400" imgH="482400" progId="Equation.3">
                  <p:embed/>
                </p:oleObj>
              </mc:Choice>
              <mc:Fallback>
                <p:oleObj name="Equation" r:id="rId10" imgW="1625400" imgH="4824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648200"/>
                        <a:ext cx="3124200" cy="923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40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409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09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0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0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410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09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410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09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0995" grpId="0" autoUpdateAnimBg="0"/>
      <p:bldP spid="340996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>
            <a:extLst>
              <a:ext uri="{FF2B5EF4-FFF2-40B4-BE49-F238E27FC236}">
                <a16:creationId xmlns:a16="http://schemas.microsoft.com/office/drawing/2014/main" id="{4343CE6B-02A2-41F5-B4CA-09575A5087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43043" name="Text Box 3">
            <a:extLst>
              <a:ext uri="{FF2B5EF4-FFF2-40B4-BE49-F238E27FC236}">
                <a16:creationId xmlns:a16="http://schemas.microsoft.com/office/drawing/2014/main" id="{4560F16F-8862-4CF9-A0FC-02E8A2A0A2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43044" name="Text Box 4">
            <a:extLst>
              <a:ext uri="{FF2B5EF4-FFF2-40B4-BE49-F238E27FC236}">
                <a16:creationId xmlns:a16="http://schemas.microsoft.com/office/drawing/2014/main" id="{B3E32DD8-59E0-4DE7-BA53-946F71A7F3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543800" cy="128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A brick of mass 3 kg rests on a platform 25 m above the ground on a building site. </a:t>
            </a:r>
          </a:p>
          <a:p>
            <a:r>
              <a:rPr lang="en-US" altLang="en-US">
                <a:solidFill>
                  <a:schemeClr val="tx1"/>
                </a:solidFill>
              </a:rPr>
              <a:t>a) How much potential energy is stored in the brick?</a:t>
            </a:r>
            <a:endParaRPr lang="en-US" altLang="en-US" sz="240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43045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8301D470-EE97-41E4-9D3B-081EEF8EDF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43046" name="Rectangle 6">
            <a:extLst>
              <a:ext uri="{FF2B5EF4-FFF2-40B4-BE49-F238E27FC236}">
                <a16:creationId xmlns:a16="http://schemas.microsoft.com/office/drawing/2014/main" id="{4ED8AABC-D228-4033-9F4C-3C7DE7573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43047" name="Text Box 7">
            <a:extLst>
              <a:ext uri="{FF2B5EF4-FFF2-40B4-BE49-F238E27FC236}">
                <a16:creationId xmlns:a16="http://schemas.microsoft.com/office/drawing/2014/main" id="{D778C286-4A56-4D10-B5B9-F5447B865B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Gravitational Potential Energy </a:t>
            </a:r>
            <a:endParaRPr lang="en-US" altLang="en-US" sz="1400"/>
          </a:p>
        </p:txBody>
      </p:sp>
      <p:sp>
        <p:nvSpPr>
          <p:cNvPr id="343048" name="Rectangle 8">
            <a:extLst>
              <a:ext uri="{FF2B5EF4-FFF2-40B4-BE49-F238E27FC236}">
                <a16:creationId xmlns:a16="http://schemas.microsoft.com/office/drawing/2014/main" id="{9BF44A7A-5CAA-4B56-BADA-74CB424CEF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110</a:t>
            </a:r>
            <a:endParaRPr lang="en-US" altLang="en-US"/>
          </a:p>
        </p:txBody>
      </p:sp>
      <p:sp>
        <p:nvSpPr>
          <p:cNvPr id="343050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FEA7B71D-2D61-481E-A7F0-5258684993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43051" name="Object 11">
            <a:extLst>
              <a:ext uri="{FF2B5EF4-FFF2-40B4-BE49-F238E27FC236}">
                <a16:creationId xmlns:a16="http://schemas.microsoft.com/office/drawing/2014/main" id="{96707446-E47E-4B0C-8C47-A4D62273E75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2600" y="3581400"/>
          <a:ext cx="1295400" cy="44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3059" name="Equation" r:id="rId11" imgW="1218960" imgH="419040" progId="Equation.3">
                  <p:embed/>
                </p:oleObj>
              </mc:Choice>
              <mc:Fallback>
                <p:oleObj name="Equation" r:id="rId11" imgW="1218960" imgH="41904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3581400"/>
                        <a:ext cx="1295400" cy="446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3052" name="Object 12">
            <a:extLst>
              <a:ext uri="{FF2B5EF4-FFF2-40B4-BE49-F238E27FC236}">
                <a16:creationId xmlns:a16="http://schemas.microsoft.com/office/drawing/2014/main" id="{4FA46D6C-B6E9-4312-8B81-466CCBA6E0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2800" y="3557588"/>
          <a:ext cx="1600200" cy="79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3060" name="Equation" r:id="rId13" imgW="965160" imgH="482400" progId="Equation.3">
                  <p:embed/>
                </p:oleObj>
              </mc:Choice>
              <mc:Fallback>
                <p:oleObj name="Equation" r:id="rId13" imgW="965160" imgH="4824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3557588"/>
                        <a:ext cx="1600200" cy="798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3053" name="Text Box 13">
            <a:extLst>
              <a:ext uri="{FF2B5EF4-FFF2-40B4-BE49-F238E27FC236}">
                <a16:creationId xmlns:a16="http://schemas.microsoft.com/office/drawing/2014/main" id="{52BF827A-12A7-4ABF-8941-8AF4CFB8D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267200"/>
            <a:ext cx="7429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>
                <a:solidFill>
                  <a:schemeClr val="tx1"/>
                </a:solidFill>
              </a:rPr>
              <a:t>b) If the brick falls 25 m to the ground, how much potential energy will it lose?</a:t>
            </a:r>
            <a:endParaRPr lang="en-US" altLang="en-US"/>
          </a:p>
        </p:txBody>
      </p:sp>
      <p:sp>
        <p:nvSpPr>
          <p:cNvPr id="343055" name="Text Box 15">
            <a:extLst>
              <a:ext uri="{FF2B5EF4-FFF2-40B4-BE49-F238E27FC236}">
                <a16:creationId xmlns:a16="http://schemas.microsoft.com/office/drawing/2014/main" id="{10AB9E21-D9A3-414C-8735-14C406521A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8550" y="4692650"/>
            <a:ext cx="6731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750 J</a:t>
            </a:r>
          </a:p>
        </p:txBody>
      </p:sp>
      <p:sp>
        <p:nvSpPr>
          <p:cNvPr id="343056" name="Text Box 16">
            <a:extLst>
              <a:ext uri="{FF2B5EF4-FFF2-40B4-BE49-F238E27FC236}">
                <a16:creationId xmlns:a16="http://schemas.microsoft.com/office/drawing/2014/main" id="{4E2428E4-0FAF-4ED4-8CDA-528242B8A5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5105400"/>
            <a:ext cx="4171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chemeClr val="tx1"/>
                </a:solidFill>
              </a:rPr>
              <a:t>c) What form of energy will the brick gain?</a:t>
            </a:r>
            <a:endParaRPr lang="en-US" altLang="en-US"/>
          </a:p>
        </p:txBody>
      </p:sp>
      <p:sp>
        <p:nvSpPr>
          <p:cNvPr id="343057" name="Text Box 17">
            <a:extLst>
              <a:ext uri="{FF2B5EF4-FFF2-40B4-BE49-F238E27FC236}">
                <a16:creationId xmlns:a16="http://schemas.microsoft.com/office/drawing/2014/main" id="{02A6A521-B206-497B-B3EE-38E6D0E9BA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5562600"/>
            <a:ext cx="157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Kinetic Energy</a:t>
            </a:r>
          </a:p>
        </p:txBody>
      </p:sp>
      <p:sp>
        <p:nvSpPr>
          <p:cNvPr id="343058" name="AutoShape 18">
            <a:hlinkClick r:id="rId15" action="ppaction://hlinksldjump" highlightClick="1" endSnd="1"/>
            <a:extLst>
              <a:ext uri="{FF2B5EF4-FFF2-40B4-BE49-F238E27FC236}">
                <a16:creationId xmlns:a16="http://schemas.microsoft.com/office/drawing/2014/main" id="{18C06171-1EBD-4E9E-9374-105CF835C9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43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430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0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3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3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43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09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43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10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43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10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430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10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430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110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430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110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3043" grpId="0" autoUpdateAnimBg="0"/>
      <p:bldP spid="343044" grpId="0" autoUpdateAnimBg="0"/>
      <p:bldP spid="343053" grpId="0" autoUpdateAnimBg="0"/>
      <p:bldP spid="343055" grpId="0" autoUpdateAnimBg="0"/>
      <p:bldP spid="343056" grpId="0" autoUpdateAnimBg="0"/>
      <p:bldP spid="343057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2">
            <a:extLst>
              <a:ext uri="{FF2B5EF4-FFF2-40B4-BE49-F238E27FC236}">
                <a16:creationId xmlns:a16="http://schemas.microsoft.com/office/drawing/2014/main" id="{141F7A3E-1277-4A42-AB8E-FCDC7BBDB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45091" name="Text Box 3">
            <a:extLst>
              <a:ext uri="{FF2B5EF4-FFF2-40B4-BE49-F238E27FC236}">
                <a16:creationId xmlns:a16="http://schemas.microsoft.com/office/drawing/2014/main" id="{62949995-9224-45BD-8948-91BD5F32DA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45092" name="Text Box 4">
            <a:extLst>
              <a:ext uri="{FF2B5EF4-FFF2-40B4-BE49-F238E27FC236}">
                <a16:creationId xmlns:a16="http://schemas.microsoft.com/office/drawing/2014/main" id="{B4C2F5F7-FBA0-43FA-A807-E5110B37D6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7724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Estimate how much gravitational potential energy </a:t>
            </a:r>
            <a:r>
              <a:rPr lang="en-US" altLang="en-US" sz="2400" b="1">
                <a:solidFill>
                  <a:schemeClr val="tx1"/>
                </a:solidFill>
              </a:rPr>
              <a:t>you</a:t>
            </a:r>
            <a:r>
              <a:rPr lang="en-US" altLang="en-US" sz="2400">
                <a:solidFill>
                  <a:schemeClr val="tx1"/>
                </a:solidFill>
              </a:rPr>
              <a:t> would gain if you were lifted 30 m up to the top of a fun-ride.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45093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22B4E98D-8D20-41DE-ABC0-25E2217608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45094" name="Rectangle 6">
            <a:extLst>
              <a:ext uri="{FF2B5EF4-FFF2-40B4-BE49-F238E27FC236}">
                <a16:creationId xmlns:a16="http://schemas.microsoft.com/office/drawing/2014/main" id="{E271D75E-09BE-4AAE-9DA0-273394AF0F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45095" name="Text Box 7">
            <a:extLst>
              <a:ext uri="{FF2B5EF4-FFF2-40B4-BE49-F238E27FC236}">
                <a16:creationId xmlns:a16="http://schemas.microsoft.com/office/drawing/2014/main" id="{FC0E9162-DE33-4FFC-9C56-34E9912904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Gravitational Potential Energy </a:t>
            </a:r>
            <a:endParaRPr lang="en-US" altLang="en-US" sz="1400"/>
          </a:p>
        </p:txBody>
      </p:sp>
      <p:sp>
        <p:nvSpPr>
          <p:cNvPr id="345096" name="Rectangle 8">
            <a:extLst>
              <a:ext uri="{FF2B5EF4-FFF2-40B4-BE49-F238E27FC236}">
                <a16:creationId xmlns:a16="http://schemas.microsoft.com/office/drawing/2014/main" id="{94F3AA66-841C-4A52-AEF6-C24EE9EC3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111</a:t>
            </a:r>
            <a:endParaRPr lang="en-US" altLang="en-US"/>
          </a:p>
        </p:txBody>
      </p:sp>
      <p:sp>
        <p:nvSpPr>
          <p:cNvPr id="345098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C1C741D7-28AF-4969-BE3A-7EFA10DFD9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45099" name="Object 11">
            <a:extLst>
              <a:ext uri="{FF2B5EF4-FFF2-40B4-BE49-F238E27FC236}">
                <a16:creationId xmlns:a16="http://schemas.microsoft.com/office/drawing/2014/main" id="{7AB198BE-0726-4DD3-A561-899E211B687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4648200"/>
          <a:ext cx="1219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5103" name="Equation" r:id="rId8" imgW="1218960" imgH="419040" progId="Equation.3">
                  <p:embed/>
                </p:oleObj>
              </mc:Choice>
              <mc:Fallback>
                <p:oleObj name="Equation" r:id="rId8" imgW="1218960" imgH="41904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648200"/>
                        <a:ext cx="12192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5100" name="Object 12">
            <a:extLst>
              <a:ext uri="{FF2B5EF4-FFF2-40B4-BE49-F238E27FC236}">
                <a16:creationId xmlns:a16="http://schemas.microsoft.com/office/drawing/2014/main" id="{A17CEA17-4ACC-45C1-866F-0E88299A2E5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7400" y="5257800"/>
          <a:ext cx="2819400" cy="912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5104" name="Equation" r:id="rId10" imgW="1485720" imgH="482400" progId="Equation.3">
                  <p:embed/>
                </p:oleObj>
              </mc:Choice>
              <mc:Fallback>
                <p:oleObj name="Equation" r:id="rId10" imgW="1485720" imgH="4824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5257800"/>
                        <a:ext cx="2819400" cy="912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5101" name="Text Box 13">
            <a:extLst>
              <a:ext uri="{FF2B5EF4-FFF2-40B4-BE49-F238E27FC236}">
                <a16:creationId xmlns:a16="http://schemas.microsoft.com/office/drawing/2014/main" id="{B31DB25E-FF6E-4C8B-A914-1FE85DB0E0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429000"/>
            <a:ext cx="49022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In your calculation you should estimate your mass. </a:t>
            </a:r>
          </a:p>
          <a:p>
            <a:pPr algn="ctr">
              <a:spcBef>
                <a:spcPct val="50000"/>
              </a:spcBef>
            </a:pPr>
            <a:r>
              <a:rPr lang="en-US" altLang="en-US"/>
              <a:t>In this solution your mass is assumed to be 70 kg</a:t>
            </a:r>
          </a:p>
        </p:txBody>
      </p:sp>
      <p:sp>
        <p:nvSpPr>
          <p:cNvPr id="345102" name="AutoShape 14">
            <a:hlinkClick r:id="rId12" action="ppaction://hlinksldjump" highlightClick="1" endSnd="1"/>
            <a:extLst>
              <a:ext uri="{FF2B5EF4-FFF2-40B4-BE49-F238E27FC236}">
                <a16:creationId xmlns:a16="http://schemas.microsoft.com/office/drawing/2014/main" id="{DD7920EB-B820-46E1-808C-6D8183212A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45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450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1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5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5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45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1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45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09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45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11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091" grpId="0" autoUpdateAnimBg="0"/>
      <p:bldP spid="345092" grpId="0" autoUpdateAnimBg="0"/>
      <p:bldP spid="345101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Rectangle 2">
            <a:extLst>
              <a:ext uri="{FF2B5EF4-FFF2-40B4-BE49-F238E27FC236}">
                <a16:creationId xmlns:a16="http://schemas.microsoft.com/office/drawing/2014/main" id="{CC4FA29F-6475-48B6-AADD-8D2503C607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47139" name="Text Box 3">
            <a:extLst>
              <a:ext uri="{FF2B5EF4-FFF2-40B4-BE49-F238E27FC236}">
                <a16:creationId xmlns:a16="http://schemas.microsoft.com/office/drawing/2014/main" id="{00927943-E583-4FAA-AC0E-CC0D906CA9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47140" name="Text Box 4">
            <a:extLst>
              <a:ext uri="{FF2B5EF4-FFF2-40B4-BE49-F238E27FC236}">
                <a16:creationId xmlns:a16="http://schemas.microsoft.com/office/drawing/2014/main" id="{73E313E2-EEE5-401D-B58D-84542E31C5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An apple, mass 100 g, has 300 J of potential energy at the top of the Eiffel Tower. What is the height of the Eiffel Tower?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47141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CD3FEE2-8D63-4498-B4E3-C7CB3C0E3B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47142" name="Rectangle 6">
            <a:extLst>
              <a:ext uri="{FF2B5EF4-FFF2-40B4-BE49-F238E27FC236}">
                <a16:creationId xmlns:a16="http://schemas.microsoft.com/office/drawing/2014/main" id="{6C5682D5-189F-4AFA-85FA-00D80F53AF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47143" name="Text Box 7">
            <a:extLst>
              <a:ext uri="{FF2B5EF4-FFF2-40B4-BE49-F238E27FC236}">
                <a16:creationId xmlns:a16="http://schemas.microsoft.com/office/drawing/2014/main" id="{39DFDF5A-7C13-4255-BBCD-919A5772B1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Gravitational Potential Energy </a:t>
            </a:r>
            <a:endParaRPr lang="en-US" altLang="en-US" sz="1400"/>
          </a:p>
        </p:txBody>
      </p:sp>
      <p:sp>
        <p:nvSpPr>
          <p:cNvPr id="347144" name="Rectangle 8">
            <a:extLst>
              <a:ext uri="{FF2B5EF4-FFF2-40B4-BE49-F238E27FC236}">
                <a16:creationId xmlns:a16="http://schemas.microsoft.com/office/drawing/2014/main" id="{3360C98B-4088-4518-9CE1-A1FB837C9A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112</a:t>
            </a:r>
            <a:endParaRPr lang="en-US" altLang="en-US"/>
          </a:p>
        </p:txBody>
      </p:sp>
      <p:sp>
        <p:nvSpPr>
          <p:cNvPr id="347146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53460193-62BD-4E38-A328-2ACD8EF019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47147" name="Object 11">
            <a:extLst>
              <a:ext uri="{FF2B5EF4-FFF2-40B4-BE49-F238E27FC236}">
                <a16:creationId xmlns:a16="http://schemas.microsoft.com/office/drawing/2014/main" id="{BA58C29B-EA1B-4E0D-905D-E2476BEFA94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33600" y="3657600"/>
          <a:ext cx="1219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7152" name="Equation" r:id="rId8" imgW="1218960" imgH="419040" progId="Equation.3">
                  <p:embed/>
                </p:oleObj>
              </mc:Choice>
              <mc:Fallback>
                <p:oleObj name="Equation" r:id="rId8" imgW="1218960" imgH="41904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3657600"/>
                        <a:ext cx="12192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7149" name="Object 13">
            <a:extLst>
              <a:ext uri="{FF2B5EF4-FFF2-40B4-BE49-F238E27FC236}">
                <a16:creationId xmlns:a16="http://schemas.microsoft.com/office/drawing/2014/main" id="{14E462DA-8B21-4F13-AE97-CE329B35C2A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24400" y="3530600"/>
          <a:ext cx="9144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7153" name="Equation" r:id="rId10" imgW="914400" imgH="825480" progId="Equation.3">
                  <p:embed/>
                </p:oleObj>
              </mc:Choice>
              <mc:Fallback>
                <p:oleObj name="Equation" r:id="rId10" imgW="914400" imgH="8254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3530600"/>
                        <a:ext cx="9144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7150" name="Object 14">
            <a:extLst>
              <a:ext uri="{FF2B5EF4-FFF2-40B4-BE49-F238E27FC236}">
                <a16:creationId xmlns:a16="http://schemas.microsoft.com/office/drawing/2014/main" id="{6D1AD93F-8D8F-48FD-8324-34C5CCBB0FD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24400" y="4572000"/>
          <a:ext cx="1384300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7154" name="Equation" r:id="rId12" imgW="1384200" imgH="1117440" progId="Equation.3">
                  <p:embed/>
                </p:oleObj>
              </mc:Choice>
              <mc:Fallback>
                <p:oleObj name="Equation" r:id="rId12" imgW="1384200" imgH="111744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4572000"/>
                        <a:ext cx="1384300" cy="111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7151" name="AutoShape 15">
            <a:hlinkClick r:id="rId14" action="ppaction://hlinksldjump" highlightClick="1" endSnd="1"/>
            <a:extLst>
              <a:ext uri="{FF2B5EF4-FFF2-40B4-BE49-F238E27FC236}">
                <a16:creationId xmlns:a16="http://schemas.microsoft.com/office/drawing/2014/main" id="{35CB584D-28E1-4CB9-A0CC-4481291E01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47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471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2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7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7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471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09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471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12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47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12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7139" grpId="0" autoUpdateAnimBg="0"/>
      <p:bldP spid="347140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2">
            <a:extLst>
              <a:ext uri="{FF2B5EF4-FFF2-40B4-BE49-F238E27FC236}">
                <a16:creationId xmlns:a16="http://schemas.microsoft.com/office/drawing/2014/main" id="{7849983C-59A0-4343-88B1-9D1B0D0202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49187" name="Text Box 3">
            <a:extLst>
              <a:ext uri="{FF2B5EF4-FFF2-40B4-BE49-F238E27FC236}">
                <a16:creationId xmlns:a16="http://schemas.microsoft.com/office/drawing/2014/main" id="{CB3C0E53-67CD-4125-B906-246945F836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49188" name="Text Box 4">
            <a:extLst>
              <a:ext uri="{FF2B5EF4-FFF2-40B4-BE49-F238E27FC236}">
                <a16:creationId xmlns:a16="http://schemas.microsoft.com/office/drawing/2014/main" id="{8AC05E35-27D5-4EDD-9ED7-0228BDB042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75438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An astronaut of mass 70 kg climbs to a height of 5 m on the moon and gains 560 J of gravitational potential energy. What must be the gravitational field strength on the moon?</a:t>
            </a: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49190" name="Rectangle 6">
            <a:extLst>
              <a:ext uri="{FF2B5EF4-FFF2-40B4-BE49-F238E27FC236}">
                <a16:creationId xmlns:a16="http://schemas.microsoft.com/office/drawing/2014/main" id="{718819F1-0CB1-4782-B052-131DE17226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49191" name="Text Box 7">
            <a:extLst>
              <a:ext uri="{FF2B5EF4-FFF2-40B4-BE49-F238E27FC236}">
                <a16:creationId xmlns:a16="http://schemas.microsoft.com/office/drawing/2014/main" id="{29AB3E52-3BEB-444D-A644-404FD3654B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Gravitational Potential Energy </a:t>
            </a:r>
            <a:endParaRPr lang="en-US" altLang="en-US" sz="1400"/>
          </a:p>
        </p:txBody>
      </p:sp>
      <p:sp>
        <p:nvSpPr>
          <p:cNvPr id="349192" name="Rectangle 8">
            <a:extLst>
              <a:ext uri="{FF2B5EF4-FFF2-40B4-BE49-F238E27FC236}">
                <a16:creationId xmlns:a16="http://schemas.microsoft.com/office/drawing/2014/main" id="{EC601344-2F50-4C44-827C-A65451ABA9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113</a:t>
            </a:r>
            <a:endParaRPr lang="en-US" altLang="en-US"/>
          </a:p>
        </p:txBody>
      </p:sp>
      <p:sp>
        <p:nvSpPr>
          <p:cNvPr id="349194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814C79C-A5B6-4EB2-8402-7D290725BE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49195" name="Object 11">
            <a:extLst>
              <a:ext uri="{FF2B5EF4-FFF2-40B4-BE49-F238E27FC236}">
                <a16:creationId xmlns:a16="http://schemas.microsoft.com/office/drawing/2014/main" id="{71C96BDF-C1F0-4F5A-BD43-2BEE176C6F8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38350" y="4019550"/>
          <a:ext cx="1219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200" name="Equation" r:id="rId8" imgW="1218960" imgH="419040" progId="Equation.3">
                  <p:embed/>
                </p:oleObj>
              </mc:Choice>
              <mc:Fallback>
                <p:oleObj name="Equation" r:id="rId8" imgW="1218960" imgH="41904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8350" y="4019550"/>
                        <a:ext cx="12192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9197" name="Object 13">
            <a:extLst>
              <a:ext uri="{FF2B5EF4-FFF2-40B4-BE49-F238E27FC236}">
                <a16:creationId xmlns:a16="http://schemas.microsoft.com/office/drawing/2014/main" id="{309618C2-2836-47B0-9D22-16634B76204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54500" y="3867150"/>
          <a:ext cx="9398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201" name="Equation" r:id="rId10" imgW="939600" imgH="761760" progId="Equation.3">
                  <p:embed/>
                </p:oleObj>
              </mc:Choice>
              <mc:Fallback>
                <p:oleObj name="Equation" r:id="rId10" imgW="939600" imgH="76176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4500" y="3867150"/>
                        <a:ext cx="93980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9198" name="Object 14">
            <a:extLst>
              <a:ext uri="{FF2B5EF4-FFF2-40B4-BE49-F238E27FC236}">
                <a16:creationId xmlns:a16="http://schemas.microsoft.com/office/drawing/2014/main" id="{EC5A95BE-9050-4016-98A9-5D850A6CA7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67200" y="4800600"/>
          <a:ext cx="17018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202" name="Equation" r:id="rId12" imgW="1701720" imgH="1168200" progId="Equation.3">
                  <p:embed/>
                </p:oleObj>
              </mc:Choice>
              <mc:Fallback>
                <p:oleObj name="Equation" r:id="rId12" imgW="1701720" imgH="1168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4800600"/>
                        <a:ext cx="17018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9199" name="AutoShape 15">
            <a:hlinkClick r:id="rId14" action="ppaction://hlinksldjump" highlightClick="1" endSnd="1"/>
            <a:extLst>
              <a:ext uri="{FF2B5EF4-FFF2-40B4-BE49-F238E27FC236}">
                <a16:creationId xmlns:a16="http://schemas.microsoft.com/office/drawing/2014/main" id="{AE2D6741-2839-455E-9F6E-C9D5980E03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49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491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3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9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9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49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09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491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13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491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13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9187" grpId="0" autoUpdateAnimBg="0"/>
      <p:bldP spid="349188" grpId="0" autoUpdateAnimBg="0"/>
    </p:bldLst>
  </p:timing>
</p:sld>
</file>

<file path=ppt/theme/theme1.xml><?xml version="1.0" encoding="utf-8"?>
<a:theme xmlns:a="http://schemas.openxmlformats.org/drawingml/2006/main" name="Kinematics solutions">
  <a:themeElements>
    <a:clrScheme name="">
      <a:dk1>
        <a:srgbClr val="660066"/>
      </a:dk1>
      <a:lt1>
        <a:srgbClr val="FFFFFF"/>
      </a:lt1>
      <a:dk2>
        <a:srgbClr val="800080"/>
      </a:dk2>
      <a:lt2>
        <a:srgbClr val="FFCC99"/>
      </a:lt2>
      <a:accent1>
        <a:srgbClr val="99FF99"/>
      </a:accent1>
      <a:accent2>
        <a:srgbClr val="CC66FF"/>
      </a:accent2>
      <a:accent3>
        <a:srgbClr val="FFFFFF"/>
      </a:accent3>
      <a:accent4>
        <a:srgbClr val="560056"/>
      </a:accent4>
      <a:accent5>
        <a:srgbClr val="CAFFCA"/>
      </a:accent5>
      <a:accent6>
        <a:srgbClr val="B95CE7"/>
      </a:accent6>
      <a:hlink>
        <a:srgbClr val="FF33CC"/>
      </a:hlink>
      <a:folHlink>
        <a:srgbClr val="006600"/>
      </a:folHlink>
    </a:clrScheme>
    <a:fontScheme name="Kinematics solutions">
      <a:majorFont>
        <a:latin typeface="Impact"/>
        <a:ea typeface=""/>
        <a:cs typeface=""/>
      </a:majorFont>
      <a:minorFont>
        <a:latin typeface="Impac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Kinematics solutions 1">
        <a:dk1>
          <a:srgbClr val="000000"/>
        </a:dk1>
        <a:lt1>
          <a:srgbClr val="FFFFFF"/>
        </a:lt1>
        <a:dk2>
          <a:srgbClr val="6600CC"/>
        </a:dk2>
        <a:lt2>
          <a:srgbClr val="CCECFF"/>
        </a:lt2>
        <a:accent1>
          <a:srgbClr val="00FFCC"/>
        </a:accent1>
        <a:accent2>
          <a:srgbClr val="9933FF"/>
        </a:accent2>
        <a:accent3>
          <a:srgbClr val="B8AAE2"/>
        </a:accent3>
        <a:accent4>
          <a:srgbClr val="DADADA"/>
        </a:accent4>
        <a:accent5>
          <a:srgbClr val="AAFFE2"/>
        </a:accent5>
        <a:accent6>
          <a:srgbClr val="8A2DE7"/>
        </a:accent6>
        <a:hlink>
          <a:srgbClr val="660066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nematics solutions 2">
        <a:dk1>
          <a:srgbClr val="660066"/>
        </a:dk1>
        <a:lt1>
          <a:srgbClr val="FFFFFF"/>
        </a:lt1>
        <a:dk2>
          <a:srgbClr val="FF00FF"/>
        </a:dk2>
        <a:lt2>
          <a:srgbClr val="FFCC99"/>
        </a:lt2>
        <a:accent1>
          <a:srgbClr val="99FF99"/>
        </a:accent1>
        <a:accent2>
          <a:srgbClr val="CC66FF"/>
        </a:accent2>
        <a:accent3>
          <a:srgbClr val="FFFFFF"/>
        </a:accent3>
        <a:accent4>
          <a:srgbClr val="560056"/>
        </a:accent4>
        <a:accent5>
          <a:srgbClr val="CAFFCA"/>
        </a:accent5>
        <a:accent6>
          <a:srgbClr val="B95CE7"/>
        </a:accent6>
        <a:hlink>
          <a:srgbClr val="FF99CC"/>
        </a:hlink>
        <a:folHlink>
          <a:srgbClr val="00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4">
        <a:dk1>
          <a:srgbClr val="000000"/>
        </a:dk1>
        <a:lt1>
          <a:srgbClr val="FFFFFF"/>
        </a:lt1>
        <a:dk2>
          <a:srgbClr val="CC0099"/>
        </a:dk2>
        <a:lt2>
          <a:srgbClr val="FFCCFF"/>
        </a:lt2>
        <a:accent1>
          <a:srgbClr val="00FF00"/>
        </a:accent1>
        <a:accent2>
          <a:srgbClr val="9933FF"/>
        </a:accent2>
        <a:accent3>
          <a:srgbClr val="E2AACA"/>
        </a:accent3>
        <a:accent4>
          <a:srgbClr val="DADADA"/>
        </a:accent4>
        <a:accent5>
          <a:srgbClr val="AAFFAA"/>
        </a:accent5>
        <a:accent6>
          <a:srgbClr val="8A2DE7"/>
        </a:accent6>
        <a:hlink>
          <a:srgbClr val="660066"/>
        </a:hlink>
        <a:folHlink>
          <a:srgbClr val="00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Office\Templates\Kinematics solutions.pot</Template>
  <TotalTime>10002</TotalTime>
  <Words>345</Words>
  <Application>Microsoft Office PowerPoint</Application>
  <PresentationFormat>On-screen Show (4:3)</PresentationFormat>
  <Paragraphs>49</Paragraphs>
  <Slides>6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Times New Roman</vt:lpstr>
      <vt:lpstr>Impact</vt:lpstr>
      <vt:lpstr>Kinematics solutions</vt:lpstr>
      <vt:lpstr>Microsoft Equation 3.0</vt:lpstr>
      <vt:lpstr>Physics Support Materials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Haldane Centre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Higher Still </dc:title>
  <dc:creator>John Sharkey</dc:creator>
  <cp:lastModifiedBy>Mrs Hargreaves</cp:lastModifiedBy>
  <cp:revision>90</cp:revision>
  <cp:lastPrinted>1999-03-08T14:32:10Z</cp:lastPrinted>
  <dcterms:created xsi:type="dcterms:W3CDTF">1998-09-04T13:35:22Z</dcterms:created>
  <dcterms:modified xsi:type="dcterms:W3CDTF">2020-06-09T09:15:57Z</dcterms:modified>
</cp:coreProperties>
</file>