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12"/>
  </p:notesMasterIdLst>
  <p:handoutMasterIdLst>
    <p:handoutMasterId r:id="rId13"/>
  </p:handoutMasterIdLst>
  <p:sldIdLst>
    <p:sldId id="291" r:id="rId2"/>
    <p:sldId id="425" r:id="rId3"/>
    <p:sldId id="426" r:id="rId4"/>
    <p:sldId id="427" r:id="rId5"/>
    <p:sldId id="428" r:id="rId6"/>
    <p:sldId id="429" r:id="rId7"/>
    <p:sldId id="430" r:id="rId8"/>
    <p:sldId id="431" r:id="rId9"/>
    <p:sldId id="432" r:id="rId10"/>
    <p:sldId id="433" r:id="rId1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folHlink"/>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folHlink"/>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folHlink"/>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folHlink"/>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folHlink"/>
        </a:solidFill>
        <a:latin typeface="Times New Roman" panose="02020603050405020304" pitchFamily="18" charset="0"/>
        <a:ea typeface="+mn-ea"/>
        <a:cs typeface="+mn-cs"/>
      </a:defRPr>
    </a:lvl5pPr>
    <a:lvl6pPr marL="2286000" algn="l" defTabSz="914400" rtl="0" eaLnBrk="1" latinLnBrk="0" hangingPunct="1">
      <a:defRPr kern="1200">
        <a:solidFill>
          <a:schemeClr val="folHlink"/>
        </a:solidFill>
        <a:latin typeface="Times New Roman" panose="02020603050405020304" pitchFamily="18" charset="0"/>
        <a:ea typeface="+mn-ea"/>
        <a:cs typeface="+mn-cs"/>
      </a:defRPr>
    </a:lvl6pPr>
    <a:lvl7pPr marL="2743200" algn="l" defTabSz="914400" rtl="0" eaLnBrk="1" latinLnBrk="0" hangingPunct="1">
      <a:defRPr kern="1200">
        <a:solidFill>
          <a:schemeClr val="folHlink"/>
        </a:solidFill>
        <a:latin typeface="Times New Roman" panose="02020603050405020304" pitchFamily="18" charset="0"/>
        <a:ea typeface="+mn-ea"/>
        <a:cs typeface="+mn-cs"/>
      </a:defRPr>
    </a:lvl7pPr>
    <a:lvl8pPr marL="3200400" algn="l" defTabSz="914400" rtl="0" eaLnBrk="1" latinLnBrk="0" hangingPunct="1">
      <a:defRPr kern="1200">
        <a:solidFill>
          <a:schemeClr val="folHlink"/>
        </a:solidFill>
        <a:latin typeface="Times New Roman" panose="02020603050405020304" pitchFamily="18" charset="0"/>
        <a:ea typeface="+mn-ea"/>
        <a:cs typeface="+mn-cs"/>
      </a:defRPr>
    </a:lvl8pPr>
    <a:lvl9pPr marL="3657600" algn="l" defTabSz="914400" rtl="0" eaLnBrk="1" latinLnBrk="0" hangingPunct="1">
      <a:defRPr kern="1200">
        <a:solidFill>
          <a:schemeClr val="folHlink"/>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77777"/>
    <a:srgbClr val="FF9900"/>
    <a:srgbClr val="FFFF00"/>
    <a:srgbClr val="FF0000"/>
    <a:srgbClr val="00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p:cViewPr varScale="1">
        <p:scale>
          <a:sx n="91" d="100"/>
          <a:sy n="91" d="100"/>
        </p:scale>
        <p:origin x="1037" y="5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8" d="100"/>
          <a:sy n="58" d="100"/>
        </p:scale>
        <p:origin x="-177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4"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5.wmf"/><Relationship Id="rId5" Type="http://schemas.openxmlformats.org/officeDocument/2006/relationships/image" Target="../media/image11.wmf"/><Relationship Id="rId4"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8.wmf"/><Relationship Id="rId1" Type="http://schemas.openxmlformats.org/officeDocument/2006/relationships/image" Target="../media/image17.wmf"/><Relationship Id="rId5" Type="http://schemas.openxmlformats.org/officeDocument/2006/relationships/image" Target="../media/image20.wmf"/><Relationship Id="rId4"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2.wmf"/><Relationship Id="rId7" Type="http://schemas.openxmlformats.org/officeDocument/2006/relationships/image" Target="../media/image26.wmf"/><Relationship Id="rId2" Type="http://schemas.openxmlformats.org/officeDocument/2006/relationships/image" Target="../media/image5.wmf"/><Relationship Id="rId1" Type="http://schemas.openxmlformats.org/officeDocument/2006/relationships/image" Target="../media/image21.wmf"/><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9.wmf"/><Relationship Id="rId7" Type="http://schemas.openxmlformats.org/officeDocument/2006/relationships/image" Target="../media/image22.wmf"/><Relationship Id="rId2" Type="http://schemas.openxmlformats.org/officeDocument/2006/relationships/image" Target="../media/image28.wmf"/><Relationship Id="rId1" Type="http://schemas.openxmlformats.org/officeDocument/2006/relationships/image" Target="../media/image27.wmf"/><Relationship Id="rId6" Type="http://schemas.openxmlformats.org/officeDocument/2006/relationships/image" Target="../media/image31.wmf"/><Relationship Id="rId5" Type="http://schemas.openxmlformats.org/officeDocument/2006/relationships/image" Target="../media/image30.wmf"/><Relationship Id="rId4" Type="http://schemas.openxmlformats.org/officeDocument/2006/relationships/image" Target="../media/image24.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22.wmf"/><Relationship Id="rId5" Type="http://schemas.openxmlformats.org/officeDocument/2006/relationships/image" Target="../media/image35.wmf"/><Relationship Id="rId4" Type="http://schemas.openxmlformats.org/officeDocument/2006/relationships/image" Target="../media/image3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3EFC8D01-D682-4EE3-AC7F-A3325A98486B}"/>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endParaRPr lang="en-US" altLang="en-US"/>
          </a:p>
        </p:txBody>
      </p:sp>
      <p:sp>
        <p:nvSpPr>
          <p:cNvPr id="53251" name="Rectangle 3">
            <a:extLst>
              <a:ext uri="{FF2B5EF4-FFF2-40B4-BE49-F238E27FC236}">
                <a16:creationId xmlns:a16="http://schemas.microsoft.com/office/drawing/2014/main" id="{995F0855-9108-4AC9-B18A-B4C751E8CDE1}"/>
              </a:ext>
            </a:extLst>
          </p:cNvPr>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endParaRPr lang="en-US" altLang="en-US"/>
          </a:p>
        </p:txBody>
      </p:sp>
      <p:sp>
        <p:nvSpPr>
          <p:cNvPr id="53252" name="Rectangle 4">
            <a:extLst>
              <a:ext uri="{FF2B5EF4-FFF2-40B4-BE49-F238E27FC236}">
                <a16:creationId xmlns:a16="http://schemas.microsoft.com/office/drawing/2014/main" id="{705EC9AD-5AEC-4D08-BD98-9A1F0ADBE4EF}"/>
              </a:ext>
            </a:extLst>
          </p:cNvPr>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endParaRPr lang="en-US" altLang="en-US"/>
          </a:p>
        </p:txBody>
      </p:sp>
      <p:sp>
        <p:nvSpPr>
          <p:cNvPr id="53253" name="Rectangle 5">
            <a:extLst>
              <a:ext uri="{FF2B5EF4-FFF2-40B4-BE49-F238E27FC236}">
                <a16:creationId xmlns:a16="http://schemas.microsoft.com/office/drawing/2014/main" id="{228B90BF-6C8E-41E5-85AC-845FFBA1ED14}"/>
              </a:ext>
            </a:extLst>
          </p:cNvPr>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51ED2686-949B-4D99-9FA4-91D2375C01BA}"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36A9219-0C18-48DE-B30C-D9737435B95F}"/>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endParaRPr lang="en-US" altLang="en-US"/>
          </a:p>
        </p:txBody>
      </p:sp>
      <p:sp>
        <p:nvSpPr>
          <p:cNvPr id="7171" name="Rectangle 3">
            <a:extLst>
              <a:ext uri="{FF2B5EF4-FFF2-40B4-BE49-F238E27FC236}">
                <a16:creationId xmlns:a16="http://schemas.microsoft.com/office/drawing/2014/main" id="{0686699D-38F9-4AEC-80F5-E010BE056926}"/>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endParaRPr lang="en-US" altLang="en-US"/>
          </a:p>
        </p:txBody>
      </p:sp>
      <p:sp>
        <p:nvSpPr>
          <p:cNvPr id="7172" name="Rectangle 4">
            <a:extLst>
              <a:ext uri="{FF2B5EF4-FFF2-40B4-BE49-F238E27FC236}">
                <a16:creationId xmlns:a16="http://schemas.microsoft.com/office/drawing/2014/main" id="{81E2D364-E5F6-4A9A-BC89-D93D2A613D4F}"/>
              </a:ext>
            </a:extLst>
          </p:cNvPr>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a:extLst>
              <a:ext uri="{FF2B5EF4-FFF2-40B4-BE49-F238E27FC236}">
                <a16:creationId xmlns:a16="http://schemas.microsoft.com/office/drawing/2014/main" id="{28CC5647-866E-4C5A-9550-D38B37693423}"/>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174" name="Rectangle 6">
            <a:extLst>
              <a:ext uri="{FF2B5EF4-FFF2-40B4-BE49-F238E27FC236}">
                <a16:creationId xmlns:a16="http://schemas.microsoft.com/office/drawing/2014/main" id="{420DEFD8-4564-4F6A-AC91-E65ABBFF24FC}"/>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endParaRPr lang="en-US" altLang="en-US"/>
          </a:p>
        </p:txBody>
      </p:sp>
      <p:sp>
        <p:nvSpPr>
          <p:cNvPr id="7175" name="Rectangle 7">
            <a:extLst>
              <a:ext uri="{FF2B5EF4-FFF2-40B4-BE49-F238E27FC236}">
                <a16:creationId xmlns:a16="http://schemas.microsoft.com/office/drawing/2014/main" id="{6C1D47A7-5191-40D4-A7C2-66F571479D21}"/>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E67DFD12-BC2B-42D6-B7C9-2300CE83F34C}"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5F4E62C-A4C7-41D7-AB75-2BF7898C3229}"/>
              </a:ext>
            </a:extLst>
          </p:cNvPr>
          <p:cNvSpPr>
            <a:spLocks noGrp="1" noChangeArrowheads="1"/>
          </p:cNvSpPr>
          <p:nvPr>
            <p:ph type="sldNum" sz="quarter" idx="5"/>
          </p:nvPr>
        </p:nvSpPr>
        <p:spPr>
          <a:ln/>
        </p:spPr>
        <p:txBody>
          <a:bodyPr/>
          <a:lstStyle/>
          <a:p>
            <a:fld id="{2DA267EA-ACD4-466F-B7FA-1BA4AAD4A65B}" type="slidenum">
              <a:rPr lang="en-US" altLang="en-US"/>
              <a:pPr/>
              <a:t>1</a:t>
            </a:fld>
            <a:endParaRPr lang="en-US" altLang="en-US"/>
          </a:p>
        </p:txBody>
      </p:sp>
      <p:sp>
        <p:nvSpPr>
          <p:cNvPr id="108546" name="Rectangle 2">
            <a:extLst>
              <a:ext uri="{FF2B5EF4-FFF2-40B4-BE49-F238E27FC236}">
                <a16:creationId xmlns:a16="http://schemas.microsoft.com/office/drawing/2014/main" id="{A4D70BA6-4143-4FC3-8DFE-FB141684728F}"/>
              </a:ext>
            </a:extLst>
          </p:cNvPr>
          <p:cNvSpPr>
            <a:spLocks noChangeArrowheads="1" noTextEdit="1"/>
          </p:cNvSpPr>
          <p:nvPr>
            <p:ph type="sldImg"/>
          </p:nvPr>
        </p:nvSpPr>
        <p:spPr>
          <a:ln/>
        </p:spPr>
      </p:sp>
      <p:sp>
        <p:nvSpPr>
          <p:cNvPr id="108547" name="Rectangle 3">
            <a:extLst>
              <a:ext uri="{FF2B5EF4-FFF2-40B4-BE49-F238E27FC236}">
                <a16:creationId xmlns:a16="http://schemas.microsoft.com/office/drawing/2014/main" id="{EC63436F-BA25-48F2-A5B4-524306173815}"/>
              </a:ext>
            </a:extLst>
          </p:cNvPr>
          <p:cNvSpPr>
            <a:spLocks noGrp="1" noChangeArrowheads="1"/>
          </p:cNvSpPr>
          <p:nvPr>
            <p:ph type="body" idx="1"/>
          </p:nvPr>
        </p:nvSpPr>
        <p:spPr/>
        <p:txBody>
          <a:bodyPr/>
          <a:lstStyle/>
          <a:p>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C3A5B50-5F79-4C29-BB66-401A5AFAF14E}"/>
              </a:ext>
            </a:extLst>
          </p:cNvPr>
          <p:cNvSpPr>
            <a:spLocks noGrp="1" noChangeArrowheads="1"/>
          </p:cNvSpPr>
          <p:nvPr>
            <p:ph type="sldNum" sz="quarter" idx="5"/>
          </p:nvPr>
        </p:nvSpPr>
        <p:spPr>
          <a:ln/>
        </p:spPr>
        <p:txBody>
          <a:bodyPr/>
          <a:lstStyle/>
          <a:p>
            <a:fld id="{C9A00815-00DD-422C-BD2E-F2296F50CDA8}" type="slidenum">
              <a:rPr lang="en-US" altLang="en-US"/>
              <a:pPr/>
              <a:t>10</a:t>
            </a:fld>
            <a:endParaRPr lang="en-US" altLang="en-US"/>
          </a:p>
        </p:txBody>
      </p:sp>
      <p:sp>
        <p:nvSpPr>
          <p:cNvPr id="425986" name="Rectangle 2">
            <a:extLst>
              <a:ext uri="{FF2B5EF4-FFF2-40B4-BE49-F238E27FC236}">
                <a16:creationId xmlns:a16="http://schemas.microsoft.com/office/drawing/2014/main" id="{16F63F26-31E8-4BE6-8B3E-E77F5B38BA2F}"/>
              </a:ext>
            </a:extLst>
          </p:cNvPr>
          <p:cNvSpPr>
            <a:spLocks noChangeArrowheads="1" noTextEdit="1"/>
          </p:cNvSpPr>
          <p:nvPr>
            <p:ph type="sldImg"/>
          </p:nvPr>
        </p:nvSpPr>
        <p:spPr>
          <a:ln/>
        </p:spPr>
      </p:sp>
      <p:sp>
        <p:nvSpPr>
          <p:cNvPr id="425987" name="Rectangle 3">
            <a:extLst>
              <a:ext uri="{FF2B5EF4-FFF2-40B4-BE49-F238E27FC236}">
                <a16:creationId xmlns:a16="http://schemas.microsoft.com/office/drawing/2014/main" id="{FD14418A-8F94-4506-B08E-91E9CF8C601B}"/>
              </a:ext>
            </a:extLst>
          </p:cNvPr>
          <p:cNvSpPr>
            <a:spLocks noGrp="1" noChangeArrowheads="1"/>
          </p:cNvSpPr>
          <p:nvPr>
            <p:ph type="body" idx="1"/>
          </p:nvPr>
        </p:nvSpPr>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B3E52F7-89EA-4A77-A595-4583DCDFF358}"/>
              </a:ext>
            </a:extLst>
          </p:cNvPr>
          <p:cNvSpPr>
            <a:spLocks noGrp="1" noChangeArrowheads="1"/>
          </p:cNvSpPr>
          <p:nvPr>
            <p:ph type="sldNum" sz="quarter" idx="5"/>
          </p:nvPr>
        </p:nvSpPr>
        <p:spPr>
          <a:ln/>
        </p:spPr>
        <p:txBody>
          <a:bodyPr/>
          <a:lstStyle/>
          <a:p>
            <a:fld id="{21F08E4E-AA9D-4F15-A646-5E7FC580C98F}" type="slidenum">
              <a:rPr lang="en-US" altLang="en-US"/>
              <a:pPr/>
              <a:t>2</a:t>
            </a:fld>
            <a:endParaRPr lang="en-US" altLang="en-US"/>
          </a:p>
        </p:txBody>
      </p:sp>
      <p:sp>
        <p:nvSpPr>
          <p:cNvPr id="409602" name="Rectangle 2">
            <a:extLst>
              <a:ext uri="{FF2B5EF4-FFF2-40B4-BE49-F238E27FC236}">
                <a16:creationId xmlns:a16="http://schemas.microsoft.com/office/drawing/2014/main" id="{F5BC92FB-FDC2-4A8C-ACE3-5FC358037EC7}"/>
              </a:ext>
            </a:extLst>
          </p:cNvPr>
          <p:cNvSpPr>
            <a:spLocks noChangeArrowheads="1" noTextEdit="1"/>
          </p:cNvSpPr>
          <p:nvPr>
            <p:ph type="sldImg"/>
          </p:nvPr>
        </p:nvSpPr>
        <p:spPr>
          <a:ln/>
        </p:spPr>
      </p:sp>
      <p:sp>
        <p:nvSpPr>
          <p:cNvPr id="409603" name="Rectangle 3">
            <a:extLst>
              <a:ext uri="{FF2B5EF4-FFF2-40B4-BE49-F238E27FC236}">
                <a16:creationId xmlns:a16="http://schemas.microsoft.com/office/drawing/2014/main" id="{9643264D-53E4-4F1D-8EAA-132F5B8424A6}"/>
              </a:ext>
            </a:extLst>
          </p:cNvPr>
          <p:cNvSpPr>
            <a:spLocks noGrp="1" noChangeArrowheads="1"/>
          </p:cNvSpPr>
          <p:nvPr>
            <p:ph type="body" idx="1"/>
          </p:nvPr>
        </p:nvSpPr>
        <p:spPr/>
        <p:txBody>
          <a:bodyPr/>
          <a:lstStyle/>
          <a:p>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C19CF37-B4D6-419E-BFF5-D3B3D35F8433}"/>
              </a:ext>
            </a:extLst>
          </p:cNvPr>
          <p:cNvSpPr>
            <a:spLocks noGrp="1" noChangeArrowheads="1"/>
          </p:cNvSpPr>
          <p:nvPr>
            <p:ph type="sldNum" sz="quarter" idx="5"/>
          </p:nvPr>
        </p:nvSpPr>
        <p:spPr>
          <a:ln/>
        </p:spPr>
        <p:txBody>
          <a:bodyPr/>
          <a:lstStyle/>
          <a:p>
            <a:fld id="{820FDBBF-4AF7-4FB1-B41E-55338268E459}" type="slidenum">
              <a:rPr lang="en-US" altLang="en-US"/>
              <a:pPr/>
              <a:t>3</a:t>
            </a:fld>
            <a:endParaRPr lang="en-US" altLang="en-US"/>
          </a:p>
        </p:txBody>
      </p:sp>
      <p:sp>
        <p:nvSpPr>
          <p:cNvPr id="411650" name="Rectangle 2">
            <a:extLst>
              <a:ext uri="{FF2B5EF4-FFF2-40B4-BE49-F238E27FC236}">
                <a16:creationId xmlns:a16="http://schemas.microsoft.com/office/drawing/2014/main" id="{690E890D-F0F8-4860-95A4-9A6E08B01E39}"/>
              </a:ext>
            </a:extLst>
          </p:cNvPr>
          <p:cNvSpPr>
            <a:spLocks noChangeArrowheads="1" noTextEdit="1"/>
          </p:cNvSpPr>
          <p:nvPr>
            <p:ph type="sldImg"/>
          </p:nvPr>
        </p:nvSpPr>
        <p:spPr>
          <a:ln/>
        </p:spPr>
      </p:sp>
      <p:sp>
        <p:nvSpPr>
          <p:cNvPr id="411651" name="Rectangle 3">
            <a:extLst>
              <a:ext uri="{FF2B5EF4-FFF2-40B4-BE49-F238E27FC236}">
                <a16:creationId xmlns:a16="http://schemas.microsoft.com/office/drawing/2014/main" id="{4F6C917C-CAC0-4018-ADB5-8736DA2DF368}"/>
              </a:ext>
            </a:extLst>
          </p:cNvPr>
          <p:cNvSpPr>
            <a:spLocks noGrp="1" noChangeArrowheads="1"/>
          </p:cNvSpPr>
          <p:nvPr>
            <p:ph type="body" idx="1"/>
          </p:nvPr>
        </p:nvSpPr>
        <p:spPr/>
        <p:txBody>
          <a:bodyPr/>
          <a:lstStyle/>
          <a:p>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06BB25A-5BEF-4D55-A2A5-8F0F5AFF8259}"/>
              </a:ext>
            </a:extLst>
          </p:cNvPr>
          <p:cNvSpPr>
            <a:spLocks noGrp="1" noChangeArrowheads="1"/>
          </p:cNvSpPr>
          <p:nvPr>
            <p:ph type="sldNum" sz="quarter" idx="5"/>
          </p:nvPr>
        </p:nvSpPr>
        <p:spPr>
          <a:ln/>
        </p:spPr>
        <p:txBody>
          <a:bodyPr/>
          <a:lstStyle/>
          <a:p>
            <a:fld id="{228C0E27-89BB-41C9-A3F0-2293C2EE1FCF}" type="slidenum">
              <a:rPr lang="en-US" altLang="en-US"/>
              <a:pPr/>
              <a:t>4</a:t>
            </a:fld>
            <a:endParaRPr lang="en-US" altLang="en-US"/>
          </a:p>
        </p:txBody>
      </p:sp>
      <p:sp>
        <p:nvSpPr>
          <p:cNvPr id="413698" name="Rectangle 2">
            <a:extLst>
              <a:ext uri="{FF2B5EF4-FFF2-40B4-BE49-F238E27FC236}">
                <a16:creationId xmlns:a16="http://schemas.microsoft.com/office/drawing/2014/main" id="{CB6769BB-39CD-4D58-A65C-15BCBDF314E2}"/>
              </a:ext>
            </a:extLst>
          </p:cNvPr>
          <p:cNvSpPr>
            <a:spLocks noChangeArrowheads="1" noTextEdit="1"/>
          </p:cNvSpPr>
          <p:nvPr>
            <p:ph type="sldImg"/>
          </p:nvPr>
        </p:nvSpPr>
        <p:spPr>
          <a:ln/>
        </p:spPr>
      </p:sp>
      <p:sp>
        <p:nvSpPr>
          <p:cNvPr id="413699" name="Rectangle 3">
            <a:extLst>
              <a:ext uri="{FF2B5EF4-FFF2-40B4-BE49-F238E27FC236}">
                <a16:creationId xmlns:a16="http://schemas.microsoft.com/office/drawing/2014/main" id="{7EA26A0E-C190-4911-A7BF-D159539B9272}"/>
              </a:ext>
            </a:extLst>
          </p:cNvPr>
          <p:cNvSpPr>
            <a:spLocks noGrp="1" noChangeArrowheads="1"/>
          </p:cNvSpPr>
          <p:nvPr>
            <p:ph type="body" idx="1"/>
          </p:nvPr>
        </p:nvSpPr>
        <p:spPr/>
        <p:txBody>
          <a:bodyPr/>
          <a:lstStyle/>
          <a:p>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01CA385-2D03-4975-B81C-66AC70DBF87C}"/>
              </a:ext>
            </a:extLst>
          </p:cNvPr>
          <p:cNvSpPr>
            <a:spLocks noGrp="1" noChangeArrowheads="1"/>
          </p:cNvSpPr>
          <p:nvPr>
            <p:ph type="sldNum" sz="quarter" idx="5"/>
          </p:nvPr>
        </p:nvSpPr>
        <p:spPr>
          <a:ln/>
        </p:spPr>
        <p:txBody>
          <a:bodyPr/>
          <a:lstStyle/>
          <a:p>
            <a:fld id="{1D38F27A-9227-49E0-9936-32F471B37F38}" type="slidenum">
              <a:rPr lang="en-US" altLang="en-US"/>
              <a:pPr/>
              <a:t>5</a:t>
            </a:fld>
            <a:endParaRPr lang="en-US" altLang="en-US"/>
          </a:p>
        </p:txBody>
      </p:sp>
      <p:sp>
        <p:nvSpPr>
          <p:cNvPr id="415746" name="Rectangle 2">
            <a:extLst>
              <a:ext uri="{FF2B5EF4-FFF2-40B4-BE49-F238E27FC236}">
                <a16:creationId xmlns:a16="http://schemas.microsoft.com/office/drawing/2014/main" id="{1632EBC0-C860-4D5D-8E4C-5C5A92F9F69A}"/>
              </a:ext>
            </a:extLst>
          </p:cNvPr>
          <p:cNvSpPr>
            <a:spLocks noChangeArrowheads="1" noTextEdit="1"/>
          </p:cNvSpPr>
          <p:nvPr>
            <p:ph type="sldImg"/>
          </p:nvPr>
        </p:nvSpPr>
        <p:spPr>
          <a:ln/>
        </p:spPr>
      </p:sp>
      <p:sp>
        <p:nvSpPr>
          <p:cNvPr id="415747" name="Rectangle 3">
            <a:extLst>
              <a:ext uri="{FF2B5EF4-FFF2-40B4-BE49-F238E27FC236}">
                <a16:creationId xmlns:a16="http://schemas.microsoft.com/office/drawing/2014/main" id="{75E115F5-0ED2-4109-BF03-74A691B3B568}"/>
              </a:ext>
            </a:extLst>
          </p:cNvPr>
          <p:cNvSpPr>
            <a:spLocks noGrp="1" noChangeArrowheads="1"/>
          </p:cNvSpPr>
          <p:nvPr>
            <p:ph type="body" idx="1"/>
          </p:nvPr>
        </p:nvSpPr>
        <p:spPr/>
        <p:txBody>
          <a:bodyPr/>
          <a:lstStyle/>
          <a:p>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FD2BC31-6DB0-49C3-85F3-2DC1C6117F6D}"/>
              </a:ext>
            </a:extLst>
          </p:cNvPr>
          <p:cNvSpPr>
            <a:spLocks noGrp="1" noChangeArrowheads="1"/>
          </p:cNvSpPr>
          <p:nvPr>
            <p:ph type="sldNum" sz="quarter" idx="5"/>
          </p:nvPr>
        </p:nvSpPr>
        <p:spPr>
          <a:ln/>
        </p:spPr>
        <p:txBody>
          <a:bodyPr/>
          <a:lstStyle/>
          <a:p>
            <a:fld id="{EEF35147-1B55-442D-99A6-A683DF2F0677}" type="slidenum">
              <a:rPr lang="en-US" altLang="en-US"/>
              <a:pPr/>
              <a:t>6</a:t>
            </a:fld>
            <a:endParaRPr lang="en-US" altLang="en-US"/>
          </a:p>
        </p:txBody>
      </p:sp>
      <p:sp>
        <p:nvSpPr>
          <p:cNvPr id="417794" name="Rectangle 2">
            <a:extLst>
              <a:ext uri="{FF2B5EF4-FFF2-40B4-BE49-F238E27FC236}">
                <a16:creationId xmlns:a16="http://schemas.microsoft.com/office/drawing/2014/main" id="{02BEC48A-BAA0-4302-8006-01F85EF46E26}"/>
              </a:ext>
            </a:extLst>
          </p:cNvPr>
          <p:cNvSpPr>
            <a:spLocks noChangeArrowheads="1" noTextEdit="1"/>
          </p:cNvSpPr>
          <p:nvPr>
            <p:ph type="sldImg"/>
          </p:nvPr>
        </p:nvSpPr>
        <p:spPr>
          <a:ln/>
        </p:spPr>
      </p:sp>
      <p:sp>
        <p:nvSpPr>
          <p:cNvPr id="417795" name="Rectangle 3">
            <a:extLst>
              <a:ext uri="{FF2B5EF4-FFF2-40B4-BE49-F238E27FC236}">
                <a16:creationId xmlns:a16="http://schemas.microsoft.com/office/drawing/2014/main" id="{396DB803-A124-4945-B42C-E3B7D3A9DF46}"/>
              </a:ext>
            </a:extLst>
          </p:cNvPr>
          <p:cNvSpPr>
            <a:spLocks noGrp="1" noChangeArrowheads="1"/>
          </p:cNvSpPr>
          <p:nvPr>
            <p:ph type="body" idx="1"/>
          </p:nvPr>
        </p:nvSpPr>
        <p:spPr/>
        <p:txBody>
          <a:bodyPr/>
          <a:lstStyle/>
          <a:p>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6AAEA4D-DCD0-4CD7-B9E5-835B29E3D68B}"/>
              </a:ext>
            </a:extLst>
          </p:cNvPr>
          <p:cNvSpPr>
            <a:spLocks noGrp="1" noChangeArrowheads="1"/>
          </p:cNvSpPr>
          <p:nvPr>
            <p:ph type="sldNum" sz="quarter" idx="5"/>
          </p:nvPr>
        </p:nvSpPr>
        <p:spPr>
          <a:ln/>
        </p:spPr>
        <p:txBody>
          <a:bodyPr/>
          <a:lstStyle/>
          <a:p>
            <a:fld id="{18B7C925-5A0A-4AB7-8993-138763DA416F}" type="slidenum">
              <a:rPr lang="en-US" altLang="en-US"/>
              <a:pPr/>
              <a:t>7</a:t>
            </a:fld>
            <a:endParaRPr lang="en-US" altLang="en-US"/>
          </a:p>
        </p:txBody>
      </p:sp>
      <p:sp>
        <p:nvSpPr>
          <p:cNvPr id="419842" name="Rectangle 2">
            <a:extLst>
              <a:ext uri="{FF2B5EF4-FFF2-40B4-BE49-F238E27FC236}">
                <a16:creationId xmlns:a16="http://schemas.microsoft.com/office/drawing/2014/main" id="{035DF97F-4DCE-49F2-8895-8E3CFD7A14F3}"/>
              </a:ext>
            </a:extLst>
          </p:cNvPr>
          <p:cNvSpPr>
            <a:spLocks noChangeArrowheads="1" noTextEdit="1"/>
          </p:cNvSpPr>
          <p:nvPr>
            <p:ph type="sldImg"/>
          </p:nvPr>
        </p:nvSpPr>
        <p:spPr>
          <a:ln/>
        </p:spPr>
      </p:sp>
      <p:sp>
        <p:nvSpPr>
          <p:cNvPr id="419843" name="Rectangle 3">
            <a:extLst>
              <a:ext uri="{FF2B5EF4-FFF2-40B4-BE49-F238E27FC236}">
                <a16:creationId xmlns:a16="http://schemas.microsoft.com/office/drawing/2014/main" id="{8363E186-F721-4F96-BF86-5157AF3E6673}"/>
              </a:ext>
            </a:extLst>
          </p:cNvPr>
          <p:cNvSpPr>
            <a:spLocks noGrp="1" noChangeArrowheads="1"/>
          </p:cNvSpPr>
          <p:nvPr>
            <p:ph type="body" idx="1"/>
          </p:nvPr>
        </p:nvSpPr>
        <p:spPr/>
        <p:txBody>
          <a:bodyPr/>
          <a:lstStyle/>
          <a:p>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18D6B42-4F21-41BE-933B-947E01EAE977}"/>
              </a:ext>
            </a:extLst>
          </p:cNvPr>
          <p:cNvSpPr>
            <a:spLocks noGrp="1" noChangeArrowheads="1"/>
          </p:cNvSpPr>
          <p:nvPr>
            <p:ph type="sldNum" sz="quarter" idx="5"/>
          </p:nvPr>
        </p:nvSpPr>
        <p:spPr>
          <a:ln/>
        </p:spPr>
        <p:txBody>
          <a:bodyPr/>
          <a:lstStyle/>
          <a:p>
            <a:fld id="{46383F3D-2594-42C8-BDE9-3E73E54CB205}" type="slidenum">
              <a:rPr lang="en-US" altLang="en-US"/>
              <a:pPr/>
              <a:t>8</a:t>
            </a:fld>
            <a:endParaRPr lang="en-US" altLang="en-US"/>
          </a:p>
        </p:txBody>
      </p:sp>
      <p:sp>
        <p:nvSpPr>
          <p:cNvPr id="421890" name="Rectangle 2">
            <a:extLst>
              <a:ext uri="{FF2B5EF4-FFF2-40B4-BE49-F238E27FC236}">
                <a16:creationId xmlns:a16="http://schemas.microsoft.com/office/drawing/2014/main" id="{A581F004-B939-4F77-B35D-0DF185A5DBF5}"/>
              </a:ext>
            </a:extLst>
          </p:cNvPr>
          <p:cNvSpPr>
            <a:spLocks noChangeArrowheads="1" noTextEdit="1"/>
          </p:cNvSpPr>
          <p:nvPr>
            <p:ph type="sldImg"/>
          </p:nvPr>
        </p:nvSpPr>
        <p:spPr>
          <a:ln/>
        </p:spPr>
      </p:sp>
      <p:sp>
        <p:nvSpPr>
          <p:cNvPr id="421891" name="Rectangle 3">
            <a:extLst>
              <a:ext uri="{FF2B5EF4-FFF2-40B4-BE49-F238E27FC236}">
                <a16:creationId xmlns:a16="http://schemas.microsoft.com/office/drawing/2014/main" id="{DAE3E05E-58B2-44C6-9B33-04B4CB11F90F}"/>
              </a:ext>
            </a:extLst>
          </p:cNvPr>
          <p:cNvSpPr>
            <a:spLocks noGrp="1" noChangeArrowheads="1"/>
          </p:cNvSpPr>
          <p:nvPr>
            <p:ph type="body" idx="1"/>
          </p:nvPr>
        </p:nvSpPr>
        <p:spPr/>
        <p:txBody>
          <a:bodyPr/>
          <a:lstStyle/>
          <a:p>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4826618-0D1B-43E9-BDF9-C2402D921356}"/>
              </a:ext>
            </a:extLst>
          </p:cNvPr>
          <p:cNvSpPr>
            <a:spLocks noGrp="1" noChangeArrowheads="1"/>
          </p:cNvSpPr>
          <p:nvPr>
            <p:ph type="sldNum" sz="quarter" idx="5"/>
          </p:nvPr>
        </p:nvSpPr>
        <p:spPr>
          <a:ln/>
        </p:spPr>
        <p:txBody>
          <a:bodyPr/>
          <a:lstStyle/>
          <a:p>
            <a:fld id="{B01E62FC-781C-4274-B465-B1DDCEEF3B9A}" type="slidenum">
              <a:rPr lang="en-US" altLang="en-US"/>
              <a:pPr/>
              <a:t>9</a:t>
            </a:fld>
            <a:endParaRPr lang="en-US" altLang="en-US"/>
          </a:p>
        </p:txBody>
      </p:sp>
      <p:sp>
        <p:nvSpPr>
          <p:cNvPr id="423938" name="Rectangle 2">
            <a:extLst>
              <a:ext uri="{FF2B5EF4-FFF2-40B4-BE49-F238E27FC236}">
                <a16:creationId xmlns:a16="http://schemas.microsoft.com/office/drawing/2014/main" id="{2C5064B1-DDF7-4B8B-9227-E16E5A6056CF}"/>
              </a:ext>
            </a:extLst>
          </p:cNvPr>
          <p:cNvSpPr>
            <a:spLocks noChangeArrowheads="1" noTextEdit="1"/>
          </p:cNvSpPr>
          <p:nvPr>
            <p:ph type="sldImg"/>
          </p:nvPr>
        </p:nvSpPr>
        <p:spPr>
          <a:ln/>
        </p:spPr>
      </p:sp>
      <p:sp>
        <p:nvSpPr>
          <p:cNvPr id="423939" name="Rectangle 3">
            <a:extLst>
              <a:ext uri="{FF2B5EF4-FFF2-40B4-BE49-F238E27FC236}">
                <a16:creationId xmlns:a16="http://schemas.microsoft.com/office/drawing/2014/main" id="{B30623B4-E5EA-462F-8582-5D01F6825BAE}"/>
              </a:ext>
            </a:extLst>
          </p:cNvPr>
          <p:cNvSpPr>
            <a:spLocks noGrp="1" noChangeArrowheads="1"/>
          </p:cNvSpPr>
          <p:nvPr>
            <p:ph type="body" idx="1"/>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a:extLst>
              <a:ext uri="{FF2B5EF4-FFF2-40B4-BE49-F238E27FC236}">
                <a16:creationId xmlns:a16="http://schemas.microsoft.com/office/drawing/2014/main" id="{9C74C13E-DAFE-4DC1-AF93-C692B0F004CE}"/>
              </a:ext>
            </a:extLst>
          </p:cNvPr>
          <p:cNvGrpSpPr>
            <a:grpSpLocks/>
          </p:cNvGrpSpPr>
          <p:nvPr/>
        </p:nvGrpSpPr>
        <p:grpSpPr bwMode="auto">
          <a:xfrm>
            <a:off x="0" y="0"/>
            <a:ext cx="9144000" cy="6858000"/>
            <a:chOff x="0" y="0"/>
            <a:chExt cx="5760" cy="4320"/>
          </a:xfrm>
        </p:grpSpPr>
        <p:grpSp>
          <p:nvGrpSpPr>
            <p:cNvPr id="3075" name="Group 3">
              <a:extLst>
                <a:ext uri="{FF2B5EF4-FFF2-40B4-BE49-F238E27FC236}">
                  <a16:creationId xmlns:a16="http://schemas.microsoft.com/office/drawing/2014/main" id="{626FC4FD-D0A1-4350-92F2-D4F3670400A6}"/>
                </a:ext>
              </a:extLst>
            </p:cNvPr>
            <p:cNvGrpSpPr>
              <a:grpSpLocks/>
            </p:cNvGrpSpPr>
            <p:nvPr/>
          </p:nvGrpSpPr>
          <p:grpSpPr bwMode="auto">
            <a:xfrm>
              <a:off x="0" y="0"/>
              <a:ext cx="5760" cy="4320"/>
              <a:chOff x="0" y="0"/>
              <a:chExt cx="5760" cy="4320"/>
            </a:xfrm>
          </p:grpSpPr>
          <p:sp>
            <p:nvSpPr>
              <p:cNvPr id="3076" name="Rectangle 4">
                <a:extLst>
                  <a:ext uri="{FF2B5EF4-FFF2-40B4-BE49-F238E27FC236}">
                    <a16:creationId xmlns:a16="http://schemas.microsoft.com/office/drawing/2014/main" id="{A13E3125-AC6E-4C43-8DA2-3AC90606A90B}"/>
                  </a:ext>
                </a:extLst>
              </p:cNvPr>
              <p:cNvSpPr>
                <a:spLocks noChangeArrowheads="1"/>
              </p:cNvSpPr>
              <p:nvPr/>
            </p:nvSpPr>
            <p:spPr bwMode="white">
              <a:xfrm>
                <a:off x="0" y="0"/>
                <a:ext cx="5760" cy="1600"/>
              </a:xfrm>
              <a:prstGeom prst="rect">
                <a:avLst/>
              </a:prstGeom>
              <a:gradFill rotWithShape="0">
                <a:gsLst>
                  <a:gs pos="0">
                    <a:schemeClr val="hlink"/>
                  </a:gs>
                  <a:gs pos="100000">
                    <a:schemeClr val="bg2"/>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3077" name="Rectangle 5">
                <a:extLst>
                  <a:ext uri="{FF2B5EF4-FFF2-40B4-BE49-F238E27FC236}">
                    <a16:creationId xmlns:a16="http://schemas.microsoft.com/office/drawing/2014/main" id="{53DC5B13-6F15-49E8-A667-0605DFD5B598}"/>
                  </a:ext>
                </a:extLst>
              </p:cNvPr>
              <p:cNvSpPr>
                <a:spLocks noChangeArrowheads="1"/>
              </p:cNvSpPr>
              <p:nvPr/>
            </p:nvSpPr>
            <p:spPr bwMode="white">
              <a:xfrm>
                <a:off x="0" y="1600"/>
                <a:ext cx="5760" cy="2720"/>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pic>
          <p:nvPicPr>
            <p:cNvPr id="3078" name="Picture 6">
              <a:extLst>
                <a:ext uri="{FF2B5EF4-FFF2-40B4-BE49-F238E27FC236}">
                  <a16:creationId xmlns:a16="http://schemas.microsoft.com/office/drawing/2014/main" id="{B54C69F5-E012-4EF7-A504-94A8FA391E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63" y="0"/>
              <a:ext cx="680" cy="3152"/>
            </a:xfrm>
            <a:prstGeom prst="rect">
              <a:avLst/>
            </a:prstGeom>
            <a:noFill/>
            <a:extLst>
              <a:ext uri="{909E8E84-426E-40DD-AFC4-6F175D3DCCD1}">
                <a14:hiddenFill xmlns:a14="http://schemas.microsoft.com/office/drawing/2010/main">
                  <a:solidFill>
                    <a:srgbClr val="FFFFFF"/>
                  </a:solidFill>
                </a14:hiddenFill>
              </a:ext>
            </a:extLst>
          </p:spPr>
        </p:pic>
        <p:grpSp>
          <p:nvGrpSpPr>
            <p:cNvPr id="3079" name="Group 7">
              <a:extLst>
                <a:ext uri="{FF2B5EF4-FFF2-40B4-BE49-F238E27FC236}">
                  <a16:creationId xmlns:a16="http://schemas.microsoft.com/office/drawing/2014/main" id="{653B001E-900F-45BD-B25B-8CEC2B812378}"/>
                </a:ext>
              </a:extLst>
            </p:cNvPr>
            <p:cNvGrpSpPr>
              <a:grpSpLocks/>
            </p:cNvGrpSpPr>
            <p:nvPr/>
          </p:nvGrpSpPr>
          <p:grpSpPr bwMode="auto">
            <a:xfrm>
              <a:off x="648" y="0"/>
              <a:ext cx="97" cy="3613"/>
              <a:chOff x="226" y="0"/>
              <a:chExt cx="80" cy="3613"/>
            </a:xfrm>
          </p:grpSpPr>
          <p:sp>
            <p:nvSpPr>
              <p:cNvPr id="3080" name="Rectangle 8">
                <a:extLst>
                  <a:ext uri="{FF2B5EF4-FFF2-40B4-BE49-F238E27FC236}">
                    <a16:creationId xmlns:a16="http://schemas.microsoft.com/office/drawing/2014/main" id="{59365EC9-BB0F-4A27-88B6-06E67FAED100}"/>
                  </a:ext>
                </a:extLst>
              </p:cNvPr>
              <p:cNvSpPr>
                <a:spLocks noChangeArrowheads="1"/>
              </p:cNvSpPr>
              <p:nvPr/>
            </p:nvSpPr>
            <p:spPr bwMode="ltGray">
              <a:xfrm>
                <a:off x="226" y="0"/>
                <a:ext cx="80" cy="853"/>
              </a:xfrm>
              <a:prstGeom prst="rect">
                <a:avLst/>
              </a:prstGeom>
              <a:gradFill rotWithShape="0">
                <a:gsLst>
                  <a:gs pos="0">
                    <a:schemeClr val="folHlink"/>
                  </a:gs>
                  <a:gs pos="100000">
                    <a:schemeClr val="accent1"/>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3081" name="Rectangle 9">
                <a:extLst>
                  <a:ext uri="{FF2B5EF4-FFF2-40B4-BE49-F238E27FC236}">
                    <a16:creationId xmlns:a16="http://schemas.microsoft.com/office/drawing/2014/main" id="{9BC9FA4D-1EFB-420F-ADD7-D51D0847E174}"/>
                  </a:ext>
                </a:extLst>
              </p:cNvPr>
              <p:cNvSpPr>
                <a:spLocks noChangeArrowheads="1"/>
              </p:cNvSpPr>
              <p:nvPr/>
            </p:nvSpPr>
            <p:spPr bwMode="ltGray">
              <a:xfrm>
                <a:off x="226" y="840"/>
                <a:ext cx="80" cy="2773"/>
              </a:xfrm>
              <a:prstGeom prst="rect">
                <a:avLst/>
              </a:prstGeom>
              <a:gradFill rotWithShape="0">
                <a:gsLst>
                  <a:gs pos="0">
                    <a:schemeClr val="accent1"/>
                  </a:gs>
                  <a:gs pos="100000">
                    <a:schemeClr val="bg1"/>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grpSp>
        <p:sp>
          <p:nvSpPr>
            <p:cNvPr id="3082" name="Rectangle 10">
              <a:extLst>
                <a:ext uri="{FF2B5EF4-FFF2-40B4-BE49-F238E27FC236}">
                  <a16:creationId xmlns:a16="http://schemas.microsoft.com/office/drawing/2014/main" id="{EA1E9AE8-6B1C-47C1-A151-9CE1932CB823}"/>
                </a:ext>
              </a:extLst>
            </p:cNvPr>
            <p:cNvSpPr>
              <a:spLocks noChangeArrowheads="1"/>
            </p:cNvSpPr>
            <p:nvPr/>
          </p:nvSpPr>
          <p:spPr bwMode="ltGray">
            <a:xfrm>
              <a:off x="0" y="1536"/>
              <a:ext cx="4294" cy="160"/>
            </a:xfrm>
            <a:prstGeom prst="rect">
              <a:avLst/>
            </a:prstGeom>
            <a:gradFill rotWithShape="0">
              <a:gsLst>
                <a:gs pos="0">
                  <a:schemeClr va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grpSp>
      <p:sp>
        <p:nvSpPr>
          <p:cNvPr id="3083" name="Rectangle 11">
            <a:extLst>
              <a:ext uri="{FF2B5EF4-FFF2-40B4-BE49-F238E27FC236}">
                <a16:creationId xmlns:a16="http://schemas.microsoft.com/office/drawing/2014/main" id="{351A6F57-2636-4CCE-BC30-D35CBFD85034}"/>
              </a:ext>
            </a:extLst>
          </p:cNvPr>
          <p:cNvSpPr>
            <a:spLocks noGrp="1" noChangeArrowheads="1"/>
          </p:cNvSpPr>
          <p:nvPr>
            <p:ph type="ctrTitle"/>
          </p:nvPr>
        </p:nvSpPr>
        <p:spPr>
          <a:xfrm>
            <a:off x="1371600" y="1100138"/>
            <a:ext cx="7772400" cy="1143000"/>
          </a:xfrm>
          <a:extLs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lvl1pPr>
              <a:defRPr/>
            </a:lvl1pPr>
          </a:lstStyle>
          <a:p>
            <a:pPr lvl="0"/>
            <a:r>
              <a:rPr lang="en-US" altLang="en-US" noProof="0"/>
              <a:t>Click to edit Master title style</a:t>
            </a:r>
          </a:p>
        </p:txBody>
      </p:sp>
      <p:sp>
        <p:nvSpPr>
          <p:cNvPr id="3084" name="Rectangle 12">
            <a:extLst>
              <a:ext uri="{FF2B5EF4-FFF2-40B4-BE49-F238E27FC236}">
                <a16:creationId xmlns:a16="http://schemas.microsoft.com/office/drawing/2014/main" id="{B95C1FCC-8011-4413-9B66-975D3C08EAB3}"/>
              </a:ext>
            </a:extLst>
          </p:cNvPr>
          <p:cNvSpPr>
            <a:spLocks noGrp="1" noChangeArrowheads="1"/>
          </p:cNvSpPr>
          <p:nvPr>
            <p:ph type="subTitle" idx="1"/>
          </p:nvPr>
        </p:nvSpPr>
        <p:spPr>
          <a:xfrm>
            <a:off x="1371600" y="3886200"/>
            <a:ext cx="6400800" cy="1752600"/>
          </a:xfrm>
        </p:spPr>
        <p:txBody>
          <a:bodyPr/>
          <a:lstStyle>
            <a:lvl1pPr marL="0" indent="0">
              <a:buFontTx/>
              <a:buNone/>
              <a:defRPr/>
            </a:lvl1pPr>
          </a:lstStyle>
          <a:p>
            <a:pPr lvl="0"/>
            <a:r>
              <a:rPr lang="en-US" altLang="en-US" noProof="0"/>
              <a:t>Click to edit Master subtitle style</a:t>
            </a:r>
          </a:p>
        </p:txBody>
      </p:sp>
      <p:sp>
        <p:nvSpPr>
          <p:cNvPr id="3085" name="Rectangle 13">
            <a:extLst>
              <a:ext uri="{FF2B5EF4-FFF2-40B4-BE49-F238E27FC236}">
                <a16:creationId xmlns:a16="http://schemas.microsoft.com/office/drawing/2014/main" id="{7E0FB3BC-303F-4743-9C8B-62878FDA4ACD}"/>
              </a:ext>
            </a:extLst>
          </p:cNvPr>
          <p:cNvSpPr>
            <a:spLocks noGrp="1" noChangeArrowheads="1"/>
          </p:cNvSpPr>
          <p:nvPr>
            <p:ph type="dt" sz="half" idx="2"/>
          </p:nvPr>
        </p:nvSpPr>
        <p:spPr>
          <a:xfrm>
            <a:off x="685800" y="6248400"/>
            <a:ext cx="1905000" cy="457200"/>
          </a:xfrm>
        </p:spPr>
        <p:txBody>
          <a:bodyPr/>
          <a:lstStyle>
            <a:lvl1pPr>
              <a:defRPr>
                <a:solidFill>
                  <a:srgbClr val="660066"/>
                </a:solidFill>
              </a:defRPr>
            </a:lvl1pPr>
          </a:lstStyle>
          <a:p>
            <a:endParaRPr lang="en-US" altLang="en-US"/>
          </a:p>
        </p:txBody>
      </p:sp>
      <p:sp>
        <p:nvSpPr>
          <p:cNvPr id="3086" name="Rectangle 14">
            <a:extLst>
              <a:ext uri="{FF2B5EF4-FFF2-40B4-BE49-F238E27FC236}">
                <a16:creationId xmlns:a16="http://schemas.microsoft.com/office/drawing/2014/main" id="{17A060FB-2EFB-4E47-9331-6FFA4547DFE8}"/>
              </a:ext>
            </a:extLst>
          </p:cNvPr>
          <p:cNvSpPr>
            <a:spLocks noGrp="1" noChangeArrowheads="1"/>
          </p:cNvSpPr>
          <p:nvPr>
            <p:ph type="ftr" sz="quarter" idx="3"/>
          </p:nvPr>
        </p:nvSpPr>
        <p:spPr>
          <a:xfrm>
            <a:off x="3124200" y="6248400"/>
            <a:ext cx="2895600" cy="457200"/>
          </a:xfrm>
        </p:spPr>
        <p:txBody>
          <a:bodyPr/>
          <a:lstStyle>
            <a:lvl1pPr>
              <a:defRPr>
                <a:solidFill>
                  <a:srgbClr val="660066"/>
                </a:solidFill>
              </a:defRPr>
            </a:lvl1pPr>
          </a:lstStyle>
          <a:p>
            <a:endParaRPr lang="en-US" altLang="en-US"/>
          </a:p>
        </p:txBody>
      </p:sp>
      <p:sp>
        <p:nvSpPr>
          <p:cNvPr id="3087" name="Rectangle 15">
            <a:extLst>
              <a:ext uri="{FF2B5EF4-FFF2-40B4-BE49-F238E27FC236}">
                <a16:creationId xmlns:a16="http://schemas.microsoft.com/office/drawing/2014/main" id="{6D7494D2-3477-4766-BAB0-2654CC8F2331}"/>
              </a:ext>
            </a:extLst>
          </p:cNvPr>
          <p:cNvSpPr>
            <a:spLocks noGrp="1" noChangeArrowheads="1"/>
          </p:cNvSpPr>
          <p:nvPr>
            <p:ph type="sldNum" sz="quarter" idx="4"/>
          </p:nvPr>
        </p:nvSpPr>
        <p:spPr>
          <a:xfrm>
            <a:off x="6553200" y="6248400"/>
            <a:ext cx="1905000" cy="457200"/>
          </a:xfrm>
        </p:spPr>
        <p:txBody>
          <a:bodyPr/>
          <a:lstStyle>
            <a:lvl1pPr>
              <a:defRPr>
                <a:solidFill>
                  <a:srgbClr val="660066"/>
                </a:solidFill>
              </a:defRPr>
            </a:lvl1pPr>
          </a:lstStyle>
          <a:p>
            <a:fld id="{3D0988EA-D0BF-401B-A2D8-75F35B20397E}"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70A99-3E0F-4803-B39B-6E9346EA875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55FF071-EE2A-4A17-9D6D-EA830B62E8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82F777-8A00-430B-BA79-A4C740241DCD}"/>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00E91F01-3A6F-4CA6-8ADC-D77B70F76BFE}"/>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F8CC75B3-D3D1-4DBD-9ABF-DCED8DA3A769}"/>
              </a:ext>
            </a:extLst>
          </p:cNvPr>
          <p:cNvSpPr>
            <a:spLocks noGrp="1"/>
          </p:cNvSpPr>
          <p:nvPr>
            <p:ph type="sldNum" sz="quarter" idx="12"/>
          </p:nvPr>
        </p:nvSpPr>
        <p:spPr/>
        <p:txBody>
          <a:bodyPr/>
          <a:lstStyle>
            <a:lvl1pPr>
              <a:defRPr/>
            </a:lvl1pPr>
          </a:lstStyle>
          <a:p>
            <a:fld id="{6A67E16E-94D7-4D38-AEDF-F297443C5D00}" type="slidenum">
              <a:rPr lang="en-US" altLang="en-US"/>
              <a:pPr/>
              <a:t>‹#›</a:t>
            </a:fld>
            <a:endParaRPr lang="en-US" altLang="en-US"/>
          </a:p>
        </p:txBody>
      </p:sp>
    </p:spTree>
    <p:extLst>
      <p:ext uri="{BB962C8B-B14F-4D97-AF65-F5344CB8AC3E}">
        <p14:creationId xmlns:p14="http://schemas.microsoft.com/office/powerpoint/2010/main" val="1349275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327617-B386-44FC-A324-DF2482CCBBF7}"/>
              </a:ext>
            </a:extLst>
          </p:cNvPr>
          <p:cNvSpPr>
            <a:spLocks noGrp="1"/>
          </p:cNvSpPr>
          <p:nvPr>
            <p:ph type="title" orient="vert"/>
          </p:nvPr>
        </p:nvSpPr>
        <p:spPr>
          <a:xfrm>
            <a:off x="7124700" y="609600"/>
            <a:ext cx="1943100" cy="5486400"/>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454F118-D653-4BD7-B60B-0FF78431606E}"/>
              </a:ext>
            </a:extLst>
          </p:cNvPr>
          <p:cNvSpPr>
            <a:spLocks noGrp="1"/>
          </p:cNvSpPr>
          <p:nvPr>
            <p:ph type="body" orient="vert" idx="1"/>
          </p:nvPr>
        </p:nvSpPr>
        <p:spPr>
          <a:xfrm>
            <a:off x="12954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9ED995-E35C-4BC7-8FD9-7474FAA2F7B5}"/>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F12EA4D0-F414-4906-9E7C-9B3CB39AC20F}"/>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59AF7DDA-7496-4C75-A7ED-9907C523F5FD}"/>
              </a:ext>
            </a:extLst>
          </p:cNvPr>
          <p:cNvSpPr>
            <a:spLocks noGrp="1"/>
          </p:cNvSpPr>
          <p:nvPr>
            <p:ph type="sldNum" sz="quarter" idx="12"/>
          </p:nvPr>
        </p:nvSpPr>
        <p:spPr/>
        <p:txBody>
          <a:bodyPr/>
          <a:lstStyle>
            <a:lvl1pPr>
              <a:defRPr/>
            </a:lvl1pPr>
          </a:lstStyle>
          <a:p>
            <a:fld id="{11BFF2A2-A03C-46F1-A10F-566F7E25BB60}" type="slidenum">
              <a:rPr lang="en-US" altLang="en-US"/>
              <a:pPr/>
              <a:t>‹#›</a:t>
            </a:fld>
            <a:endParaRPr lang="en-US" altLang="en-US"/>
          </a:p>
        </p:txBody>
      </p:sp>
    </p:spTree>
    <p:extLst>
      <p:ext uri="{BB962C8B-B14F-4D97-AF65-F5344CB8AC3E}">
        <p14:creationId xmlns:p14="http://schemas.microsoft.com/office/powerpoint/2010/main" val="2014753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AD2D-D4D2-43F1-A05A-92F12E6F59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141EDC-1CBB-4784-9B84-5D42BD30FA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517FBF-F202-46E0-AF99-FBE4AAC6ED1F}"/>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96CC4E45-785E-4DA8-9F3A-1F7660A4775C}"/>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9CB0844E-0301-4A40-9CF0-C23339D482DE}"/>
              </a:ext>
            </a:extLst>
          </p:cNvPr>
          <p:cNvSpPr>
            <a:spLocks noGrp="1"/>
          </p:cNvSpPr>
          <p:nvPr>
            <p:ph type="sldNum" sz="quarter" idx="12"/>
          </p:nvPr>
        </p:nvSpPr>
        <p:spPr/>
        <p:txBody>
          <a:bodyPr/>
          <a:lstStyle>
            <a:lvl1pPr>
              <a:defRPr/>
            </a:lvl1pPr>
          </a:lstStyle>
          <a:p>
            <a:fld id="{ACA22C1A-1567-40D0-8071-E0A67BFC7E14}" type="slidenum">
              <a:rPr lang="en-US" altLang="en-US"/>
              <a:pPr/>
              <a:t>‹#›</a:t>
            </a:fld>
            <a:endParaRPr lang="en-US" altLang="en-US"/>
          </a:p>
        </p:txBody>
      </p:sp>
    </p:spTree>
    <p:extLst>
      <p:ext uri="{BB962C8B-B14F-4D97-AF65-F5344CB8AC3E}">
        <p14:creationId xmlns:p14="http://schemas.microsoft.com/office/powerpoint/2010/main" val="3285721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FF9FD-5ED4-4019-8443-A75765B00C7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3D57D2C-21AF-49AA-AC99-5D427F3B50C7}"/>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8BB6C1AA-E6A9-477F-871A-806345E0DE05}"/>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78380ADD-16C1-4E51-9A9A-0F39B080ABE7}"/>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FFFAB0C5-407C-4629-8A1F-E90BED9FC97F}"/>
              </a:ext>
            </a:extLst>
          </p:cNvPr>
          <p:cNvSpPr>
            <a:spLocks noGrp="1"/>
          </p:cNvSpPr>
          <p:nvPr>
            <p:ph type="sldNum" sz="quarter" idx="12"/>
          </p:nvPr>
        </p:nvSpPr>
        <p:spPr/>
        <p:txBody>
          <a:bodyPr/>
          <a:lstStyle>
            <a:lvl1pPr>
              <a:defRPr/>
            </a:lvl1pPr>
          </a:lstStyle>
          <a:p>
            <a:fld id="{0D327C1F-0033-40D9-ACAE-251FEDD17ACB}" type="slidenum">
              <a:rPr lang="en-US" altLang="en-US"/>
              <a:pPr/>
              <a:t>‹#›</a:t>
            </a:fld>
            <a:endParaRPr lang="en-US" altLang="en-US"/>
          </a:p>
        </p:txBody>
      </p:sp>
    </p:spTree>
    <p:extLst>
      <p:ext uri="{BB962C8B-B14F-4D97-AF65-F5344CB8AC3E}">
        <p14:creationId xmlns:p14="http://schemas.microsoft.com/office/powerpoint/2010/main" val="2675499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CBA72-B060-464D-A475-2144736E5AC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7A7453E-DE00-4F3A-8FDB-B76570978B0B}"/>
              </a:ext>
            </a:extLst>
          </p:cNvPr>
          <p:cNvSpPr>
            <a:spLocks noGrp="1"/>
          </p:cNvSpPr>
          <p:nvPr>
            <p:ph sz="half" idx="1"/>
          </p:nvPr>
        </p:nvSpPr>
        <p:spPr>
          <a:xfrm>
            <a:off x="12954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2D1FEB-1F52-4B20-8414-AE6C849488BF}"/>
              </a:ext>
            </a:extLst>
          </p:cNvPr>
          <p:cNvSpPr>
            <a:spLocks noGrp="1"/>
          </p:cNvSpPr>
          <p:nvPr>
            <p:ph sz="half" idx="2"/>
          </p:nvPr>
        </p:nvSpPr>
        <p:spPr>
          <a:xfrm>
            <a:off x="5257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3EEB348-95F3-41CD-8D4D-BE6C58C78443}"/>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6183E488-2C95-465E-82FA-2C2B1122286F}"/>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FE7E5971-C757-498E-B4B2-A5202F8E4479}"/>
              </a:ext>
            </a:extLst>
          </p:cNvPr>
          <p:cNvSpPr>
            <a:spLocks noGrp="1"/>
          </p:cNvSpPr>
          <p:nvPr>
            <p:ph type="sldNum" sz="quarter" idx="12"/>
          </p:nvPr>
        </p:nvSpPr>
        <p:spPr/>
        <p:txBody>
          <a:bodyPr/>
          <a:lstStyle>
            <a:lvl1pPr>
              <a:defRPr/>
            </a:lvl1pPr>
          </a:lstStyle>
          <a:p>
            <a:fld id="{C908656C-6C67-4985-ABFC-DE3F3EAC0297}" type="slidenum">
              <a:rPr lang="en-US" altLang="en-US"/>
              <a:pPr/>
              <a:t>‹#›</a:t>
            </a:fld>
            <a:endParaRPr lang="en-US" altLang="en-US"/>
          </a:p>
        </p:txBody>
      </p:sp>
    </p:spTree>
    <p:extLst>
      <p:ext uri="{BB962C8B-B14F-4D97-AF65-F5344CB8AC3E}">
        <p14:creationId xmlns:p14="http://schemas.microsoft.com/office/powerpoint/2010/main" val="2746149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852D5-3F9F-4AA5-B3B3-94FAA49A49E6}"/>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AD9D9D-9573-49D3-8BAF-B0E1C51CF9B9}"/>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D8F6E9-4648-4856-AF6D-CBC364B3E8C6}"/>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CFDD68E-B5A2-4427-8783-2336C2367671}"/>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384B84-B5AB-4023-9644-9305CE75116E}"/>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106B307-562D-41BC-BC45-C3D05896EFE7}"/>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C9B87468-D735-48EE-AAEC-09875059990D}"/>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13C23B3A-47BF-4A2E-B797-909D8C9991A2}"/>
              </a:ext>
            </a:extLst>
          </p:cNvPr>
          <p:cNvSpPr>
            <a:spLocks noGrp="1"/>
          </p:cNvSpPr>
          <p:nvPr>
            <p:ph type="sldNum" sz="quarter" idx="12"/>
          </p:nvPr>
        </p:nvSpPr>
        <p:spPr/>
        <p:txBody>
          <a:bodyPr/>
          <a:lstStyle>
            <a:lvl1pPr>
              <a:defRPr/>
            </a:lvl1pPr>
          </a:lstStyle>
          <a:p>
            <a:fld id="{E6E2C68C-9679-43FD-BD19-F4D14BCD9B79}" type="slidenum">
              <a:rPr lang="en-US" altLang="en-US"/>
              <a:pPr/>
              <a:t>‹#›</a:t>
            </a:fld>
            <a:endParaRPr lang="en-US" altLang="en-US"/>
          </a:p>
        </p:txBody>
      </p:sp>
    </p:spTree>
    <p:extLst>
      <p:ext uri="{BB962C8B-B14F-4D97-AF65-F5344CB8AC3E}">
        <p14:creationId xmlns:p14="http://schemas.microsoft.com/office/powerpoint/2010/main" val="1386839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AD0BC-DCBC-4DD9-8EED-AC52D7CAB52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CC8BA64-7CF2-41C5-8CFD-C58821403186}"/>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EC6104B9-BC98-43E7-9EA7-EE7A75B1ABA1}"/>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384BDE9F-18E0-4595-B89C-6B05FD049D19}"/>
              </a:ext>
            </a:extLst>
          </p:cNvPr>
          <p:cNvSpPr>
            <a:spLocks noGrp="1"/>
          </p:cNvSpPr>
          <p:nvPr>
            <p:ph type="sldNum" sz="quarter" idx="12"/>
          </p:nvPr>
        </p:nvSpPr>
        <p:spPr/>
        <p:txBody>
          <a:bodyPr/>
          <a:lstStyle>
            <a:lvl1pPr>
              <a:defRPr/>
            </a:lvl1pPr>
          </a:lstStyle>
          <a:p>
            <a:fld id="{D001511A-F9B9-446B-910F-613A47633706}" type="slidenum">
              <a:rPr lang="en-US" altLang="en-US"/>
              <a:pPr/>
              <a:t>‹#›</a:t>
            </a:fld>
            <a:endParaRPr lang="en-US" altLang="en-US"/>
          </a:p>
        </p:txBody>
      </p:sp>
    </p:spTree>
    <p:extLst>
      <p:ext uri="{BB962C8B-B14F-4D97-AF65-F5344CB8AC3E}">
        <p14:creationId xmlns:p14="http://schemas.microsoft.com/office/powerpoint/2010/main" val="400318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29AADA-774B-4259-8F71-8F44448103CF}"/>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DAA4590D-31FC-4F63-8867-F12CF42D365B}"/>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D1B886F4-918F-4DF1-9B28-EC4D29C06BC6}"/>
              </a:ext>
            </a:extLst>
          </p:cNvPr>
          <p:cNvSpPr>
            <a:spLocks noGrp="1"/>
          </p:cNvSpPr>
          <p:nvPr>
            <p:ph type="sldNum" sz="quarter" idx="12"/>
          </p:nvPr>
        </p:nvSpPr>
        <p:spPr/>
        <p:txBody>
          <a:bodyPr/>
          <a:lstStyle>
            <a:lvl1pPr>
              <a:defRPr/>
            </a:lvl1pPr>
          </a:lstStyle>
          <a:p>
            <a:fld id="{50CAE995-9C8C-457D-9316-1F8B166EC286}" type="slidenum">
              <a:rPr lang="en-US" altLang="en-US"/>
              <a:pPr/>
              <a:t>‹#›</a:t>
            </a:fld>
            <a:endParaRPr lang="en-US" altLang="en-US"/>
          </a:p>
        </p:txBody>
      </p:sp>
    </p:spTree>
    <p:extLst>
      <p:ext uri="{BB962C8B-B14F-4D97-AF65-F5344CB8AC3E}">
        <p14:creationId xmlns:p14="http://schemas.microsoft.com/office/powerpoint/2010/main" val="2535084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A71A0-09E1-499C-87F6-D47C4378C7B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8E6DA08-DEBF-42E5-A2D5-6825C6F121B5}"/>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99DEC5F-F746-4739-B2A7-62A70D9B895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1A0338-C22F-43E1-BCCD-FDB57E689615}"/>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A20B8062-CD5E-4133-AF09-0925F8DD0C9A}"/>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97231657-2A1D-45F1-98A8-0544B608242C}"/>
              </a:ext>
            </a:extLst>
          </p:cNvPr>
          <p:cNvSpPr>
            <a:spLocks noGrp="1"/>
          </p:cNvSpPr>
          <p:nvPr>
            <p:ph type="sldNum" sz="quarter" idx="12"/>
          </p:nvPr>
        </p:nvSpPr>
        <p:spPr/>
        <p:txBody>
          <a:bodyPr/>
          <a:lstStyle>
            <a:lvl1pPr>
              <a:defRPr/>
            </a:lvl1pPr>
          </a:lstStyle>
          <a:p>
            <a:fld id="{B3221E95-571C-4553-8AC8-E3602BD3C895}" type="slidenum">
              <a:rPr lang="en-US" altLang="en-US"/>
              <a:pPr/>
              <a:t>‹#›</a:t>
            </a:fld>
            <a:endParaRPr lang="en-US" altLang="en-US"/>
          </a:p>
        </p:txBody>
      </p:sp>
    </p:spTree>
    <p:extLst>
      <p:ext uri="{BB962C8B-B14F-4D97-AF65-F5344CB8AC3E}">
        <p14:creationId xmlns:p14="http://schemas.microsoft.com/office/powerpoint/2010/main" val="385408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0E023-DFC6-49CA-A9BF-466088C6A50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4F96E7D-37BD-434E-A37C-068AA0BE1899}"/>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3F5F933-D305-4876-BEFA-CDD50235614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FF641B-729F-43E3-B078-4589A0494ED8}"/>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9AD5AF38-1DCB-41CD-A7CE-A23219C8A552}"/>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9E517C8E-D3A2-4D17-877B-2D8590204952}"/>
              </a:ext>
            </a:extLst>
          </p:cNvPr>
          <p:cNvSpPr>
            <a:spLocks noGrp="1"/>
          </p:cNvSpPr>
          <p:nvPr>
            <p:ph type="sldNum" sz="quarter" idx="12"/>
          </p:nvPr>
        </p:nvSpPr>
        <p:spPr/>
        <p:txBody>
          <a:bodyPr/>
          <a:lstStyle>
            <a:lvl1pPr>
              <a:defRPr/>
            </a:lvl1pPr>
          </a:lstStyle>
          <a:p>
            <a:fld id="{FD17FA40-8800-416B-861C-6A3D7941D757}" type="slidenum">
              <a:rPr lang="en-US" altLang="en-US"/>
              <a:pPr/>
              <a:t>‹#›</a:t>
            </a:fld>
            <a:endParaRPr lang="en-US" altLang="en-US"/>
          </a:p>
        </p:txBody>
      </p:sp>
    </p:spTree>
    <p:extLst>
      <p:ext uri="{BB962C8B-B14F-4D97-AF65-F5344CB8AC3E}">
        <p14:creationId xmlns:p14="http://schemas.microsoft.com/office/powerpoint/2010/main" val="2355613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grpSp>
        <p:nvGrpSpPr>
          <p:cNvPr id="2050" name="Group 2">
            <a:extLst>
              <a:ext uri="{FF2B5EF4-FFF2-40B4-BE49-F238E27FC236}">
                <a16:creationId xmlns:a16="http://schemas.microsoft.com/office/drawing/2014/main" id="{A4A0EE0C-A657-4D36-994F-DD37D0C85577}"/>
              </a:ext>
            </a:extLst>
          </p:cNvPr>
          <p:cNvGrpSpPr>
            <a:grpSpLocks/>
          </p:cNvGrpSpPr>
          <p:nvPr/>
        </p:nvGrpSpPr>
        <p:grpSpPr bwMode="auto">
          <a:xfrm>
            <a:off x="0" y="0"/>
            <a:ext cx="9144000" cy="6858000"/>
            <a:chOff x="0" y="0"/>
            <a:chExt cx="5760" cy="4320"/>
          </a:xfrm>
        </p:grpSpPr>
        <p:grpSp>
          <p:nvGrpSpPr>
            <p:cNvPr id="2051" name="Group 3">
              <a:extLst>
                <a:ext uri="{FF2B5EF4-FFF2-40B4-BE49-F238E27FC236}">
                  <a16:creationId xmlns:a16="http://schemas.microsoft.com/office/drawing/2014/main" id="{5DCFDCFB-0BF5-4B21-885B-B50818C48382}"/>
                </a:ext>
              </a:extLst>
            </p:cNvPr>
            <p:cNvGrpSpPr>
              <a:grpSpLocks/>
            </p:cNvGrpSpPr>
            <p:nvPr/>
          </p:nvGrpSpPr>
          <p:grpSpPr bwMode="auto">
            <a:xfrm>
              <a:off x="0" y="0"/>
              <a:ext cx="5760" cy="4320"/>
              <a:chOff x="0" y="0"/>
              <a:chExt cx="5760" cy="4320"/>
            </a:xfrm>
          </p:grpSpPr>
          <p:sp>
            <p:nvSpPr>
              <p:cNvPr id="2052" name="Rectangle 4">
                <a:extLst>
                  <a:ext uri="{FF2B5EF4-FFF2-40B4-BE49-F238E27FC236}">
                    <a16:creationId xmlns:a16="http://schemas.microsoft.com/office/drawing/2014/main" id="{7C66624F-8B70-4975-8FFA-70A43D17C6D6}"/>
                  </a:ext>
                </a:extLst>
              </p:cNvPr>
              <p:cNvSpPr>
                <a:spLocks noChangeArrowheads="1"/>
              </p:cNvSpPr>
              <p:nvPr/>
            </p:nvSpPr>
            <p:spPr bwMode="white">
              <a:xfrm>
                <a:off x="0" y="0"/>
                <a:ext cx="5760" cy="384"/>
              </a:xfrm>
              <a:prstGeom prst="rect">
                <a:avLst/>
              </a:prstGeom>
              <a:gradFill rotWithShape="0">
                <a:gsLst>
                  <a:gs pos="0">
                    <a:schemeClr val="hlink"/>
                  </a:gs>
                  <a:gs pos="100000">
                    <a:schemeClr val="bg2"/>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2053" name="Rectangle 5">
                <a:extLst>
                  <a:ext uri="{FF2B5EF4-FFF2-40B4-BE49-F238E27FC236}">
                    <a16:creationId xmlns:a16="http://schemas.microsoft.com/office/drawing/2014/main" id="{F83F72C4-0D40-4EB5-9B11-1A9D7EABB4B6}"/>
                  </a:ext>
                </a:extLst>
              </p:cNvPr>
              <p:cNvSpPr>
                <a:spLocks noChangeArrowheads="1"/>
              </p:cNvSpPr>
              <p:nvPr/>
            </p:nvSpPr>
            <p:spPr bwMode="white">
              <a:xfrm>
                <a:off x="0" y="384"/>
                <a:ext cx="5760" cy="393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2054" name="Group 6">
              <a:extLst>
                <a:ext uri="{FF2B5EF4-FFF2-40B4-BE49-F238E27FC236}">
                  <a16:creationId xmlns:a16="http://schemas.microsoft.com/office/drawing/2014/main" id="{0018F9D7-62B6-4030-847A-1BC66BB92CDF}"/>
                </a:ext>
              </a:extLst>
            </p:cNvPr>
            <p:cNvGrpSpPr>
              <a:grpSpLocks/>
            </p:cNvGrpSpPr>
            <p:nvPr/>
          </p:nvGrpSpPr>
          <p:grpSpPr bwMode="auto">
            <a:xfrm>
              <a:off x="0" y="0"/>
              <a:ext cx="1667" cy="3613"/>
              <a:chOff x="0" y="0"/>
              <a:chExt cx="1667" cy="3613"/>
            </a:xfrm>
          </p:grpSpPr>
          <p:pic>
            <p:nvPicPr>
              <p:cNvPr id="2055" name="Picture 7">
                <a:extLst>
                  <a:ext uri="{FF2B5EF4-FFF2-40B4-BE49-F238E27FC236}">
                    <a16:creationId xmlns:a16="http://schemas.microsoft.com/office/drawing/2014/main" id="{138FD4DE-9E04-4388-821D-4180E586238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ltGray">
              <a:xfrm>
                <a:off x="163" y="0"/>
                <a:ext cx="534" cy="3152"/>
              </a:xfrm>
              <a:prstGeom prst="rect">
                <a:avLst/>
              </a:prstGeom>
              <a:noFill/>
              <a:extLst>
                <a:ext uri="{909E8E84-426E-40DD-AFC4-6F175D3DCCD1}">
                  <a14:hiddenFill xmlns:a14="http://schemas.microsoft.com/office/drawing/2010/main">
                    <a:solidFill>
                      <a:srgbClr val="FFFFFF"/>
                    </a:solidFill>
                  </a14:hiddenFill>
                </a:ext>
              </a:extLst>
            </p:spPr>
          </p:pic>
          <p:grpSp>
            <p:nvGrpSpPr>
              <p:cNvPr id="2056" name="Group 8">
                <a:extLst>
                  <a:ext uri="{FF2B5EF4-FFF2-40B4-BE49-F238E27FC236}">
                    <a16:creationId xmlns:a16="http://schemas.microsoft.com/office/drawing/2014/main" id="{3E5ADF52-C19D-4580-9824-8C4ECFD1E3B0}"/>
                  </a:ext>
                </a:extLst>
              </p:cNvPr>
              <p:cNvGrpSpPr>
                <a:grpSpLocks/>
              </p:cNvGrpSpPr>
              <p:nvPr/>
            </p:nvGrpSpPr>
            <p:grpSpPr bwMode="auto">
              <a:xfrm>
                <a:off x="226" y="0"/>
                <a:ext cx="80" cy="3613"/>
                <a:chOff x="226" y="0"/>
                <a:chExt cx="80" cy="3613"/>
              </a:xfrm>
            </p:grpSpPr>
            <p:sp>
              <p:nvSpPr>
                <p:cNvPr id="2057" name="Rectangle 9">
                  <a:extLst>
                    <a:ext uri="{FF2B5EF4-FFF2-40B4-BE49-F238E27FC236}">
                      <a16:creationId xmlns:a16="http://schemas.microsoft.com/office/drawing/2014/main" id="{736B419B-2F86-48C1-A503-AEF70EF7A960}"/>
                    </a:ext>
                  </a:extLst>
                </p:cNvPr>
                <p:cNvSpPr>
                  <a:spLocks noChangeArrowheads="1"/>
                </p:cNvSpPr>
                <p:nvPr/>
              </p:nvSpPr>
              <p:spPr bwMode="ltGray">
                <a:xfrm>
                  <a:off x="226" y="0"/>
                  <a:ext cx="80" cy="853"/>
                </a:xfrm>
                <a:prstGeom prst="rect">
                  <a:avLst/>
                </a:prstGeom>
                <a:gradFill rotWithShape="0">
                  <a:gsLst>
                    <a:gs pos="0">
                      <a:schemeClr val="folHlink"/>
                    </a:gs>
                    <a:gs pos="100000">
                      <a:schemeClr val="accent1"/>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2058" name="Rectangle 10">
                  <a:extLst>
                    <a:ext uri="{FF2B5EF4-FFF2-40B4-BE49-F238E27FC236}">
                      <a16:creationId xmlns:a16="http://schemas.microsoft.com/office/drawing/2014/main" id="{C4461E57-271F-4CA1-9B92-FBC19910FE5B}"/>
                    </a:ext>
                  </a:extLst>
                </p:cNvPr>
                <p:cNvSpPr>
                  <a:spLocks noChangeArrowheads="1"/>
                </p:cNvSpPr>
                <p:nvPr/>
              </p:nvSpPr>
              <p:spPr bwMode="ltGray">
                <a:xfrm>
                  <a:off x="226" y="840"/>
                  <a:ext cx="80" cy="2773"/>
                </a:xfrm>
                <a:prstGeom prst="rect">
                  <a:avLst/>
                </a:prstGeom>
                <a:gradFill rotWithShape="0">
                  <a:gsLst>
                    <a:gs pos="0">
                      <a:schemeClr val="accent1"/>
                    </a:gs>
                    <a:gs pos="100000">
                      <a:schemeClr val="bg1"/>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grpSp>
          <p:sp>
            <p:nvSpPr>
              <p:cNvPr id="2059" name="Rectangle 11">
                <a:extLst>
                  <a:ext uri="{FF2B5EF4-FFF2-40B4-BE49-F238E27FC236}">
                    <a16:creationId xmlns:a16="http://schemas.microsoft.com/office/drawing/2014/main" id="{38694904-65D4-4EE6-B575-75B319EB4CC1}"/>
                  </a:ext>
                </a:extLst>
              </p:cNvPr>
              <p:cNvSpPr>
                <a:spLocks noChangeArrowheads="1"/>
              </p:cNvSpPr>
              <p:nvPr/>
            </p:nvSpPr>
            <p:spPr bwMode="ltGray">
              <a:xfrm>
                <a:off x="0" y="347"/>
                <a:ext cx="1667" cy="80"/>
              </a:xfrm>
              <a:prstGeom prst="rect">
                <a:avLst/>
              </a:prstGeom>
              <a:gradFill rotWithShape="0">
                <a:gsLst>
                  <a:gs pos="0">
                    <a:schemeClr va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grpSp>
      </p:grpSp>
      <p:sp>
        <p:nvSpPr>
          <p:cNvPr id="2060" name="Rectangle 12">
            <a:extLst>
              <a:ext uri="{FF2B5EF4-FFF2-40B4-BE49-F238E27FC236}">
                <a16:creationId xmlns:a16="http://schemas.microsoft.com/office/drawing/2014/main" id="{23B452B5-0C16-43D2-8260-FF6FB1208C78}"/>
              </a:ext>
            </a:extLst>
          </p:cNvPr>
          <p:cNvSpPr>
            <a:spLocks noGrp="1" noChangeArrowheads="1"/>
          </p:cNvSpPr>
          <p:nvPr>
            <p:ph type="title"/>
          </p:nvPr>
        </p:nvSpPr>
        <p:spPr bwMode="auto">
          <a:xfrm>
            <a:off x="12954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61" name="Rectangle 13">
            <a:extLst>
              <a:ext uri="{FF2B5EF4-FFF2-40B4-BE49-F238E27FC236}">
                <a16:creationId xmlns:a16="http://schemas.microsoft.com/office/drawing/2014/main" id="{082EC0E6-A0B4-44AE-A9E5-868CDD813720}"/>
              </a:ext>
            </a:extLst>
          </p:cNvPr>
          <p:cNvSpPr>
            <a:spLocks noGrp="1" noChangeArrowheads="1"/>
          </p:cNvSpPr>
          <p:nvPr>
            <p:ph type="body" idx="1"/>
          </p:nvPr>
        </p:nvSpPr>
        <p:spPr bwMode="auto">
          <a:xfrm>
            <a:off x="12954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62" name="Rectangle 14">
            <a:extLst>
              <a:ext uri="{FF2B5EF4-FFF2-40B4-BE49-F238E27FC236}">
                <a16:creationId xmlns:a16="http://schemas.microsoft.com/office/drawing/2014/main" id="{AD64B539-9898-4315-AEFF-03A2A3EAB203}"/>
              </a:ext>
            </a:extLst>
          </p:cNvPr>
          <p:cNvSpPr>
            <a:spLocks noGrp="1" noChangeArrowheads="1"/>
          </p:cNvSpPr>
          <p:nvPr>
            <p:ph type="dt" sz="half" idx="2"/>
          </p:nvPr>
        </p:nvSpPr>
        <p:spPr bwMode="auto">
          <a:xfrm>
            <a:off x="12954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a:solidFill>
                  <a:schemeClr val="tx1"/>
                </a:solidFill>
                <a:latin typeface="+mn-lt"/>
              </a:defRPr>
            </a:lvl1pPr>
          </a:lstStyle>
          <a:p>
            <a:endParaRPr lang="en-US" altLang="en-US"/>
          </a:p>
        </p:txBody>
      </p:sp>
      <p:sp>
        <p:nvSpPr>
          <p:cNvPr id="2063" name="Rectangle 15">
            <a:extLst>
              <a:ext uri="{FF2B5EF4-FFF2-40B4-BE49-F238E27FC236}">
                <a16:creationId xmlns:a16="http://schemas.microsoft.com/office/drawing/2014/main" id="{EDFF1B4D-0FED-45E8-A917-780B6FE179B0}"/>
              </a:ext>
            </a:extLst>
          </p:cNvPr>
          <p:cNvSpPr>
            <a:spLocks noGrp="1" noChangeArrowheads="1"/>
          </p:cNvSpPr>
          <p:nvPr>
            <p:ph type="ftr" sz="quarter" idx="3"/>
          </p:nvPr>
        </p:nvSpPr>
        <p:spPr bwMode="auto">
          <a:xfrm>
            <a:off x="37338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spcBef>
                <a:spcPct val="50000"/>
              </a:spcBef>
              <a:defRPr sz="1400">
                <a:solidFill>
                  <a:schemeClr val="tx1"/>
                </a:solidFill>
                <a:latin typeface="+mn-lt"/>
              </a:defRPr>
            </a:lvl1pPr>
          </a:lstStyle>
          <a:p>
            <a:endParaRPr lang="en-US" altLang="en-US"/>
          </a:p>
        </p:txBody>
      </p:sp>
      <p:sp>
        <p:nvSpPr>
          <p:cNvPr id="2064" name="Rectangle 16">
            <a:extLst>
              <a:ext uri="{FF2B5EF4-FFF2-40B4-BE49-F238E27FC236}">
                <a16:creationId xmlns:a16="http://schemas.microsoft.com/office/drawing/2014/main" id="{C8126ED2-E83E-4099-BDD4-45B7D9C68C91}"/>
              </a:ext>
            </a:extLst>
          </p:cNvPr>
          <p:cNvSpPr>
            <a:spLocks noGrp="1" noChangeArrowheads="1"/>
          </p:cNvSpPr>
          <p:nvPr>
            <p:ph type="sldNum" sz="quarter" idx="4"/>
          </p:nvPr>
        </p:nvSpPr>
        <p:spPr bwMode="auto">
          <a:xfrm>
            <a:off x="7162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a:solidFill>
                  <a:schemeClr val="tx1"/>
                </a:solidFill>
                <a:latin typeface="+mn-lt"/>
              </a:defRPr>
            </a:lvl1pPr>
          </a:lstStyle>
          <a:p>
            <a:fld id="{45BB9DE8-597C-4853-992C-DBFE5121FE5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0" fontAlgn="base" hangingPunct="0">
        <a:spcBef>
          <a:spcPct val="0"/>
        </a:spcBef>
        <a:spcAft>
          <a:spcPct val="0"/>
        </a:spcAft>
        <a:defRPr kumimoji="1" sz="4400" kern="12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Impact" panose="020B0806030902050204" pitchFamily="34" charset="0"/>
        </a:defRPr>
      </a:lvl2pPr>
      <a:lvl3pPr algn="l" rtl="0" eaLnBrk="0" fontAlgn="base" hangingPunct="0">
        <a:spcBef>
          <a:spcPct val="0"/>
        </a:spcBef>
        <a:spcAft>
          <a:spcPct val="0"/>
        </a:spcAft>
        <a:defRPr kumimoji="1" sz="4400">
          <a:solidFill>
            <a:schemeClr val="tx2"/>
          </a:solidFill>
          <a:latin typeface="Impact" panose="020B0806030902050204" pitchFamily="34" charset="0"/>
        </a:defRPr>
      </a:lvl3pPr>
      <a:lvl4pPr algn="l" rtl="0" eaLnBrk="0" fontAlgn="base" hangingPunct="0">
        <a:spcBef>
          <a:spcPct val="0"/>
        </a:spcBef>
        <a:spcAft>
          <a:spcPct val="0"/>
        </a:spcAft>
        <a:defRPr kumimoji="1" sz="4400">
          <a:solidFill>
            <a:schemeClr val="tx2"/>
          </a:solidFill>
          <a:latin typeface="Impact" panose="020B0806030902050204" pitchFamily="34" charset="0"/>
        </a:defRPr>
      </a:lvl4pPr>
      <a:lvl5pPr algn="l" rtl="0" eaLnBrk="0" fontAlgn="base" hangingPunct="0">
        <a:spcBef>
          <a:spcPct val="0"/>
        </a:spcBef>
        <a:spcAft>
          <a:spcPct val="0"/>
        </a:spcAft>
        <a:defRPr kumimoji="1" sz="4400">
          <a:solidFill>
            <a:schemeClr val="tx2"/>
          </a:solidFill>
          <a:latin typeface="Impact" panose="020B0806030902050204" pitchFamily="34" charset="0"/>
        </a:defRPr>
      </a:lvl5pPr>
      <a:lvl6pPr marL="457200" algn="l" rtl="0" eaLnBrk="0" fontAlgn="base" hangingPunct="0">
        <a:spcBef>
          <a:spcPct val="0"/>
        </a:spcBef>
        <a:spcAft>
          <a:spcPct val="0"/>
        </a:spcAft>
        <a:defRPr kumimoji="1" sz="4400">
          <a:solidFill>
            <a:schemeClr val="tx2"/>
          </a:solidFill>
          <a:latin typeface="Impact" panose="020B0806030902050204" pitchFamily="34" charset="0"/>
        </a:defRPr>
      </a:lvl6pPr>
      <a:lvl7pPr marL="914400" algn="l" rtl="0" eaLnBrk="0" fontAlgn="base" hangingPunct="0">
        <a:spcBef>
          <a:spcPct val="0"/>
        </a:spcBef>
        <a:spcAft>
          <a:spcPct val="0"/>
        </a:spcAft>
        <a:defRPr kumimoji="1" sz="4400">
          <a:solidFill>
            <a:schemeClr val="tx2"/>
          </a:solidFill>
          <a:latin typeface="Impact" panose="020B0806030902050204" pitchFamily="34" charset="0"/>
        </a:defRPr>
      </a:lvl7pPr>
      <a:lvl8pPr marL="1371600" algn="l" rtl="0" eaLnBrk="0" fontAlgn="base" hangingPunct="0">
        <a:spcBef>
          <a:spcPct val="0"/>
        </a:spcBef>
        <a:spcAft>
          <a:spcPct val="0"/>
        </a:spcAft>
        <a:defRPr kumimoji="1" sz="4400">
          <a:solidFill>
            <a:schemeClr val="tx2"/>
          </a:solidFill>
          <a:latin typeface="Impact" panose="020B0806030902050204" pitchFamily="34" charset="0"/>
        </a:defRPr>
      </a:lvl8pPr>
      <a:lvl9pPr marL="1828800" algn="l" rtl="0" eaLnBrk="0" fontAlgn="base" hangingPunct="0">
        <a:spcBef>
          <a:spcPct val="0"/>
        </a:spcBef>
        <a:spcAft>
          <a:spcPct val="0"/>
        </a:spcAft>
        <a:defRPr kumimoji="1" sz="4400">
          <a:solidFill>
            <a:schemeClr val="tx2"/>
          </a:solidFill>
          <a:latin typeface="Impact" panose="020B0806030902050204" pitchFamily="34" charset="0"/>
        </a:defRPr>
      </a:lvl9pPr>
    </p:titleStyle>
    <p:bodyStyle>
      <a:lvl1pPr marL="342900" indent="-342900" algn="l" rtl="0" eaLnBrk="0" fontAlgn="base" hangingPunct="0">
        <a:spcBef>
          <a:spcPct val="20000"/>
        </a:spcBef>
        <a:spcAft>
          <a:spcPct val="0"/>
        </a:spcAft>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slide" Target="slide2.xml"/><Relationship Id="rId7" Type="http://schemas.openxmlformats.org/officeDocument/2006/relationships/slide" Target="slide6.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5.xml"/><Relationship Id="rId11" Type="http://schemas.openxmlformats.org/officeDocument/2006/relationships/slide" Target="slide10.xml"/><Relationship Id="rId5" Type="http://schemas.openxmlformats.org/officeDocument/2006/relationships/slide" Target="slide4.xml"/><Relationship Id="rId10" Type="http://schemas.openxmlformats.org/officeDocument/2006/relationships/slide" Target="slide9.xml"/><Relationship Id="rId4" Type="http://schemas.openxmlformats.org/officeDocument/2006/relationships/slide" Target="slide3.xml"/><Relationship Id="rId9" Type="http://schemas.openxmlformats.org/officeDocument/2006/relationships/slide" Target="slide8.xml"/></Relationships>
</file>

<file path=ppt/slides/_rels/slide10.xml.rels><?xml version="1.0" encoding="UTF-8" standalone="yes"?>
<Relationships xmlns="http://schemas.openxmlformats.org/package/2006/relationships"><Relationship Id="rId8" Type="http://schemas.openxmlformats.org/officeDocument/2006/relationships/audio" Target="../media/audio56.wav"/><Relationship Id="rId13" Type="http://schemas.openxmlformats.org/officeDocument/2006/relationships/oleObject" Target="../embeddings/oleObject38.bin"/><Relationship Id="rId18" Type="http://schemas.openxmlformats.org/officeDocument/2006/relationships/image" Target="../media/image34.wmf"/><Relationship Id="rId3" Type="http://schemas.openxmlformats.org/officeDocument/2006/relationships/notesSlide" Target="../notesSlides/notesSlide10.xml"/><Relationship Id="rId7" Type="http://schemas.openxmlformats.org/officeDocument/2006/relationships/audio" Target="../media/audio55.wav"/><Relationship Id="rId12" Type="http://schemas.openxmlformats.org/officeDocument/2006/relationships/image" Target="../media/image22.wmf"/><Relationship Id="rId17" Type="http://schemas.openxmlformats.org/officeDocument/2006/relationships/oleObject" Target="../embeddings/oleObject40.bin"/><Relationship Id="rId2" Type="http://schemas.openxmlformats.org/officeDocument/2006/relationships/slideLayout" Target="../slideLayouts/slideLayout1.xml"/><Relationship Id="rId16" Type="http://schemas.openxmlformats.org/officeDocument/2006/relationships/image" Target="../media/image33.wmf"/><Relationship Id="rId20" Type="http://schemas.openxmlformats.org/officeDocument/2006/relationships/image" Target="../media/image35.wmf"/><Relationship Id="rId1" Type="http://schemas.openxmlformats.org/officeDocument/2006/relationships/vmlDrawing" Target="../drawings/vmlDrawing9.vml"/><Relationship Id="rId6" Type="http://schemas.openxmlformats.org/officeDocument/2006/relationships/audio" Target="../media/audio54.wav"/><Relationship Id="rId11" Type="http://schemas.openxmlformats.org/officeDocument/2006/relationships/oleObject" Target="../embeddings/oleObject37.bin"/><Relationship Id="rId5" Type="http://schemas.openxmlformats.org/officeDocument/2006/relationships/audio" Target="../media/audio53.wav"/><Relationship Id="rId15" Type="http://schemas.openxmlformats.org/officeDocument/2006/relationships/oleObject" Target="../embeddings/oleObject39.bin"/><Relationship Id="rId10" Type="http://schemas.openxmlformats.org/officeDocument/2006/relationships/slide" Target="slide1.xml"/><Relationship Id="rId19" Type="http://schemas.openxmlformats.org/officeDocument/2006/relationships/oleObject" Target="../embeddings/oleObject41.bin"/><Relationship Id="rId4" Type="http://schemas.openxmlformats.org/officeDocument/2006/relationships/audio" Target="../media/audio52.wav"/><Relationship Id="rId9" Type="http://schemas.openxmlformats.org/officeDocument/2006/relationships/audio" Target="../media/audio57.wav"/><Relationship Id="rId14" Type="http://schemas.openxmlformats.org/officeDocument/2006/relationships/image" Target="../media/image32.wmf"/></Relationships>
</file>

<file path=ppt/slides/_rels/slide2.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3.wmf"/><Relationship Id="rId3" Type="http://schemas.openxmlformats.org/officeDocument/2006/relationships/notesSlide" Target="../notesSlides/notesSlide2.xml"/><Relationship Id="rId7" Type="http://schemas.openxmlformats.org/officeDocument/2006/relationships/audio" Target="../media/audio4.wav"/><Relationship Id="rId12"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audio" Target="../media/audio3.wav"/><Relationship Id="rId11" Type="http://schemas.openxmlformats.org/officeDocument/2006/relationships/image" Target="../media/image2.wmf"/><Relationship Id="rId5" Type="http://schemas.openxmlformats.org/officeDocument/2006/relationships/audio" Target="../media/audio2.wav"/><Relationship Id="rId15" Type="http://schemas.openxmlformats.org/officeDocument/2006/relationships/image" Target="../media/image4.wmf"/><Relationship Id="rId10" Type="http://schemas.openxmlformats.org/officeDocument/2006/relationships/oleObject" Target="../embeddings/oleObject1.bin"/><Relationship Id="rId4" Type="http://schemas.openxmlformats.org/officeDocument/2006/relationships/audio" Target="../media/audio1.wav"/><Relationship Id="rId9" Type="http://schemas.openxmlformats.org/officeDocument/2006/relationships/slide" Target="slide1.xml"/><Relationship Id="rId1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8" Type="http://schemas.openxmlformats.org/officeDocument/2006/relationships/audio" Target="../media/audio10.wav"/><Relationship Id="rId13" Type="http://schemas.openxmlformats.org/officeDocument/2006/relationships/image" Target="../media/image6.wmf"/><Relationship Id="rId3" Type="http://schemas.openxmlformats.org/officeDocument/2006/relationships/notesSlide" Target="../notesSlides/notesSlide3.xml"/><Relationship Id="rId7" Type="http://schemas.openxmlformats.org/officeDocument/2006/relationships/audio" Target="../media/audio9.wav"/><Relationship Id="rId12" Type="http://schemas.openxmlformats.org/officeDocument/2006/relationships/oleObject" Target="../embeddings/oleObject5.bin"/><Relationship Id="rId17" Type="http://schemas.openxmlformats.org/officeDocument/2006/relationships/image" Target="../media/image8.wmf"/><Relationship Id="rId2" Type="http://schemas.openxmlformats.org/officeDocument/2006/relationships/slideLayout" Target="../slideLayouts/slideLayout1.xml"/><Relationship Id="rId16" Type="http://schemas.openxmlformats.org/officeDocument/2006/relationships/oleObject" Target="../embeddings/oleObject7.bin"/><Relationship Id="rId1" Type="http://schemas.openxmlformats.org/officeDocument/2006/relationships/vmlDrawing" Target="../drawings/vmlDrawing2.vml"/><Relationship Id="rId6" Type="http://schemas.openxmlformats.org/officeDocument/2006/relationships/audio" Target="../media/audio8.wav"/><Relationship Id="rId11" Type="http://schemas.openxmlformats.org/officeDocument/2006/relationships/image" Target="../media/image5.wmf"/><Relationship Id="rId5" Type="http://schemas.openxmlformats.org/officeDocument/2006/relationships/audio" Target="../media/audio7.wav"/><Relationship Id="rId15" Type="http://schemas.openxmlformats.org/officeDocument/2006/relationships/image" Target="../media/image7.wmf"/><Relationship Id="rId10" Type="http://schemas.openxmlformats.org/officeDocument/2006/relationships/oleObject" Target="../embeddings/oleObject4.bin"/><Relationship Id="rId4" Type="http://schemas.openxmlformats.org/officeDocument/2006/relationships/audio" Target="../media/audio6.wav"/><Relationship Id="rId9" Type="http://schemas.openxmlformats.org/officeDocument/2006/relationships/slide" Target="slide1.xml"/><Relationship Id="rId14" Type="http://schemas.openxmlformats.org/officeDocument/2006/relationships/oleObject" Target="../embeddings/oleObject6.bin"/></Relationships>
</file>

<file path=ppt/slides/_rels/slide4.xml.rels><?xml version="1.0" encoding="UTF-8" standalone="yes"?>
<Relationships xmlns="http://schemas.openxmlformats.org/package/2006/relationships"><Relationship Id="rId8" Type="http://schemas.openxmlformats.org/officeDocument/2006/relationships/audio" Target="../media/audio15.wav"/><Relationship Id="rId13" Type="http://schemas.openxmlformats.org/officeDocument/2006/relationships/oleObject" Target="../embeddings/oleObject8.bin"/><Relationship Id="rId18" Type="http://schemas.openxmlformats.org/officeDocument/2006/relationships/image" Target="../media/image10.wmf"/><Relationship Id="rId3" Type="http://schemas.openxmlformats.org/officeDocument/2006/relationships/notesSlide" Target="../notesSlides/notesSlide4.xml"/><Relationship Id="rId21" Type="http://schemas.openxmlformats.org/officeDocument/2006/relationships/oleObject" Target="../embeddings/oleObject12.bin"/><Relationship Id="rId7" Type="http://schemas.openxmlformats.org/officeDocument/2006/relationships/audio" Target="../media/audio14.wav"/><Relationship Id="rId12" Type="http://schemas.openxmlformats.org/officeDocument/2006/relationships/slide" Target="slide1.xml"/><Relationship Id="rId17" Type="http://schemas.openxmlformats.org/officeDocument/2006/relationships/oleObject" Target="../embeddings/oleObject10.bin"/><Relationship Id="rId2" Type="http://schemas.openxmlformats.org/officeDocument/2006/relationships/slideLayout" Target="../slideLayouts/slideLayout1.xml"/><Relationship Id="rId16" Type="http://schemas.openxmlformats.org/officeDocument/2006/relationships/image" Target="../media/image9.wmf"/><Relationship Id="rId20" Type="http://schemas.openxmlformats.org/officeDocument/2006/relationships/image" Target="../media/image7.wmf"/><Relationship Id="rId1" Type="http://schemas.openxmlformats.org/officeDocument/2006/relationships/vmlDrawing" Target="../drawings/vmlDrawing3.vml"/><Relationship Id="rId6" Type="http://schemas.openxmlformats.org/officeDocument/2006/relationships/audio" Target="../media/audio13.wav"/><Relationship Id="rId11" Type="http://schemas.openxmlformats.org/officeDocument/2006/relationships/audio" Target="../media/audio18.wav"/><Relationship Id="rId5" Type="http://schemas.openxmlformats.org/officeDocument/2006/relationships/audio" Target="../media/audio12.wav"/><Relationship Id="rId15" Type="http://schemas.openxmlformats.org/officeDocument/2006/relationships/oleObject" Target="../embeddings/oleObject9.bin"/><Relationship Id="rId10" Type="http://schemas.openxmlformats.org/officeDocument/2006/relationships/audio" Target="../media/audio17.wav"/><Relationship Id="rId19" Type="http://schemas.openxmlformats.org/officeDocument/2006/relationships/oleObject" Target="../embeddings/oleObject11.bin"/><Relationship Id="rId4" Type="http://schemas.openxmlformats.org/officeDocument/2006/relationships/audio" Target="../media/audio11.wav"/><Relationship Id="rId9" Type="http://schemas.openxmlformats.org/officeDocument/2006/relationships/audio" Target="../media/audio16.wav"/><Relationship Id="rId14" Type="http://schemas.openxmlformats.org/officeDocument/2006/relationships/image" Target="../media/image5.wmf"/><Relationship Id="rId22" Type="http://schemas.openxmlformats.org/officeDocument/2006/relationships/image" Target="../media/image11.wmf"/></Relationships>
</file>

<file path=ppt/slides/_rels/slide5.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5.xml"/><Relationship Id="rId7" Type="http://schemas.openxmlformats.org/officeDocument/2006/relationships/audio" Target="../media/audio22.wav"/><Relationship Id="rId12" Type="http://schemas.openxmlformats.org/officeDocument/2006/relationships/image" Target="../media/image13.wmf"/><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audio" Target="../media/audio21.wav"/><Relationship Id="rId11" Type="http://schemas.openxmlformats.org/officeDocument/2006/relationships/oleObject" Target="../embeddings/oleObject14.bin"/><Relationship Id="rId5" Type="http://schemas.openxmlformats.org/officeDocument/2006/relationships/audio" Target="../media/audio20.wav"/><Relationship Id="rId10" Type="http://schemas.openxmlformats.org/officeDocument/2006/relationships/image" Target="../media/image12.wmf"/><Relationship Id="rId4" Type="http://schemas.openxmlformats.org/officeDocument/2006/relationships/audio" Target="../media/audio19.wav"/><Relationship Id="rId9" Type="http://schemas.openxmlformats.org/officeDocument/2006/relationships/oleObject" Target="../embeddings/oleObject13.bin"/></Relationships>
</file>

<file path=ppt/slides/_rels/slide6.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oleObject" Target="../embeddings/oleObject17.bin"/><Relationship Id="rId3" Type="http://schemas.openxmlformats.org/officeDocument/2006/relationships/notesSlide" Target="../notesSlides/notesSlide6.xml"/><Relationship Id="rId7" Type="http://schemas.openxmlformats.org/officeDocument/2006/relationships/audio" Target="../media/audio26.wav"/><Relationship Id="rId12" Type="http://schemas.openxmlformats.org/officeDocument/2006/relationships/image" Target="../media/image15.wmf"/><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audio" Target="../media/audio25.wav"/><Relationship Id="rId11" Type="http://schemas.openxmlformats.org/officeDocument/2006/relationships/oleObject" Target="../embeddings/oleObject16.bin"/><Relationship Id="rId5" Type="http://schemas.openxmlformats.org/officeDocument/2006/relationships/audio" Target="../media/audio24.wav"/><Relationship Id="rId10" Type="http://schemas.openxmlformats.org/officeDocument/2006/relationships/image" Target="../media/image14.wmf"/><Relationship Id="rId4" Type="http://schemas.openxmlformats.org/officeDocument/2006/relationships/audio" Target="../media/audio23.wav"/><Relationship Id="rId9" Type="http://schemas.openxmlformats.org/officeDocument/2006/relationships/oleObject" Target="../embeddings/oleObject15.bin"/><Relationship Id="rId14" Type="http://schemas.openxmlformats.org/officeDocument/2006/relationships/image" Target="../media/image16.wmf"/></Relationships>
</file>

<file path=ppt/slides/_rels/slide7.xml.rels><?xml version="1.0" encoding="UTF-8" standalone="yes"?>
<Relationships xmlns="http://schemas.openxmlformats.org/package/2006/relationships"><Relationship Id="rId8" Type="http://schemas.openxmlformats.org/officeDocument/2006/relationships/audio" Target="../media/audio31.wav"/><Relationship Id="rId13" Type="http://schemas.openxmlformats.org/officeDocument/2006/relationships/image" Target="../media/image17.wmf"/><Relationship Id="rId18" Type="http://schemas.openxmlformats.org/officeDocument/2006/relationships/oleObject" Target="../embeddings/oleObject21.bin"/><Relationship Id="rId3" Type="http://schemas.openxmlformats.org/officeDocument/2006/relationships/notesSlide" Target="../notesSlides/notesSlide7.xml"/><Relationship Id="rId21" Type="http://schemas.openxmlformats.org/officeDocument/2006/relationships/image" Target="../media/image20.wmf"/><Relationship Id="rId7" Type="http://schemas.openxmlformats.org/officeDocument/2006/relationships/audio" Target="../media/audio30.wav"/><Relationship Id="rId12" Type="http://schemas.openxmlformats.org/officeDocument/2006/relationships/oleObject" Target="../embeddings/oleObject18.bin"/><Relationship Id="rId17" Type="http://schemas.openxmlformats.org/officeDocument/2006/relationships/image" Target="../media/image5.wmf"/><Relationship Id="rId2" Type="http://schemas.openxmlformats.org/officeDocument/2006/relationships/slideLayout" Target="../slideLayouts/slideLayout1.xml"/><Relationship Id="rId16" Type="http://schemas.openxmlformats.org/officeDocument/2006/relationships/oleObject" Target="../embeddings/oleObject20.bin"/><Relationship Id="rId20" Type="http://schemas.openxmlformats.org/officeDocument/2006/relationships/oleObject" Target="../embeddings/oleObject22.bin"/><Relationship Id="rId1" Type="http://schemas.openxmlformats.org/officeDocument/2006/relationships/vmlDrawing" Target="../drawings/vmlDrawing6.vml"/><Relationship Id="rId6" Type="http://schemas.openxmlformats.org/officeDocument/2006/relationships/audio" Target="../media/audio29.wav"/><Relationship Id="rId11" Type="http://schemas.openxmlformats.org/officeDocument/2006/relationships/slide" Target="slide1.xml"/><Relationship Id="rId5" Type="http://schemas.openxmlformats.org/officeDocument/2006/relationships/audio" Target="../media/audio28.wav"/><Relationship Id="rId15" Type="http://schemas.openxmlformats.org/officeDocument/2006/relationships/image" Target="../media/image18.wmf"/><Relationship Id="rId10" Type="http://schemas.openxmlformats.org/officeDocument/2006/relationships/audio" Target="../media/audio33.wav"/><Relationship Id="rId19" Type="http://schemas.openxmlformats.org/officeDocument/2006/relationships/image" Target="../media/image19.wmf"/><Relationship Id="rId4" Type="http://schemas.openxmlformats.org/officeDocument/2006/relationships/audio" Target="../media/audio27.wav"/><Relationship Id="rId9" Type="http://schemas.openxmlformats.org/officeDocument/2006/relationships/audio" Target="../media/audio32.wav"/><Relationship Id="rId14" Type="http://schemas.openxmlformats.org/officeDocument/2006/relationships/oleObject" Target="../embeddings/oleObject19.bin"/></Relationships>
</file>

<file path=ppt/slides/_rels/slide8.xml.rels><?xml version="1.0" encoding="UTF-8" standalone="yes"?>
<Relationships xmlns="http://schemas.openxmlformats.org/package/2006/relationships"><Relationship Id="rId8" Type="http://schemas.openxmlformats.org/officeDocument/2006/relationships/audio" Target="../media/audio28.wav"/><Relationship Id="rId13" Type="http://schemas.openxmlformats.org/officeDocument/2006/relationships/audio" Target="../media/audio41.wav"/><Relationship Id="rId18" Type="http://schemas.openxmlformats.org/officeDocument/2006/relationships/oleObject" Target="../embeddings/oleObject23.bin"/><Relationship Id="rId26" Type="http://schemas.openxmlformats.org/officeDocument/2006/relationships/oleObject" Target="../embeddings/oleObject27.bin"/><Relationship Id="rId3" Type="http://schemas.openxmlformats.org/officeDocument/2006/relationships/notesSlide" Target="../notesSlides/notesSlide8.xml"/><Relationship Id="rId21" Type="http://schemas.openxmlformats.org/officeDocument/2006/relationships/image" Target="../media/image5.wmf"/><Relationship Id="rId7" Type="http://schemas.openxmlformats.org/officeDocument/2006/relationships/audio" Target="../media/audio36.wav"/><Relationship Id="rId12" Type="http://schemas.openxmlformats.org/officeDocument/2006/relationships/audio" Target="../media/audio40.wav"/><Relationship Id="rId17" Type="http://schemas.openxmlformats.org/officeDocument/2006/relationships/slide" Target="slide1.xml"/><Relationship Id="rId25" Type="http://schemas.openxmlformats.org/officeDocument/2006/relationships/image" Target="../media/image23.wmf"/><Relationship Id="rId2" Type="http://schemas.openxmlformats.org/officeDocument/2006/relationships/slideLayout" Target="../slideLayouts/slideLayout1.xml"/><Relationship Id="rId16" Type="http://schemas.openxmlformats.org/officeDocument/2006/relationships/audio" Target="../media/audio44.wav"/><Relationship Id="rId20" Type="http://schemas.openxmlformats.org/officeDocument/2006/relationships/oleObject" Target="../embeddings/oleObject24.bin"/><Relationship Id="rId29" Type="http://schemas.openxmlformats.org/officeDocument/2006/relationships/image" Target="../media/image25.wmf"/><Relationship Id="rId1" Type="http://schemas.openxmlformats.org/officeDocument/2006/relationships/vmlDrawing" Target="../drawings/vmlDrawing7.vml"/><Relationship Id="rId6" Type="http://schemas.openxmlformats.org/officeDocument/2006/relationships/audio" Target="../media/audio35.wav"/><Relationship Id="rId11" Type="http://schemas.openxmlformats.org/officeDocument/2006/relationships/audio" Target="../media/audio39.wav"/><Relationship Id="rId24" Type="http://schemas.openxmlformats.org/officeDocument/2006/relationships/oleObject" Target="../embeddings/oleObject26.bin"/><Relationship Id="rId5" Type="http://schemas.openxmlformats.org/officeDocument/2006/relationships/audio" Target="../media/audio31.wav"/><Relationship Id="rId15" Type="http://schemas.openxmlformats.org/officeDocument/2006/relationships/audio" Target="../media/audio43.wav"/><Relationship Id="rId23" Type="http://schemas.openxmlformats.org/officeDocument/2006/relationships/image" Target="../media/image22.wmf"/><Relationship Id="rId28" Type="http://schemas.openxmlformats.org/officeDocument/2006/relationships/oleObject" Target="../embeddings/oleObject28.bin"/><Relationship Id="rId10" Type="http://schemas.openxmlformats.org/officeDocument/2006/relationships/audio" Target="../media/audio38.wav"/><Relationship Id="rId19" Type="http://schemas.openxmlformats.org/officeDocument/2006/relationships/image" Target="../media/image21.wmf"/><Relationship Id="rId31" Type="http://schemas.openxmlformats.org/officeDocument/2006/relationships/image" Target="../media/image26.wmf"/><Relationship Id="rId4" Type="http://schemas.openxmlformats.org/officeDocument/2006/relationships/audio" Target="../media/audio34.wav"/><Relationship Id="rId9" Type="http://schemas.openxmlformats.org/officeDocument/2006/relationships/audio" Target="../media/audio37.wav"/><Relationship Id="rId14" Type="http://schemas.openxmlformats.org/officeDocument/2006/relationships/audio" Target="../media/audio42.wav"/><Relationship Id="rId22" Type="http://schemas.openxmlformats.org/officeDocument/2006/relationships/oleObject" Target="../embeddings/oleObject25.bin"/><Relationship Id="rId27" Type="http://schemas.openxmlformats.org/officeDocument/2006/relationships/image" Target="../media/image24.wmf"/><Relationship Id="rId30" Type="http://schemas.openxmlformats.org/officeDocument/2006/relationships/oleObject" Target="../embeddings/oleObject29.bin"/></Relationships>
</file>

<file path=ppt/slides/_rels/slide9.xml.rels><?xml version="1.0" encoding="UTF-8" standalone="yes"?>
<Relationships xmlns="http://schemas.openxmlformats.org/package/2006/relationships"><Relationship Id="rId8" Type="http://schemas.openxmlformats.org/officeDocument/2006/relationships/audio" Target="../media/audio49.wav"/><Relationship Id="rId13" Type="http://schemas.openxmlformats.org/officeDocument/2006/relationships/oleObject" Target="../embeddings/oleObject30.bin"/><Relationship Id="rId18" Type="http://schemas.openxmlformats.org/officeDocument/2006/relationships/image" Target="../media/image29.wmf"/><Relationship Id="rId26" Type="http://schemas.openxmlformats.org/officeDocument/2006/relationships/image" Target="../media/image22.wmf"/><Relationship Id="rId3" Type="http://schemas.openxmlformats.org/officeDocument/2006/relationships/notesSlide" Target="../notesSlides/notesSlide9.xml"/><Relationship Id="rId21" Type="http://schemas.openxmlformats.org/officeDocument/2006/relationships/oleObject" Target="../embeddings/oleObject34.bin"/><Relationship Id="rId7" Type="http://schemas.openxmlformats.org/officeDocument/2006/relationships/audio" Target="../media/audio48.wav"/><Relationship Id="rId12" Type="http://schemas.openxmlformats.org/officeDocument/2006/relationships/slide" Target="slide1.xml"/><Relationship Id="rId17" Type="http://schemas.openxmlformats.org/officeDocument/2006/relationships/oleObject" Target="../embeddings/oleObject32.bin"/><Relationship Id="rId25" Type="http://schemas.openxmlformats.org/officeDocument/2006/relationships/oleObject" Target="../embeddings/oleObject36.bin"/><Relationship Id="rId2" Type="http://schemas.openxmlformats.org/officeDocument/2006/relationships/slideLayout" Target="../slideLayouts/slideLayout1.xml"/><Relationship Id="rId16" Type="http://schemas.openxmlformats.org/officeDocument/2006/relationships/image" Target="../media/image28.wmf"/><Relationship Id="rId20" Type="http://schemas.openxmlformats.org/officeDocument/2006/relationships/image" Target="../media/image24.wmf"/><Relationship Id="rId1" Type="http://schemas.openxmlformats.org/officeDocument/2006/relationships/vmlDrawing" Target="../drawings/vmlDrawing8.vml"/><Relationship Id="rId6" Type="http://schemas.openxmlformats.org/officeDocument/2006/relationships/audio" Target="../media/audio47.wav"/><Relationship Id="rId11" Type="http://schemas.openxmlformats.org/officeDocument/2006/relationships/audio" Target="../media/audio51.wav"/><Relationship Id="rId24" Type="http://schemas.openxmlformats.org/officeDocument/2006/relationships/image" Target="../media/image31.wmf"/><Relationship Id="rId5" Type="http://schemas.openxmlformats.org/officeDocument/2006/relationships/audio" Target="../media/audio46.wav"/><Relationship Id="rId15" Type="http://schemas.openxmlformats.org/officeDocument/2006/relationships/oleObject" Target="../embeddings/oleObject31.bin"/><Relationship Id="rId23" Type="http://schemas.openxmlformats.org/officeDocument/2006/relationships/oleObject" Target="../embeddings/oleObject35.bin"/><Relationship Id="rId10" Type="http://schemas.openxmlformats.org/officeDocument/2006/relationships/audio" Target="../media/audio50.wav"/><Relationship Id="rId19" Type="http://schemas.openxmlformats.org/officeDocument/2006/relationships/oleObject" Target="../embeddings/oleObject33.bin"/><Relationship Id="rId4" Type="http://schemas.openxmlformats.org/officeDocument/2006/relationships/audio" Target="../media/audio45.wav"/><Relationship Id="rId9" Type="http://schemas.openxmlformats.org/officeDocument/2006/relationships/audio" Target="../media/audio40.wav"/><Relationship Id="rId14" Type="http://schemas.openxmlformats.org/officeDocument/2006/relationships/image" Target="../media/image27.wmf"/><Relationship Id="rId22" Type="http://schemas.openxmlformats.org/officeDocument/2006/relationships/image" Target="../media/image3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4A9F808D-E27E-4631-8F2B-3C50A7837A0B}"/>
              </a:ext>
            </a:extLst>
          </p:cNvPr>
          <p:cNvSpPr>
            <a:spLocks noGrp="1" noChangeArrowheads="1"/>
          </p:cNvSpPr>
          <p:nvPr>
            <p:ph type="ctrTitle"/>
          </p:nvPr>
        </p:nvSpPr>
        <p:spPr>
          <a:xfrm>
            <a:off x="1371600" y="457200"/>
            <a:ext cx="7772400" cy="1143000"/>
          </a:xfrm>
        </p:spPr>
        <p:txBody>
          <a:bodyPr/>
          <a:lstStyle/>
          <a:p>
            <a:r>
              <a:rPr lang="en-US" altLang="en-US"/>
              <a:t>Physics Support Materials </a:t>
            </a:r>
          </a:p>
        </p:txBody>
      </p:sp>
      <p:sp>
        <p:nvSpPr>
          <p:cNvPr id="107523" name="Text Box 3">
            <a:extLst>
              <a:ext uri="{FF2B5EF4-FFF2-40B4-BE49-F238E27FC236}">
                <a16:creationId xmlns:a16="http://schemas.microsoft.com/office/drawing/2014/main" id="{8C297D55-02EB-4F0D-920E-AC7963A35E21}"/>
              </a:ext>
            </a:extLst>
          </p:cNvPr>
          <p:cNvSpPr txBox="1">
            <a:spLocks noChangeArrowheads="1"/>
          </p:cNvSpPr>
          <p:nvPr/>
        </p:nvSpPr>
        <p:spPr bwMode="auto">
          <a:xfrm>
            <a:off x="1371600" y="4648200"/>
            <a:ext cx="579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rPr>
              <a:t>Click on the question number below.</a:t>
            </a:r>
          </a:p>
        </p:txBody>
      </p:sp>
      <p:sp>
        <p:nvSpPr>
          <p:cNvPr id="107524" name="Text Box 4">
            <a:extLst>
              <a:ext uri="{FF2B5EF4-FFF2-40B4-BE49-F238E27FC236}">
                <a16:creationId xmlns:a16="http://schemas.microsoft.com/office/drawing/2014/main" id="{FA99F246-0C94-4858-859C-8D8E091F3C1B}"/>
              </a:ext>
            </a:extLst>
          </p:cNvPr>
          <p:cNvSpPr txBox="1">
            <a:spLocks noChangeArrowheads="1"/>
          </p:cNvSpPr>
          <p:nvPr/>
        </p:nvSpPr>
        <p:spPr bwMode="auto">
          <a:xfrm>
            <a:off x="1371600" y="5334000"/>
            <a:ext cx="701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hlinkClick r:id="rId3" action="ppaction://hlinksldjump"/>
              </a:rPr>
              <a:t>142,</a:t>
            </a:r>
            <a:r>
              <a:rPr lang="en-US" altLang="en-US" sz="2400">
                <a:solidFill>
                  <a:schemeClr val="tx1"/>
                </a:solidFill>
              </a:rPr>
              <a:t> </a:t>
            </a:r>
            <a:r>
              <a:rPr lang="en-US" altLang="en-US" sz="2400">
                <a:solidFill>
                  <a:schemeClr val="tx1"/>
                </a:solidFill>
                <a:hlinkClick r:id="rId4" action="ppaction://hlinksldjump"/>
              </a:rPr>
              <a:t>143,</a:t>
            </a:r>
            <a:r>
              <a:rPr lang="en-US" altLang="en-US" sz="2400">
                <a:solidFill>
                  <a:schemeClr val="tx1"/>
                </a:solidFill>
              </a:rPr>
              <a:t> </a:t>
            </a:r>
            <a:r>
              <a:rPr lang="en-US" altLang="en-US" sz="2400">
                <a:solidFill>
                  <a:schemeClr val="tx1"/>
                </a:solidFill>
                <a:hlinkClick r:id="rId5" action="ppaction://hlinksldjump"/>
              </a:rPr>
              <a:t>144,</a:t>
            </a:r>
            <a:r>
              <a:rPr lang="en-US" altLang="en-US" sz="2400">
                <a:solidFill>
                  <a:schemeClr val="tx1"/>
                </a:solidFill>
              </a:rPr>
              <a:t> </a:t>
            </a:r>
            <a:r>
              <a:rPr lang="en-US" altLang="en-US" sz="2400">
                <a:solidFill>
                  <a:schemeClr val="tx1"/>
                </a:solidFill>
                <a:hlinkClick r:id="rId6" action="ppaction://hlinksldjump"/>
              </a:rPr>
              <a:t>145,</a:t>
            </a:r>
            <a:r>
              <a:rPr lang="en-US" altLang="en-US" sz="2400">
                <a:solidFill>
                  <a:schemeClr val="tx1"/>
                </a:solidFill>
              </a:rPr>
              <a:t> </a:t>
            </a:r>
            <a:r>
              <a:rPr lang="en-US" altLang="en-US" sz="2400">
                <a:solidFill>
                  <a:schemeClr val="tx1"/>
                </a:solidFill>
                <a:hlinkClick r:id="rId7" action="ppaction://hlinksldjump"/>
              </a:rPr>
              <a:t>146,</a:t>
            </a:r>
            <a:r>
              <a:rPr lang="en-US" altLang="en-US" sz="2400">
                <a:solidFill>
                  <a:schemeClr val="tx1"/>
                </a:solidFill>
              </a:rPr>
              <a:t> </a:t>
            </a:r>
            <a:r>
              <a:rPr lang="en-US" altLang="en-US" sz="2400">
                <a:solidFill>
                  <a:schemeClr val="tx1"/>
                </a:solidFill>
                <a:hlinkClick r:id="rId8" action="ppaction://hlinksldjump"/>
              </a:rPr>
              <a:t>147,</a:t>
            </a:r>
            <a:r>
              <a:rPr lang="en-US" altLang="en-US" sz="2400">
                <a:solidFill>
                  <a:schemeClr val="tx1"/>
                </a:solidFill>
              </a:rPr>
              <a:t> </a:t>
            </a:r>
            <a:r>
              <a:rPr lang="en-US" altLang="en-US" sz="2400">
                <a:solidFill>
                  <a:schemeClr val="tx1"/>
                </a:solidFill>
                <a:hlinkClick r:id="rId9" action="ppaction://hlinksldjump"/>
              </a:rPr>
              <a:t>148,</a:t>
            </a:r>
            <a:r>
              <a:rPr lang="en-US" altLang="en-US" sz="2400">
                <a:solidFill>
                  <a:schemeClr val="tx1"/>
                </a:solidFill>
              </a:rPr>
              <a:t> </a:t>
            </a:r>
            <a:r>
              <a:rPr lang="en-US" altLang="en-US" sz="2400">
                <a:solidFill>
                  <a:schemeClr val="tx1"/>
                </a:solidFill>
                <a:hlinkClick r:id="rId10" action="ppaction://hlinksldjump"/>
              </a:rPr>
              <a:t>149,</a:t>
            </a:r>
            <a:r>
              <a:rPr lang="en-US" altLang="en-US" sz="2400">
                <a:solidFill>
                  <a:schemeClr val="tx1"/>
                </a:solidFill>
              </a:rPr>
              <a:t> </a:t>
            </a:r>
            <a:r>
              <a:rPr lang="en-US" altLang="en-US" sz="2400">
                <a:solidFill>
                  <a:schemeClr val="tx1"/>
                </a:solidFill>
                <a:hlinkClick r:id="rId11" action="ppaction://hlinksldjump"/>
              </a:rPr>
              <a:t>150</a:t>
            </a:r>
            <a:endParaRPr lang="en-US" altLang="en-US" sz="2400">
              <a:solidFill>
                <a:schemeClr val="tx1"/>
              </a:solidFill>
            </a:endParaRPr>
          </a:p>
        </p:txBody>
      </p:sp>
      <p:sp>
        <p:nvSpPr>
          <p:cNvPr id="107525" name="Text Box 5">
            <a:extLst>
              <a:ext uri="{FF2B5EF4-FFF2-40B4-BE49-F238E27FC236}">
                <a16:creationId xmlns:a16="http://schemas.microsoft.com/office/drawing/2014/main" id="{70E309EA-0845-43AD-998F-4A7F32813276}"/>
              </a:ext>
            </a:extLst>
          </p:cNvPr>
          <p:cNvSpPr txBox="1">
            <a:spLocks noChangeArrowheads="1"/>
          </p:cNvSpPr>
          <p:nvPr/>
        </p:nvSpPr>
        <p:spPr bwMode="auto">
          <a:xfrm>
            <a:off x="1371600" y="2667000"/>
            <a:ext cx="6400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Solutions to heat problems</a:t>
            </a:r>
          </a:p>
          <a:p>
            <a:pPr>
              <a:spcBef>
                <a:spcPct val="50000"/>
              </a:spcBef>
            </a:pPr>
            <a:r>
              <a:rPr lang="en-US" altLang="en-US" sz="3200" b="1">
                <a:solidFill>
                  <a:schemeClr val="tx1"/>
                </a:solidFill>
              </a:rPr>
              <a:t>Principle of conservation of energy</a:t>
            </a:r>
          </a:p>
        </p:txBody>
      </p:sp>
      <p:sp>
        <p:nvSpPr>
          <p:cNvPr id="107530" name="Text Box 10">
            <a:extLst>
              <a:ext uri="{FF2B5EF4-FFF2-40B4-BE49-F238E27FC236}">
                <a16:creationId xmlns:a16="http://schemas.microsoft.com/office/drawing/2014/main" id="{7E37F58A-8707-4A9E-A4F4-B419C79B73EE}"/>
              </a:ext>
            </a:extLst>
          </p:cNvPr>
          <p:cNvSpPr txBox="1">
            <a:spLocks noChangeArrowheads="1"/>
          </p:cNvSpPr>
          <p:nvPr/>
        </p:nvSpPr>
        <p:spPr bwMode="auto">
          <a:xfrm>
            <a:off x="1371600" y="1676400"/>
            <a:ext cx="7772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Intermediate 2             Mechanics and Heat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a:extLst>
              <a:ext uri="{FF2B5EF4-FFF2-40B4-BE49-F238E27FC236}">
                <a16:creationId xmlns:a16="http://schemas.microsoft.com/office/drawing/2014/main" id="{407CCCD9-53BE-43B3-8A16-82A1B2123D8C}"/>
              </a:ext>
            </a:extLst>
          </p:cNvPr>
          <p:cNvSpPr>
            <a:spLocks noChangeArrowheads="1"/>
          </p:cNvSpPr>
          <p:nvPr/>
        </p:nvSpPr>
        <p:spPr bwMode="auto">
          <a:xfrm>
            <a:off x="1366838"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nchor="ctr"/>
          <a:lstStyle>
            <a:lvl1pPr>
              <a:defRPr kumimoji="1" sz="4400">
                <a:solidFill>
                  <a:schemeClr val="tx2"/>
                </a:solidFill>
                <a:latin typeface="Impact" panose="020B0806030902050204" pitchFamily="34" charset="0"/>
              </a:defRPr>
            </a:lvl1pPr>
            <a:lvl2pPr>
              <a:defRPr kumimoji="1" sz="4400">
                <a:solidFill>
                  <a:schemeClr val="tx2"/>
                </a:solidFill>
                <a:latin typeface="Impact" panose="020B0806030902050204" pitchFamily="34" charset="0"/>
              </a:defRPr>
            </a:lvl2pPr>
            <a:lvl3pPr>
              <a:defRPr kumimoji="1" sz="4400">
                <a:solidFill>
                  <a:schemeClr val="tx2"/>
                </a:solidFill>
                <a:latin typeface="Impact" panose="020B0806030902050204" pitchFamily="34" charset="0"/>
              </a:defRPr>
            </a:lvl3pPr>
            <a:lvl4pPr>
              <a:defRPr kumimoji="1" sz="4400">
                <a:solidFill>
                  <a:schemeClr val="tx2"/>
                </a:solidFill>
                <a:latin typeface="Impact" panose="020B0806030902050204" pitchFamily="34" charset="0"/>
              </a:defRPr>
            </a:lvl4pPr>
            <a:lvl5pPr>
              <a:defRPr kumimoji="1" sz="4400">
                <a:solidFill>
                  <a:schemeClr val="tx2"/>
                </a:solidFill>
                <a:latin typeface="Impact" panose="020B0806030902050204" pitchFamily="34" charset="0"/>
              </a:defRPr>
            </a:lvl5pPr>
            <a:lvl6pPr marL="457200" eaLnBrk="0" fontAlgn="base" hangingPunct="0">
              <a:spcBef>
                <a:spcPct val="0"/>
              </a:spcBef>
              <a:spcAft>
                <a:spcPct val="0"/>
              </a:spcAft>
              <a:defRPr kumimoji="1" sz="4400">
                <a:solidFill>
                  <a:schemeClr val="tx2"/>
                </a:solidFill>
                <a:latin typeface="Impact" panose="020B0806030902050204" pitchFamily="34" charset="0"/>
              </a:defRPr>
            </a:lvl6pPr>
            <a:lvl7pPr marL="914400" eaLnBrk="0" fontAlgn="base" hangingPunct="0">
              <a:spcBef>
                <a:spcPct val="0"/>
              </a:spcBef>
              <a:spcAft>
                <a:spcPct val="0"/>
              </a:spcAft>
              <a:defRPr kumimoji="1" sz="4400">
                <a:solidFill>
                  <a:schemeClr val="tx2"/>
                </a:solidFill>
                <a:latin typeface="Impact" panose="020B0806030902050204" pitchFamily="34" charset="0"/>
              </a:defRPr>
            </a:lvl7pPr>
            <a:lvl8pPr marL="1371600" eaLnBrk="0" fontAlgn="base" hangingPunct="0">
              <a:spcBef>
                <a:spcPct val="0"/>
              </a:spcBef>
              <a:spcAft>
                <a:spcPct val="0"/>
              </a:spcAft>
              <a:defRPr kumimoji="1" sz="4400">
                <a:solidFill>
                  <a:schemeClr val="tx2"/>
                </a:solidFill>
                <a:latin typeface="Impact" panose="020B0806030902050204" pitchFamily="34" charset="0"/>
              </a:defRPr>
            </a:lvl8pPr>
            <a:lvl9pPr marL="1828800" eaLnBrk="0" fontAlgn="base" hangingPunct="0">
              <a:spcBef>
                <a:spcPct val="0"/>
              </a:spcBef>
              <a:spcAft>
                <a:spcPct val="0"/>
              </a:spcAft>
              <a:defRPr kumimoji="1" sz="4400">
                <a:solidFill>
                  <a:schemeClr val="tx2"/>
                </a:solidFill>
                <a:latin typeface="Impact" panose="020B0806030902050204" pitchFamily="34" charset="0"/>
              </a:defRPr>
            </a:lvl9pPr>
          </a:lstStyle>
          <a:p>
            <a:r>
              <a:rPr lang="en-US" altLang="en-US"/>
              <a:t>Physics Support Materials</a:t>
            </a:r>
          </a:p>
        </p:txBody>
      </p:sp>
      <p:sp>
        <p:nvSpPr>
          <p:cNvPr id="424963" name="Text Box 3">
            <a:extLst>
              <a:ext uri="{FF2B5EF4-FFF2-40B4-BE49-F238E27FC236}">
                <a16:creationId xmlns:a16="http://schemas.microsoft.com/office/drawing/2014/main" id="{6D42F1BE-3561-4050-B53C-1835FF9B048E}"/>
              </a:ext>
            </a:extLst>
          </p:cNvPr>
          <p:cNvSpPr txBox="1">
            <a:spLocks noChangeArrowheads="1"/>
          </p:cNvSpPr>
          <p:nvPr/>
        </p:nvSpPr>
        <p:spPr bwMode="auto">
          <a:xfrm>
            <a:off x="5110163" y="6400800"/>
            <a:ext cx="4033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rPr>
              <a:t>Click the mouse to continue</a:t>
            </a:r>
          </a:p>
        </p:txBody>
      </p:sp>
      <p:sp>
        <p:nvSpPr>
          <p:cNvPr id="424964" name="Text Box 4">
            <a:extLst>
              <a:ext uri="{FF2B5EF4-FFF2-40B4-BE49-F238E27FC236}">
                <a16:creationId xmlns:a16="http://schemas.microsoft.com/office/drawing/2014/main" id="{1D297EB2-C49C-4413-B11B-9B181B484A3E}"/>
              </a:ext>
            </a:extLst>
          </p:cNvPr>
          <p:cNvSpPr txBox="1">
            <a:spLocks noChangeArrowheads="1"/>
          </p:cNvSpPr>
          <p:nvPr/>
        </p:nvSpPr>
        <p:spPr bwMode="auto">
          <a:xfrm>
            <a:off x="1371600" y="2667000"/>
            <a:ext cx="7772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tx1"/>
                </a:solidFill>
              </a:rPr>
              <a:t>A 200 g bun is put in a 600 W oven for one minute. If its temperature rises from 15</a:t>
            </a:r>
            <a:r>
              <a:rPr lang="en-US" altLang="en-US" baseline="58000">
                <a:solidFill>
                  <a:schemeClr val="tx1"/>
                </a:solidFill>
              </a:rPr>
              <a:t>o</a:t>
            </a:r>
            <a:r>
              <a:rPr lang="en-US" altLang="en-US">
                <a:solidFill>
                  <a:schemeClr val="tx1"/>
                </a:solidFill>
              </a:rPr>
              <a:t>C to 45</a:t>
            </a:r>
            <a:r>
              <a:rPr lang="en-US" altLang="en-US" baseline="58000">
                <a:solidFill>
                  <a:schemeClr val="tx1"/>
                </a:solidFill>
              </a:rPr>
              <a:t>o</a:t>
            </a:r>
            <a:r>
              <a:rPr lang="en-US" altLang="en-US">
                <a:solidFill>
                  <a:schemeClr val="tx1"/>
                </a:solidFill>
              </a:rPr>
              <a:t>C, what is the specific heat capacity of the bun?</a:t>
            </a:r>
          </a:p>
        </p:txBody>
      </p:sp>
      <p:sp>
        <p:nvSpPr>
          <p:cNvPr id="424966" name="Rectangle 6">
            <a:extLst>
              <a:ext uri="{FF2B5EF4-FFF2-40B4-BE49-F238E27FC236}">
                <a16:creationId xmlns:a16="http://schemas.microsoft.com/office/drawing/2014/main" id="{1DEDC417-13B0-42F4-A9F6-24E61B7A644E}"/>
              </a:ext>
            </a:extLst>
          </p:cNvPr>
          <p:cNvSpPr>
            <a:spLocks noChangeArrowheads="1"/>
          </p:cNvSpPr>
          <p:nvPr/>
        </p:nvSpPr>
        <p:spPr bwMode="auto">
          <a:xfrm>
            <a:off x="1295400" y="1524000"/>
            <a:ext cx="7543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Intermediate 2        Mechanics and Heat</a:t>
            </a:r>
            <a:endParaRPr lang="en-US" altLang="en-US" sz="4000" b="1">
              <a:solidFill>
                <a:schemeClr val="tx1"/>
              </a:solidFill>
            </a:endParaRPr>
          </a:p>
        </p:txBody>
      </p:sp>
      <p:sp>
        <p:nvSpPr>
          <p:cNvPr id="424967" name="Text Box 7">
            <a:extLst>
              <a:ext uri="{FF2B5EF4-FFF2-40B4-BE49-F238E27FC236}">
                <a16:creationId xmlns:a16="http://schemas.microsoft.com/office/drawing/2014/main" id="{2D4FCF1F-04D6-4278-99B0-CCDDACB7DF3D}"/>
              </a:ext>
            </a:extLst>
          </p:cNvPr>
          <p:cNvSpPr txBox="1">
            <a:spLocks noChangeArrowheads="1"/>
          </p:cNvSpPr>
          <p:nvPr/>
        </p:nvSpPr>
        <p:spPr bwMode="auto">
          <a:xfrm>
            <a:off x="4114800" y="2057400"/>
            <a:ext cx="502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en-US" sz="1600" b="1"/>
              <a:t>Heat</a:t>
            </a:r>
            <a:r>
              <a:rPr lang="en-US" altLang="en-US" sz="1600"/>
              <a:t>  / Principle of Conservation of Energy </a:t>
            </a:r>
            <a:endParaRPr lang="en-US" altLang="en-US" sz="1400"/>
          </a:p>
        </p:txBody>
      </p:sp>
      <p:sp>
        <p:nvSpPr>
          <p:cNvPr id="424968" name="Rectangle 8">
            <a:extLst>
              <a:ext uri="{FF2B5EF4-FFF2-40B4-BE49-F238E27FC236}">
                <a16:creationId xmlns:a16="http://schemas.microsoft.com/office/drawing/2014/main" id="{703B5EBD-DE87-46CF-9E4C-2065BE0A57AE}"/>
              </a:ext>
            </a:extLst>
          </p:cNvPr>
          <p:cNvSpPr>
            <a:spLocks noChangeArrowheads="1"/>
          </p:cNvSpPr>
          <p:nvPr/>
        </p:nvSpPr>
        <p:spPr bwMode="auto">
          <a:xfrm>
            <a:off x="1314450" y="2362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b="1"/>
              <a:t>150</a:t>
            </a:r>
            <a:endParaRPr lang="en-US" altLang="en-US"/>
          </a:p>
        </p:txBody>
      </p:sp>
      <p:sp>
        <p:nvSpPr>
          <p:cNvPr id="424969" name="AutoShape 9">
            <a:hlinkClick r:id="rId10" action="ppaction://hlinksldjump" highlightClick="1" endSnd="1"/>
            <a:extLst>
              <a:ext uri="{FF2B5EF4-FFF2-40B4-BE49-F238E27FC236}">
                <a16:creationId xmlns:a16="http://schemas.microsoft.com/office/drawing/2014/main" id="{99954D0D-8E12-44ED-B0C1-353DB063176D}"/>
              </a:ext>
            </a:extLst>
          </p:cNvPr>
          <p:cNvSpPr>
            <a:spLocks noChangeArrowheads="1"/>
          </p:cNvSpPr>
          <p:nvPr/>
        </p:nvSpPr>
        <p:spPr bwMode="auto">
          <a:xfrm>
            <a:off x="381000" y="4572000"/>
            <a:ext cx="381000" cy="381000"/>
          </a:xfrm>
          <a:prstGeom prst="actionButtonBeginning">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24970" name="AutoShape 10">
            <a:hlinkClick r:id="" action="ppaction://hlinkshowjump?jump=previousslide" highlightClick="1"/>
            <a:extLst>
              <a:ext uri="{FF2B5EF4-FFF2-40B4-BE49-F238E27FC236}">
                <a16:creationId xmlns:a16="http://schemas.microsoft.com/office/drawing/2014/main" id="{DDDA98B2-CE56-4E00-A8BA-D0BA1DB417C0}"/>
              </a:ext>
            </a:extLst>
          </p:cNvPr>
          <p:cNvSpPr>
            <a:spLocks noChangeArrowheads="1"/>
          </p:cNvSpPr>
          <p:nvPr/>
        </p:nvSpPr>
        <p:spPr bwMode="auto">
          <a:xfrm>
            <a:off x="381000" y="5181600"/>
            <a:ext cx="381000" cy="3810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aphicFrame>
        <p:nvGraphicFramePr>
          <p:cNvPr id="424975" name="Object 15">
            <a:extLst>
              <a:ext uri="{FF2B5EF4-FFF2-40B4-BE49-F238E27FC236}">
                <a16:creationId xmlns:a16="http://schemas.microsoft.com/office/drawing/2014/main" id="{07F257A6-3C77-46ED-8EC1-424A6845CCC7}"/>
              </a:ext>
            </a:extLst>
          </p:cNvPr>
          <p:cNvGraphicFramePr>
            <a:graphicFrameLocks noChangeAspect="1"/>
          </p:cNvGraphicFramePr>
          <p:nvPr/>
        </p:nvGraphicFramePr>
        <p:xfrm>
          <a:off x="1676400" y="3505200"/>
          <a:ext cx="1092200" cy="279400"/>
        </p:xfrm>
        <a:graphic>
          <a:graphicData uri="http://schemas.openxmlformats.org/presentationml/2006/ole">
            <mc:AlternateContent xmlns:mc="http://schemas.openxmlformats.org/markup-compatibility/2006">
              <mc:Choice xmlns:v="urn:schemas-microsoft-com:vml" Requires="v">
                <p:oleObj spid="_x0000_s424980" name="Equation" r:id="rId11" imgW="1091880" imgH="279360" progId="Equation.3">
                  <p:embed/>
                </p:oleObj>
              </mc:Choice>
              <mc:Fallback>
                <p:oleObj name="Equation" r:id="rId11" imgW="1091880" imgH="279360" progId="Equation.3">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76400" y="3505200"/>
                        <a:ext cx="1092200" cy="279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4976" name="Object 16">
            <a:extLst>
              <a:ext uri="{FF2B5EF4-FFF2-40B4-BE49-F238E27FC236}">
                <a16:creationId xmlns:a16="http://schemas.microsoft.com/office/drawing/2014/main" id="{08AC3CD8-DB54-4FC9-B012-B34A5C5457EF}"/>
              </a:ext>
            </a:extLst>
          </p:cNvPr>
          <p:cNvGraphicFramePr>
            <a:graphicFrameLocks noChangeAspect="1"/>
          </p:cNvGraphicFramePr>
          <p:nvPr/>
        </p:nvGraphicFramePr>
        <p:xfrm>
          <a:off x="1676400" y="3962400"/>
          <a:ext cx="1549400" cy="736600"/>
        </p:xfrm>
        <a:graphic>
          <a:graphicData uri="http://schemas.openxmlformats.org/presentationml/2006/ole">
            <mc:AlternateContent xmlns:mc="http://schemas.openxmlformats.org/markup-compatibility/2006">
              <mc:Choice xmlns:v="urn:schemas-microsoft-com:vml" Requires="v">
                <p:oleObj spid="_x0000_s424981" name="Equation" r:id="rId13" imgW="1549080" imgH="736560" progId="Equation.3">
                  <p:embed/>
                </p:oleObj>
              </mc:Choice>
              <mc:Fallback>
                <p:oleObj name="Equation" r:id="rId13" imgW="1549080" imgH="736560" progId="Equation.3">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76400" y="3962400"/>
                        <a:ext cx="1549400" cy="73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4977" name="Object 17">
            <a:extLst>
              <a:ext uri="{FF2B5EF4-FFF2-40B4-BE49-F238E27FC236}">
                <a16:creationId xmlns:a16="http://schemas.microsoft.com/office/drawing/2014/main" id="{07D241C2-A4C1-488B-AD87-48E73E092E10}"/>
              </a:ext>
            </a:extLst>
          </p:cNvPr>
          <p:cNvGraphicFramePr>
            <a:graphicFrameLocks noChangeAspect="1"/>
          </p:cNvGraphicFramePr>
          <p:nvPr/>
        </p:nvGraphicFramePr>
        <p:xfrm>
          <a:off x="3733800" y="3733800"/>
          <a:ext cx="1409700" cy="381000"/>
        </p:xfrm>
        <a:graphic>
          <a:graphicData uri="http://schemas.openxmlformats.org/presentationml/2006/ole">
            <mc:AlternateContent xmlns:mc="http://schemas.openxmlformats.org/markup-compatibility/2006">
              <mc:Choice xmlns:v="urn:schemas-microsoft-com:vml" Requires="v">
                <p:oleObj spid="_x0000_s424982" name="Equation" r:id="rId15" imgW="1409400" imgH="380880" progId="Equation.3">
                  <p:embed/>
                </p:oleObj>
              </mc:Choice>
              <mc:Fallback>
                <p:oleObj name="Equation" r:id="rId15" imgW="1409400" imgH="380880" progId="Equation.3">
                  <p:embed/>
                  <p:pic>
                    <p:nvPicPr>
                      <p:cNvPr id="0" name="Object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33800" y="3733800"/>
                        <a:ext cx="14097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4978" name="Object 18">
            <a:extLst>
              <a:ext uri="{FF2B5EF4-FFF2-40B4-BE49-F238E27FC236}">
                <a16:creationId xmlns:a16="http://schemas.microsoft.com/office/drawing/2014/main" id="{8472A83A-E6E6-405B-8D9C-A03B71E05787}"/>
              </a:ext>
            </a:extLst>
          </p:cNvPr>
          <p:cNvGraphicFramePr>
            <a:graphicFrameLocks noChangeAspect="1"/>
          </p:cNvGraphicFramePr>
          <p:nvPr/>
        </p:nvGraphicFramePr>
        <p:xfrm>
          <a:off x="5943600" y="3581400"/>
          <a:ext cx="1117600" cy="722313"/>
        </p:xfrm>
        <a:graphic>
          <a:graphicData uri="http://schemas.openxmlformats.org/presentationml/2006/ole">
            <mc:AlternateContent xmlns:mc="http://schemas.openxmlformats.org/markup-compatibility/2006">
              <mc:Choice xmlns:v="urn:schemas-microsoft-com:vml" Requires="v">
                <p:oleObj spid="_x0000_s424983" name="Equation" r:id="rId17" imgW="1117440" imgH="723600" progId="Equation.3">
                  <p:embed/>
                </p:oleObj>
              </mc:Choice>
              <mc:Fallback>
                <p:oleObj name="Equation" r:id="rId17" imgW="1117440" imgH="723600" progId="Equation.3">
                  <p:embed/>
                  <p:pic>
                    <p:nvPicPr>
                      <p:cNvPr id="0" name="Object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943600" y="3581400"/>
                        <a:ext cx="1117600"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4979" name="Object 19">
            <a:extLst>
              <a:ext uri="{FF2B5EF4-FFF2-40B4-BE49-F238E27FC236}">
                <a16:creationId xmlns:a16="http://schemas.microsoft.com/office/drawing/2014/main" id="{E59F8A1E-022B-4CA3-8493-5F43439E3E5B}"/>
              </a:ext>
            </a:extLst>
          </p:cNvPr>
          <p:cNvGraphicFramePr>
            <a:graphicFrameLocks noChangeAspect="1"/>
          </p:cNvGraphicFramePr>
          <p:nvPr/>
        </p:nvGraphicFramePr>
        <p:xfrm>
          <a:off x="5943600" y="4724400"/>
          <a:ext cx="1981200" cy="1219200"/>
        </p:xfrm>
        <a:graphic>
          <a:graphicData uri="http://schemas.openxmlformats.org/presentationml/2006/ole">
            <mc:AlternateContent xmlns:mc="http://schemas.openxmlformats.org/markup-compatibility/2006">
              <mc:Choice xmlns:v="urn:schemas-microsoft-com:vml" Requires="v">
                <p:oleObj spid="_x0000_s424984" name="Equation" r:id="rId19" imgW="1981080" imgH="1218960" progId="Equation.3">
                  <p:embed/>
                </p:oleObj>
              </mc:Choice>
              <mc:Fallback>
                <p:oleObj name="Equation" r:id="rId19" imgW="1981080" imgH="1218960" progId="Equation.3">
                  <p:embed/>
                  <p:pic>
                    <p:nvPicPr>
                      <p:cNvPr id="0" name="Object 1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943600" y="4724400"/>
                        <a:ext cx="198120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424964"/>
                                        </p:tgtEl>
                                        <p:attrNameLst>
                                          <p:attrName>style.visibility</p:attrName>
                                        </p:attrNameLst>
                                      </p:cBhvr>
                                      <p:to>
                                        <p:strVal val="visible"/>
                                      </p:to>
                                    </p:set>
                                    <p:anim calcmode="lin" valueType="num">
                                      <p:cBhvr additive="base">
                                        <p:cTn id="7" dur="500"/>
                                        <p:tgtEl>
                                          <p:spTgt spid="424964"/>
                                        </p:tgtEl>
                                        <p:attrNameLst>
                                          <p:attrName>ppt_x</p:attrName>
                                        </p:attrNameLst>
                                      </p:cBhvr>
                                      <p:tavLst>
                                        <p:tav tm="0">
                                          <p:val>
                                            <p:strVal val="#ppt_x+#ppt_w*1.125000"/>
                                          </p:val>
                                        </p:tav>
                                        <p:tav tm="100000">
                                          <p:val>
                                            <p:strVal val="#ppt_x"/>
                                          </p:val>
                                        </p:tav>
                                      </p:tavLst>
                                    </p:anim>
                                    <p:animEffect transition="in" filter="wipe(left)">
                                      <p:cBhvr>
                                        <p:cTn id="8" dur="500"/>
                                        <p:tgtEl>
                                          <p:spTgt spid="424964"/>
                                        </p:tgtEl>
                                      </p:cBhvr>
                                    </p:animEffect>
                                  </p:childTnLst>
                                  <p:subTnLst>
                                    <p:audio>
                                      <p:cMediaNode>
                                        <p:cTn display="0" masterRel="sameClick">
                                          <p:stCondLst>
                                            <p:cond evt="begin" delay="0">
                                              <p:tn val="5"/>
                                            </p:cond>
                                          </p:stCondLst>
                                          <p:endCondLst>
                                            <p:cond evt="onStopAudio" delay="0">
                                              <p:tgtEl>
                                                <p:sldTgt/>
                                              </p:tgtEl>
                                            </p:cond>
                                          </p:endCondLst>
                                        </p:cTn>
                                        <p:tgtEl>
                                          <p:sndTgt r:embed="rId4" name="150a.wav"/>
                                        </p:tgtEl>
                                      </p:cMediaNode>
                                    </p:audio>
                                  </p:subTnLst>
                                </p:cTn>
                              </p:par>
                            </p:childTnLst>
                          </p:cTn>
                        </p:par>
                        <p:par>
                          <p:cTn id="9" fill="hold" nodeType="afterGroup">
                            <p:stCondLst>
                              <p:cond delay="1500"/>
                            </p:stCondLst>
                            <p:childTnLst>
                              <p:par>
                                <p:cTn id="10" presetID="2" presetClass="entr" presetSubtype="8" fill="hold" grpId="0" nodeType="afterEffect">
                                  <p:stCondLst>
                                    <p:cond delay="8000"/>
                                  </p:stCondLst>
                                  <p:childTnLst>
                                    <p:set>
                                      <p:cBhvr>
                                        <p:cTn id="11" dur="1" fill="hold">
                                          <p:stCondLst>
                                            <p:cond delay="0"/>
                                          </p:stCondLst>
                                        </p:cTn>
                                        <p:tgtEl>
                                          <p:spTgt spid="424963"/>
                                        </p:tgtEl>
                                        <p:attrNameLst>
                                          <p:attrName>style.visibility</p:attrName>
                                        </p:attrNameLst>
                                      </p:cBhvr>
                                      <p:to>
                                        <p:strVal val="visible"/>
                                      </p:to>
                                    </p:set>
                                    <p:anim calcmode="lin" valueType="num">
                                      <p:cBhvr additive="base">
                                        <p:cTn id="12" dur="500" fill="hold"/>
                                        <p:tgtEl>
                                          <p:spTgt spid="424963"/>
                                        </p:tgtEl>
                                        <p:attrNameLst>
                                          <p:attrName>ppt_x</p:attrName>
                                        </p:attrNameLst>
                                      </p:cBhvr>
                                      <p:tavLst>
                                        <p:tav tm="0">
                                          <p:val>
                                            <p:strVal val="0-#ppt_w/2"/>
                                          </p:val>
                                        </p:tav>
                                        <p:tav tm="100000">
                                          <p:val>
                                            <p:strVal val="#ppt_x"/>
                                          </p:val>
                                        </p:tav>
                                      </p:tavLst>
                                    </p:anim>
                                    <p:anim calcmode="lin" valueType="num">
                                      <p:cBhvr additive="base">
                                        <p:cTn id="13" dur="500" fill="hold"/>
                                        <p:tgtEl>
                                          <p:spTgt spid="424963"/>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424975"/>
                                        </p:tgtEl>
                                        <p:attrNameLst>
                                          <p:attrName>style.visibility</p:attrName>
                                        </p:attrNameLst>
                                      </p:cBhvr>
                                      <p:to>
                                        <p:strVal val="visible"/>
                                      </p:to>
                                    </p:set>
                                    <p:animEffect transition="in" filter="wipe(left)">
                                      <p:cBhvr>
                                        <p:cTn id="18" dur="500"/>
                                        <p:tgtEl>
                                          <p:spTgt spid="424975"/>
                                        </p:tgtEl>
                                      </p:cBhvr>
                                    </p:animEffect>
                                  </p:childTnLst>
                                  <p:subTnLst>
                                    <p:audio>
                                      <p:cMediaNode>
                                        <p:cTn display="0" masterRel="sameClick">
                                          <p:stCondLst>
                                            <p:cond evt="begin" delay="0">
                                              <p:tn val="16"/>
                                            </p:cond>
                                          </p:stCondLst>
                                          <p:endCondLst>
                                            <p:cond evt="onStopAudio" delay="0">
                                              <p:tgtEl>
                                                <p:sldTgt/>
                                              </p:tgtEl>
                                            </p:cond>
                                          </p:endCondLst>
                                        </p:cTn>
                                        <p:tgtEl>
                                          <p:sndTgt r:embed="rId5" name="150b.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424976"/>
                                        </p:tgtEl>
                                        <p:attrNameLst>
                                          <p:attrName>style.visibility</p:attrName>
                                        </p:attrNameLst>
                                      </p:cBhvr>
                                      <p:to>
                                        <p:strVal val="visible"/>
                                      </p:to>
                                    </p:set>
                                    <p:animEffect transition="in" filter="wipe(left)">
                                      <p:cBhvr>
                                        <p:cTn id="23" dur="500"/>
                                        <p:tgtEl>
                                          <p:spTgt spid="424976"/>
                                        </p:tgtEl>
                                      </p:cBhvr>
                                    </p:animEffect>
                                  </p:childTnLst>
                                  <p:subTnLst>
                                    <p:audio>
                                      <p:cMediaNode>
                                        <p:cTn display="0" masterRel="sameClick">
                                          <p:stCondLst>
                                            <p:cond evt="begin" delay="0">
                                              <p:tn val="21"/>
                                            </p:cond>
                                          </p:stCondLst>
                                          <p:endCondLst>
                                            <p:cond evt="onStopAudio" delay="0">
                                              <p:tgtEl>
                                                <p:sldTgt/>
                                              </p:tgtEl>
                                            </p:cond>
                                          </p:endCondLst>
                                        </p:cTn>
                                        <p:tgtEl>
                                          <p:sndTgt r:embed="rId6" name="150c.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424977"/>
                                        </p:tgtEl>
                                        <p:attrNameLst>
                                          <p:attrName>style.visibility</p:attrName>
                                        </p:attrNameLst>
                                      </p:cBhvr>
                                      <p:to>
                                        <p:strVal val="visible"/>
                                      </p:to>
                                    </p:set>
                                    <p:animEffect transition="in" filter="wipe(left)">
                                      <p:cBhvr>
                                        <p:cTn id="28" dur="500"/>
                                        <p:tgtEl>
                                          <p:spTgt spid="424977"/>
                                        </p:tgtEl>
                                      </p:cBhvr>
                                    </p:animEffect>
                                  </p:childTnLst>
                                  <p:subTnLst>
                                    <p:audio>
                                      <p:cMediaNode>
                                        <p:cTn display="0" masterRel="sameClick">
                                          <p:stCondLst>
                                            <p:cond evt="begin" delay="0">
                                              <p:tn val="26"/>
                                            </p:cond>
                                          </p:stCondLst>
                                          <p:endCondLst>
                                            <p:cond evt="onStopAudio" delay="0">
                                              <p:tgtEl>
                                                <p:sldTgt/>
                                              </p:tgtEl>
                                            </p:cond>
                                          </p:endCondLst>
                                        </p:cTn>
                                        <p:tgtEl>
                                          <p:sndTgt r:embed="rId7" name="150d.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424978"/>
                                        </p:tgtEl>
                                        <p:attrNameLst>
                                          <p:attrName>style.visibility</p:attrName>
                                        </p:attrNameLst>
                                      </p:cBhvr>
                                      <p:to>
                                        <p:strVal val="visible"/>
                                      </p:to>
                                    </p:set>
                                    <p:animEffect transition="in" filter="wipe(left)">
                                      <p:cBhvr>
                                        <p:cTn id="33" dur="500"/>
                                        <p:tgtEl>
                                          <p:spTgt spid="424978"/>
                                        </p:tgtEl>
                                      </p:cBhvr>
                                    </p:animEffect>
                                  </p:childTnLst>
                                  <p:subTnLst>
                                    <p:audio>
                                      <p:cMediaNode>
                                        <p:cTn display="0" masterRel="sameClick">
                                          <p:stCondLst>
                                            <p:cond evt="begin" delay="0">
                                              <p:tn val="31"/>
                                            </p:cond>
                                          </p:stCondLst>
                                          <p:endCondLst>
                                            <p:cond evt="onStopAudio" delay="0">
                                              <p:tgtEl>
                                                <p:sldTgt/>
                                              </p:tgtEl>
                                            </p:cond>
                                          </p:endCondLst>
                                        </p:cTn>
                                        <p:tgtEl>
                                          <p:sndTgt r:embed="rId8" name="150e.wav"/>
                                        </p:tgtEl>
                                      </p:cMediaNode>
                                    </p:audio>
                                  </p:sub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424979"/>
                                        </p:tgtEl>
                                        <p:attrNameLst>
                                          <p:attrName>style.visibility</p:attrName>
                                        </p:attrNameLst>
                                      </p:cBhvr>
                                      <p:to>
                                        <p:strVal val="visible"/>
                                      </p:to>
                                    </p:set>
                                    <p:animEffect transition="in" filter="wipe(left)">
                                      <p:cBhvr>
                                        <p:cTn id="38" dur="500"/>
                                        <p:tgtEl>
                                          <p:spTgt spid="424979"/>
                                        </p:tgtEl>
                                      </p:cBhvr>
                                    </p:animEffect>
                                  </p:childTnLst>
                                  <p:subTnLst>
                                    <p:audio>
                                      <p:cMediaNode>
                                        <p:cTn display="0" masterRel="sameClick">
                                          <p:stCondLst>
                                            <p:cond evt="begin" delay="0">
                                              <p:tn val="36"/>
                                            </p:cond>
                                          </p:stCondLst>
                                          <p:endCondLst>
                                            <p:cond evt="onStopAudio" delay="0">
                                              <p:tgtEl>
                                                <p:sldTgt/>
                                              </p:tgtEl>
                                            </p:cond>
                                          </p:endCondLst>
                                        </p:cTn>
                                        <p:tgtEl>
                                          <p:sndTgt r:embed="rId9" name="150f.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4963" grpId="0" autoUpdateAnimBg="0"/>
      <p:bldP spid="424964"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a:extLst>
              <a:ext uri="{FF2B5EF4-FFF2-40B4-BE49-F238E27FC236}">
                <a16:creationId xmlns:a16="http://schemas.microsoft.com/office/drawing/2014/main" id="{B47A085D-C88B-4330-9BAB-62F3276E8E6F}"/>
              </a:ext>
            </a:extLst>
          </p:cNvPr>
          <p:cNvSpPr>
            <a:spLocks noChangeArrowheads="1"/>
          </p:cNvSpPr>
          <p:nvPr/>
        </p:nvSpPr>
        <p:spPr bwMode="auto">
          <a:xfrm>
            <a:off x="1366838"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nchor="ctr"/>
          <a:lstStyle>
            <a:lvl1pPr>
              <a:defRPr kumimoji="1" sz="4400">
                <a:solidFill>
                  <a:schemeClr val="tx2"/>
                </a:solidFill>
                <a:latin typeface="Impact" panose="020B0806030902050204" pitchFamily="34" charset="0"/>
              </a:defRPr>
            </a:lvl1pPr>
            <a:lvl2pPr>
              <a:defRPr kumimoji="1" sz="4400">
                <a:solidFill>
                  <a:schemeClr val="tx2"/>
                </a:solidFill>
                <a:latin typeface="Impact" panose="020B0806030902050204" pitchFamily="34" charset="0"/>
              </a:defRPr>
            </a:lvl2pPr>
            <a:lvl3pPr>
              <a:defRPr kumimoji="1" sz="4400">
                <a:solidFill>
                  <a:schemeClr val="tx2"/>
                </a:solidFill>
                <a:latin typeface="Impact" panose="020B0806030902050204" pitchFamily="34" charset="0"/>
              </a:defRPr>
            </a:lvl3pPr>
            <a:lvl4pPr>
              <a:defRPr kumimoji="1" sz="4400">
                <a:solidFill>
                  <a:schemeClr val="tx2"/>
                </a:solidFill>
                <a:latin typeface="Impact" panose="020B0806030902050204" pitchFamily="34" charset="0"/>
              </a:defRPr>
            </a:lvl4pPr>
            <a:lvl5pPr>
              <a:defRPr kumimoji="1" sz="4400">
                <a:solidFill>
                  <a:schemeClr val="tx2"/>
                </a:solidFill>
                <a:latin typeface="Impact" panose="020B0806030902050204" pitchFamily="34" charset="0"/>
              </a:defRPr>
            </a:lvl5pPr>
            <a:lvl6pPr marL="457200" eaLnBrk="0" fontAlgn="base" hangingPunct="0">
              <a:spcBef>
                <a:spcPct val="0"/>
              </a:spcBef>
              <a:spcAft>
                <a:spcPct val="0"/>
              </a:spcAft>
              <a:defRPr kumimoji="1" sz="4400">
                <a:solidFill>
                  <a:schemeClr val="tx2"/>
                </a:solidFill>
                <a:latin typeface="Impact" panose="020B0806030902050204" pitchFamily="34" charset="0"/>
              </a:defRPr>
            </a:lvl6pPr>
            <a:lvl7pPr marL="914400" eaLnBrk="0" fontAlgn="base" hangingPunct="0">
              <a:spcBef>
                <a:spcPct val="0"/>
              </a:spcBef>
              <a:spcAft>
                <a:spcPct val="0"/>
              </a:spcAft>
              <a:defRPr kumimoji="1" sz="4400">
                <a:solidFill>
                  <a:schemeClr val="tx2"/>
                </a:solidFill>
                <a:latin typeface="Impact" panose="020B0806030902050204" pitchFamily="34" charset="0"/>
              </a:defRPr>
            </a:lvl7pPr>
            <a:lvl8pPr marL="1371600" eaLnBrk="0" fontAlgn="base" hangingPunct="0">
              <a:spcBef>
                <a:spcPct val="0"/>
              </a:spcBef>
              <a:spcAft>
                <a:spcPct val="0"/>
              </a:spcAft>
              <a:defRPr kumimoji="1" sz="4400">
                <a:solidFill>
                  <a:schemeClr val="tx2"/>
                </a:solidFill>
                <a:latin typeface="Impact" panose="020B0806030902050204" pitchFamily="34" charset="0"/>
              </a:defRPr>
            </a:lvl8pPr>
            <a:lvl9pPr marL="1828800" eaLnBrk="0" fontAlgn="base" hangingPunct="0">
              <a:spcBef>
                <a:spcPct val="0"/>
              </a:spcBef>
              <a:spcAft>
                <a:spcPct val="0"/>
              </a:spcAft>
              <a:defRPr kumimoji="1" sz="4400">
                <a:solidFill>
                  <a:schemeClr val="tx2"/>
                </a:solidFill>
                <a:latin typeface="Impact" panose="020B0806030902050204" pitchFamily="34" charset="0"/>
              </a:defRPr>
            </a:lvl9pPr>
          </a:lstStyle>
          <a:p>
            <a:r>
              <a:rPr lang="en-US" altLang="en-US"/>
              <a:t>Physics Support Materials</a:t>
            </a:r>
          </a:p>
        </p:txBody>
      </p:sp>
      <p:sp>
        <p:nvSpPr>
          <p:cNvPr id="408579" name="Text Box 3">
            <a:extLst>
              <a:ext uri="{FF2B5EF4-FFF2-40B4-BE49-F238E27FC236}">
                <a16:creationId xmlns:a16="http://schemas.microsoft.com/office/drawing/2014/main" id="{437AF2D5-B33E-4113-A71A-F61057679A73}"/>
              </a:ext>
            </a:extLst>
          </p:cNvPr>
          <p:cNvSpPr txBox="1">
            <a:spLocks noChangeArrowheads="1"/>
          </p:cNvSpPr>
          <p:nvPr/>
        </p:nvSpPr>
        <p:spPr bwMode="auto">
          <a:xfrm>
            <a:off x="5110163" y="6400800"/>
            <a:ext cx="4033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rPr>
              <a:t>Click the mouse to continue</a:t>
            </a:r>
          </a:p>
        </p:txBody>
      </p:sp>
      <p:sp>
        <p:nvSpPr>
          <p:cNvPr id="408580" name="Text Box 4">
            <a:extLst>
              <a:ext uri="{FF2B5EF4-FFF2-40B4-BE49-F238E27FC236}">
                <a16:creationId xmlns:a16="http://schemas.microsoft.com/office/drawing/2014/main" id="{24E0BC48-F9BE-4E04-985D-605827659723}"/>
              </a:ext>
            </a:extLst>
          </p:cNvPr>
          <p:cNvSpPr txBox="1">
            <a:spLocks noChangeArrowheads="1"/>
          </p:cNvSpPr>
          <p:nvPr/>
        </p:nvSpPr>
        <p:spPr bwMode="auto">
          <a:xfrm>
            <a:off x="1371600" y="2667000"/>
            <a:ext cx="7924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tx1"/>
                </a:solidFill>
              </a:rPr>
              <a:t>If 200 g of water at 40</a:t>
            </a:r>
            <a:r>
              <a:rPr lang="en-US" altLang="en-US" baseline="58000">
                <a:solidFill>
                  <a:schemeClr val="tx1"/>
                </a:solidFill>
              </a:rPr>
              <a:t>o</a:t>
            </a:r>
            <a:r>
              <a:rPr lang="en-US" altLang="en-US">
                <a:solidFill>
                  <a:schemeClr val="tx1"/>
                </a:solidFill>
              </a:rPr>
              <a:t>C are mixed with 100 g of water at 10</a:t>
            </a:r>
            <a:r>
              <a:rPr lang="en-US" altLang="en-US" baseline="58000">
                <a:solidFill>
                  <a:schemeClr val="tx1"/>
                </a:solidFill>
              </a:rPr>
              <a:t>o</a:t>
            </a:r>
            <a:r>
              <a:rPr lang="en-US" altLang="en-US">
                <a:solidFill>
                  <a:schemeClr val="tx1"/>
                </a:solidFill>
              </a:rPr>
              <a:t>C and no energy is lost, what is the final temperature of the mixture?</a:t>
            </a:r>
            <a:r>
              <a:rPr lang="en-US" altLang="en-US" sz="2400">
                <a:solidFill>
                  <a:schemeClr val="tx1"/>
                </a:solidFill>
              </a:rPr>
              <a:t> </a:t>
            </a:r>
          </a:p>
        </p:txBody>
      </p:sp>
      <p:sp>
        <p:nvSpPr>
          <p:cNvPr id="408581" name="AutoShape 5">
            <a:hlinkClick r:id="" action="ppaction://hlinkshowjump?jump=nextslide" highlightClick="1"/>
            <a:extLst>
              <a:ext uri="{FF2B5EF4-FFF2-40B4-BE49-F238E27FC236}">
                <a16:creationId xmlns:a16="http://schemas.microsoft.com/office/drawing/2014/main" id="{9371EF15-D4AB-4E03-BBF1-21054BC5F819}"/>
              </a:ext>
            </a:extLst>
          </p:cNvPr>
          <p:cNvSpPr>
            <a:spLocks noChangeArrowheads="1"/>
          </p:cNvSpPr>
          <p:nvPr/>
        </p:nvSpPr>
        <p:spPr bwMode="auto">
          <a:xfrm>
            <a:off x="381000" y="5791200"/>
            <a:ext cx="381000" cy="3810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8582" name="Rectangle 6">
            <a:extLst>
              <a:ext uri="{FF2B5EF4-FFF2-40B4-BE49-F238E27FC236}">
                <a16:creationId xmlns:a16="http://schemas.microsoft.com/office/drawing/2014/main" id="{96E5C8B1-B02F-4D97-B271-623FBEC6756D}"/>
              </a:ext>
            </a:extLst>
          </p:cNvPr>
          <p:cNvSpPr>
            <a:spLocks noChangeArrowheads="1"/>
          </p:cNvSpPr>
          <p:nvPr/>
        </p:nvSpPr>
        <p:spPr bwMode="auto">
          <a:xfrm>
            <a:off x="1295400" y="1524000"/>
            <a:ext cx="7543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Intermediate 2        Mechanics and Heat</a:t>
            </a:r>
            <a:endParaRPr lang="en-US" altLang="en-US" sz="4000" b="1">
              <a:solidFill>
                <a:schemeClr val="tx1"/>
              </a:solidFill>
            </a:endParaRPr>
          </a:p>
        </p:txBody>
      </p:sp>
      <p:sp>
        <p:nvSpPr>
          <p:cNvPr id="408583" name="Text Box 7">
            <a:extLst>
              <a:ext uri="{FF2B5EF4-FFF2-40B4-BE49-F238E27FC236}">
                <a16:creationId xmlns:a16="http://schemas.microsoft.com/office/drawing/2014/main" id="{54F73E69-B4E5-4144-AC05-904FF013A2BA}"/>
              </a:ext>
            </a:extLst>
          </p:cNvPr>
          <p:cNvSpPr txBox="1">
            <a:spLocks noChangeArrowheads="1"/>
          </p:cNvSpPr>
          <p:nvPr/>
        </p:nvSpPr>
        <p:spPr bwMode="auto">
          <a:xfrm>
            <a:off x="4114800" y="2057400"/>
            <a:ext cx="502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en-US" sz="1600" b="1"/>
              <a:t>Heat</a:t>
            </a:r>
            <a:r>
              <a:rPr lang="en-US" altLang="en-US" sz="1600"/>
              <a:t>  / Principle of Conservation of Energy </a:t>
            </a:r>
            <a:endParaRPr lang="en-US" altLang="en-US" sz="1400"/>
          </a:p>
        </p:txBody>
      </p:sp>
      <p:sp>
        <p:nvSpPr>
          <p:cNvPr id="408584" name="Rectangle 8">
            <a:extLst>
              <a:ext uri="{FF2B5EF4-FFF2-40B4-BE49-F238E27FC236}">
                <a16:creationId xmlns:a16="http://schemas.microsoft.com/office/drawing/2014/main" id="{B7E8592C-5E75-4B52-9C31-9DCAE6ED25E9}"/>
              </a:ext>
            </a:extLst>
          </p:cNvPr>
          <p:cNvSpPr>
            <a:spLocks noChangeArrowheads="1"/>
          </p:cNvSpPr>
          <p:nvPr/>
        </p:nvSpPr>
        <p:spPr bwMode="auto">
          <a:xfrm>
            <a:off x="1314450" y="2362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b="1"/>
              <a:t>142</a:t>
            </a:r>
            <a:endParaRPr lang="en-US" altLang="en-US"/>
          </a:p>
        </p:txBody>
      </p:sp>
      <p:sp>
        <p:nvSpPr>
          <p:cNvPr id="408585" name="AutoShape 9">
            <a:hlinkClick r:id="rId9" action="ppaction://hlinksldjump" highlightClick="1" endSnd="1"/>
            <a:extLst>
              <a:ext uri="{FF2B5EF4-FFF2-40B4-BE49-F238E27FC236}">
                <a16:creationId xmlns:a16="http://schemas.microsoft.com/office/drawing/2014/main" id="{0F7EDA73-8960-49E4-9912-9D52C06ADB34}"/>
              </a:ext>
            </a:extLst>
          </p:cNvPr>
          <p:cNvSpPr>
            <a:spLocks noChangeArrowheads="1"/>
          </p:cNvSpPr>
          <p:nvPr/>
        </p:nvSpPr>
        <p:spPr bwMode="auto">
          <a:xfrm>
            <a:off x="381000" y="4572000"/>
            <a:ext cx="381000" cy="381000"/>
          </a:xfrm>
          <a:prstGeom prst="actionButtonBeginning">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aphicFrame>
        <p:nvGraphicFramePr>
          <p:cNvPr id="408590" name="Object 14">
            <a:extLst>
              <a:ext uri="{FF2B5EF4-FFF2-40B4-BE49-F238E27FC236}">
                <a16:creationId xmlns:a16="http://schemas.microsoft.com/office/drawing/2014/main" id="{5217A67E-20BC-4571-AB34-4BB8F04B4390}"/>
              </a:ext>
            </a:extLst>
          </p:cNvPr>
          <p:cNvGraphicFramePr>
            <a:graphicFrameLocks noChangeAspect="1"/>
          </p:cNvGraphicFramePr>
          <p:nvPr/>
        </p:nvGraphicFramePr>
        <p:xfrm>
          <a:off x="4724400" y="3581400"/>
          <a:ext cx="2743200" cy="342900"/>
        </p:xfrm>
        <a:graphic>
          <a:graphicData uri="http://schemas.openxmlformats.org/presentationml/2006/ole">
            <mc:AlternateContent xmlns:mc="http://schemas.openxmlformats.org/markup-compatibility/2006">
              <mc:Choice xmlns:v="urn:schemas-microsoft-com:vml" Requires="v">
                <p:oleObj spid="_x0000_s408601" name="Equation" r:id="rId10" imgW="3047760" imgH="380880" progId="Equation.3">
                  <p:embed/>
                </p:oleObj>
              </mc:Choice>
              <mc:Fallback>
                <p:oleObj name="Equation" r:id="rId10" imgW="3047760" imgH="380880" progId="Equation.3">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24400" y="3581400"/>
                        <a:ext cx="27432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8591" name="Text Box 15">
            <a:extLst>
              <a:ext uri="{FF2B5EF4-FFF2-40B4-BE49-F238E27FC236}">
                <a16:creationId xmlns:a16="http://schemas.microsoft.com/office/drawing/2014/main" id="{6ADB1E23-854D-44FF-B507-9530F8E1347C}"/>
              </a:ext>
            </a:extLst>
          </p:cNvPr>
          <p:cNvSpPr txBox="1">
            <a:spLocks noChangeArrowheads="1"/>
          </p:cNvSpPr>
          <p:nvPr/>
        </p:nvSpPr>
        <p:spPr bwMode="auto">
          <a:xfrm>
            <a:off x="3733800" y="3200400"/>
            <a:ext cx="5081588"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en-US"/>
              <a:t>Heat lost by warm water = heat gained by cold water </a:t>
            </a:r>
          </a:p>
        </p:txBody>
      </p:sp>
      <p:sp>
        <p:nvSpPr>
          <p:cNvPr id="408592" name="Rectangle 16">
            <a:extLst>
              <a:ext uri="{FF2B5EF4-FFF2-40B4-BE49-F238E27FC236}">
                <a16:creationId xmlns:a16="http://schemas.microsoft.com/office/drawing/2014/main" id="{999E7A84-4FA7-4031-B9C6-CFA496C35FFD}"/>
              </a:ext>
            </a:extLst>
          </p:cNvPr>
          <p:cNvSpPr>
            <a:spLocks noChangeArrowheads="1"/>
          </p:cNvSpPr>
          <p:nvPr/>
        </p:nvSpPr>
        <p:spPr bwMode="auto">
          <a:xfrm>
            <a:off x="1524000" y="3886200"/>
            <a:ext cx="76200" cy="25146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8594" name="Text Box 18">
            <a:extLst>
              <a:ext uri="{FF2B5EF4-FFF2-40B4-BE49-F238E27FC236}">
                <a16:creationId xmlns:a16="http://schemas.microsoft.com/office/drawing/2014/main" id="{05F8C3EE-92F3-4AE8-8362-6EB43C364BE1}"/>
              </a:ext>
            </a:extLst>
          </p:cNvPr>
          <p:cNvSpPr txBox="1">
            <a:spLocks noChangeArrowheads="1"/>
          </p:cNvSpPr>
          <p:nvPr/>
        </p:nvSpPr>
        <p:spPr bwMode="auto">
          <a:xfrm>
            <a:off x="1600200" y="3733800"/>
            <a:ext cx="641350"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en-US">
                <a:solidFill>
                  <a:schemeClr val="tx1"/>
                </a:solidFill>
              </a:rPr>
              <a:t>40</a:t>
            </a:r>
            <a:r>
              <a:rPr lang="en-US" altLang="en-US" baseline="58000">
                <a:solidFill>
                  <a:schemeClr val="tx1"/>
                </a:solidFill>
              </a:rPr>
              <a:t>o</a:t>
            </a:r>
            <a:r>
              <a:rPr lang="en-US" altLang="en-US">
                <a:solidFill>
                  <a:schemeClr val="tx1"/>
                </a:solidFill>
              </a:rPr>
              <a:t>C</a:t>
            </a:r>
          </a:p>
        </p:txBody>
      </p:sp>
      <p:sp>
        <p:nvSpPr>
          <p:cNvPr id="408595" name="Text Box 19">
            <a:extLst>
              <a:ext uri="{FF2B5EF4-FFF2-40B4-BE49-F238E27FC236}">
                <a16:creationId xmlns:a16="http://schemas.microsoft.com/office/drawing/2014/main" id="{4E751458-3736-4384-AF2C-3A55DFF3DCF7}"/>
              </a:ext>
            </a:extLst>
          </p:cNvPr>
          <p:cNvSpPr txBox="1">
            <a:spLocks noChangeArrowheads="1"/>
          </p:cNvSpPr>
          <p:nvPr/>
        </p:nvSpPr>
        <p:spPr bwMode="auto">
          <a:xfrm>
            <a:off x="1600200" y="4662488"/>
            <a:ext cx="1600200" cy="611187"/>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spcBef>
                <a:spcPct val="50000"/>
              </a:spcBef>
            </a:pPr>
            <a:r>
              <a:rPr lang="en-US" altLang="en-US" sz="1600">
                <a:solidFill>
                  <a:schemeClr val="tx1"/>
                </a:solidFill>
              </a:rPr>
              <a:t>Final temperature</a:t>
            </a:r>
            <a:r>
              <a:rPr lang="en-US" altLang="en-US">
                <a:solidFill>
                  <a:schemeClr val="tx1"/>
                </a:solidFill>
              </a:rPr>
              <a:t> = T</a:t>
            </a:r>
          </a:p>
        </p:txBody>
      </p:sp>
      <p:sp>
        <p:nvSpPr>
          <p:cNvPr id="408596" name="Text Box 20">
            <a:extLst>
              <a:ext uri="{FF2B5EF4-FFF2-40B4-BE49-F238E27FC236}">
                <a16:creationId xmlns:a16="http://schemas.microsoft.com/office/drawing/2014/main" id="{49533B54-49AF-4745-B195-932318F3F02F}"/>
              </a:ext>
            </a:extLst>
          </p:cNvPr>
          <p:cNvSpPr txBox="1">
            <a:spLocks noChangeArrowheads="1"/>
          </p:cNvSpPr>
          <p:nvPr/>
        </p:nvSpPr>
        <p:spPr bwMode="auto">
          <a:xfrm>
            <a:off x="1600200" y="6096000"/>
            <a:ext cx="641350"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en-US">
                <a:solidFill>
                  <a:schemeClr val="tx1"/>
                </a:solidFill>
              </a:rPr>
              <a:t>10</a:t>
            </a:r>
            <a:r>
              <a:rPr lang="en-US" altLang="en-US" baseline="58000">
                <a:solidFill>
                  <a:schemeClr val="tx1"/>
                </a:solidFill>
              </a:rPr>
              <a:t>o</a:t>
            </a:r>
            <a:r>
              <a:rPr lang="en-US" altLang="en-US">
                <a:solidFill>
                  <a:schemeClr val="tx1"/>
                </a:solidFill>
              </a:rPr>
              <a:t>C</a:t>
            </a:r>
          </a:p>
        </p:txBody>
      </p:sp>
      <p:sp>
        <p:nvSpPr>
          <p:cNvPr id="408597" name="Text Box 21">
            <a:extLst>
              <a:ext uri="{FF2B5EF4-FFF2-40B4-BE49-F238E27FC236}">
                <a16:creationId xmlns:a16="http://schemas.microsoft.com/office/drawing/2014/main" id="{29C4A30E-59C7-4FFC-BC25-1C4BFE23B50C}"/>
              </a:ext>
            </a:extLst>
          </p:cNvPr>
          <p:cNvSpPr txBox="1">
            <a:spLocks noChangeArrowheads="1"/>
          </p:cNvSpPr>
          <p:nvPr/>
        </p:nvSpPr>
        <p:spPr bwMode="auto">
          <a:xfrm>
            <a:off x="1600200" y="5410200"/>
            <a:ext cx="1600200" cy="611188"/>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spcBef>
                <a:spcPct val="50000"/>
              </a:spcBef>
            </a:pPr>
            <a:r>
              <a:rPr lang="en-US" altLang="en-US" sz="1600">
                <a:solidFill>
                  <a:srgbClr val="0000FF"/>
                </a:solidFill>
              </a:rPr>
              <a:t>Temperature change</a:t>
            </a:r>
            <a:r>
              <a:rPr lang="en-US" altLang="en-US">
                <a:solidFill>
                  <a:srgbClr val="0000FF"/>
                </a:solidFill>
              </a:rPr>
              <a:t> = (T-10)</a:t>
            </a:r>
          </a:p>
        </p:txBody>
      </p:sp>
      <p:sp>
        <p:nvSpPr>
          <p:cNvPr id="408598" name="Text Box 22">
            <a:extLst>
              <a:ext uri="{FF2B5EF4-FFF2-40B4-BE49-F238E27FC236}">
                <a16:creationId xmlns:a16="http://schemas.microsoft.com/office/drawing/2014/main" id="{14615FEA-8407-4C13-892A-9C1E258D8613}"/>
              </a:ext>
            </a:extLst>
          </p:cNvPr>
          <p:cNvSpPr txBox="1">
            <a:spLocks noChangeArrowheads="1"/>
          </p:cNvSpPr>
          <p:nvPr/>
        </p:nvSpPr>
        <p:spPr bwMode="auto">
          <a:xfrm>
            <a:off x="1600200" y="4114800"/>
            <a:ext cx="1600200" cy="611188"/>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spcBef>
                <a:spcPct val="50000"/>
              </a:spcBef>
            </a:pPr>
            <a:r>
              <a:rPr lang="en-US" altLang="en-US" sz="1600">
                <a:solidFill>
                  <a:srgbClr val="FF0000"/>
                </a:solidFill>
              </a:rPr>
              <a:t>Temperature change</a:t>
            </a:r>
            <a:r>
              <a:rPr lang="en-US" altLang="en-US">
                <a:solidFill>
                  <a:srgbClr val="FF0000"/>
                </a:solidFill>
              </a:rPr>
              <a:t> = (40-T)</a:t>
            </a:r>
            <a:endParaRPr lang="en-US" altLang="en-US">
              <a:solidFill>
                <a:schemeClr val="tx1"/>
              </a:solidFill>
            </a:endParaRPr>
          </a:p>
        </p:txBody>
      </p:sp>
      <p:graphicFrame>
        <p:nvGraphicFramePr>
          <p:cNvPr id="408599" name="Object 23">
            <a:extLst>
              <a:ext uri="{FF2B5EF4-FFF2-40B4-BE49-F238E27FC236}">
                <a16:creationId xmlns:a16="http://schemas.microsoft.com/office/drawing/2014/main" id="{198DE92C-6326-49CF-A40F-4CFBDF592402}"/>
              </a:ext>
            </a:extLst>
          </p:cNvPr>
          <p:cNvGraphicFramePr>
            <a:graphicFrameLocks noChangeAspect="1"/>
          </p:cNvGraphicFramePr>
          <p:nvPr/>
        </p:nvGraphicFramePr>
        <p:xfrm>
          <a:off x="4800600" y="3962400"/>
          <a:ext cx="2590800" cy="354013"/>
        </p:xfrm>
        <a:graphic>
          <a:graphicData uri="http://schemas.openxmlformats.org/presentationml/2006/ole">
            <mc:AlternateContent xmlns:mc="http://schemas.openxmlformats.org/markup-compatibility/2006">
              <mc:Choice xmlns:v="urn:schemas-microsoft-com:vml" Requires="v">
                <p:oleObj spid="_x0000_s408602" name="Equation" r:id="rId12" imgW="2793960" imgH="380880" progId="Equation.3">
                  <p:embed/>
                </p:oleObj>
              </mc:Choice>
              <mc:Fallback>
                <p:oleObj name="Equation" r:id="rId12" imgW="2793960" imgH="380880" progId="Equation.3">
                  <p:embed/>
                  <p:pic>
                    <p:nvPicPr>
                      <p:cNvPr id="0" name="Object 2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00600" y="3962400"/>
                        <a:ext cx="2590800" cy="354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8600" name="Object 24">
            <a:extLst>
              <a:ext uri="{FF2B5EF4-FFF2-40B4-BE49-F238E27FC236}">
                <a16:creationId xmlns:a16="http://schemas.microsoft.com/office/drawing/2014/main" id="{9EF1B912-C7CD-4B0F-9BD7-C1DFBF83E138}"/>
              </a:ext>
            </a:extLst>
          </p:cNvPr>
          <p:cNvGraphicFramePr>
            <a:graphicFrameLocks noChangeAspect="1"/>
          </p:cNvGraphicFramePr>
          <p:nvPr/>
        </p:nvGraphicFramePr>
        <p:xfrm>
          <a:off x="4581525" y="4452938"/>
          <a:ext cx="3467100" cy="2405062"/>
        </p:xfrm>
        <a:graphic>
          <a:graphicData uri="http://schemas.openxmlformats.org/presentationml/2006/ole">
            <mc:AlternateContent xmlns:mc="http://schemas.openxmlformats.org/markup-compatibility/2006">
              <mc:Choice xmlns:v="urn:schemas-microsoft-com:vml" Requires="v">
                <p:oleObj spid="_x0000_s408603" name="Equation" r:id="rId14" imgW="4317840" imgH="2997000" progId="Equation.3">
                  <p:embed/>
                </p:oleObj>
              </mc:Choice>
              <mc:Fallback>
                <p:oleObj name="Equation" r:id="rId14" imgW="4317840" imgH="2997000" progId="Equation.3">
                  <p:embed/>
                  <p:pic>
                    <p:nvPicPr>
                      <p:cNvPr id="0" name="Object 2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581525" y="4452938"/>
                        <a:ext cx="3467100" cy="2405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408580"/>
                                        </p:tgtEl>
                                        <p:attrNameLst>
                                          <p:attrName>style.visibility</p:attrName>
                                        </p:attrNameLst>
                                      </p:cBhvr>
                                      <p:to>
                                        <p:strVal val="visible"/>
                                      </p:to>
                                    </p:set>
                                    <p:anim calcmode="lin" valueType="num">
                                      <p:cBhvr additive="base">
                                        <p:cTn id="7" dur="500"/>
                                        <p:tgtEl>
                                          <p:spTgt spid="408580"/>
                                        </p:tgtEl>
                                        <p:attrNameLst>
                                          <p:attrName>ppt_x</p:attrName>
                                        </p:attrNameLst>
                                      </p:cBhvr>
                                      <p:tavLst>
                                        <p:tav tm="0">
                                          <p:val>
                                            <p:strVal val="#ppt_x+#ppt_w*1.125000"/>
                                          </p:val>
                                        </p:tav>
                                        <p:tav tm="100000">
                                          <p:val>
                                            <p:strVal val="#ppt_x"/>
                                          </p:val>
                                        </p:tav>
                                      </p:tavLst>
                                    </p:anim>
                                    <p:animEffect transition="in" filter="wipe(left)">
                                      <p:cBhvr>
                                        <p:cTn id="8" dur="500"/>
                                        <p:tgtEl>
                                          <p:spTgt spid="408580"/>
                                        </p:tgtEl>
                                      </p:cBhvr>
                                    </p:animEffect>
                                  </p:childTnLst>
                                  <p:subTnLst>
                                    <p:audio>
                                      <p:cMediaNode>
                                        <p:cTn display="0" masterRel="sameClick">
                                          <p:stCondLst>
                                            <p:cond evt="begin" delay="0">
                                              <p:tn val="5"/>
                                            </p:cond>
                                          </p:stCondLst>
                                          <p:endCondLst>
                                            <p:cond evt="onStopAudio" delay="0">
                                              <p:tgtEl>
                                                <p:sldTgt/>
                                              </p:tgtEl>
                                            </p:cond>
                                          </p:endCondLst>
                                        </p:cTn>
                                        <p:tgtEl>
                                          <p:sndTgt r:embed="rId4" name="142a.wav"/>
                                        </p:tgtEl>
                                      </p:cMediaNode>
                                    </p:audio>
                                  </p:subTnLst>
                                </p:cTn>
                              </p:par>
                            </p:childTnLst>
                          </p:cTn>
                        </p:par>
                        <p:par>
                          <p:cTn id="9" fill="hold" nodeType="afterGroup">
                            <p:stCondLst>
                              <p:cond delay="1500"/>
                            </p:stCondLst>
                            <p:childTnLst>
                              <p:par>
                                <p:cTn id="10" presetID="2" presetClass="entr" presetSubtype="8" fill="hold" grpId="0" nodeType="afterEffect">
                                  <p:stCondLst>
                                    <p:cond delay="6000"/>
                                  </p:stCondLst>
                                  <p:childTnLst>
                                    <p:set>
                                      <p:cBhvr>
                                        <p:cTn id="11" dur="1" fill="hold">
                                          <p:stCondLst>
                                            <p:cond delay="0"/>
                                          </p:stCondLst>
                                        </p:cTn>
                                        <p:tgtEl>
                                          <p:spTgt spid="408579"/>
                                        </p:tgtEl>
                                        <p:attrNameLst>
                                          <p:attrName>style.visibility</p:attrName>
                                        </p:attrNameLst>
                                      </p:cBhvr>
                                      <p:to>
                                        <p:strVal val="visible"/>
                                      </p:to>
                                    </p:set>
                                    <p:anim calcmode="lin" valueType="num">
                                      <p:cBhvr additive="base">
                                        <p:cTn id="12" dur="500" fill="hold"/>
                                        <p:tgtEl>
                                          <p:spTgt spid="408579"/>
                                        </p:tgtEl>
                                        <p:attrNameLst>
                                          <p:attrName>ppt_x</p:attrName>
                                        </p:attrNameLst>
                                      </p:cBhvr>
                                      <p:tavLst>
                                        <p:tav tm="0">
                                          <p:val>
                                            <p:strVal val="0-#ppt_w/2"/>
                                          </p:val>
                                        </p:tav>
                                        <p:tav tm="100000">
                                          <p:val>
                                            <p:strVal val="#ppt_x"/>
                                          </p:val>
                                        </p:tav>
                                      </p:tavLst>
                                    </p:anim>
                                    <p:anim calcmode="lin" valueType="num">
                                      <p:cBhvr additive="base">
                                        <p:cTn id="13" dur="500" fill="hold"/>
                                        <p:tgtEl>
                                          <p:spTgt spid="408579"/>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nodeType="clickEffect">
                                  <p:stCondLst>
                                    <p:cond delay="0"/>
                                  </p:stCondLst>
                                  <p:childTnLst>
                                    <p:set>
                                      <p:cBhvr>
                                        <p:cTn id="17" dur="1" fill="hold">
                                          <p:stCondLst>
                                            <p:cond delay="0"/>
                                          </p:stCondLst>
                                        </p:cTn>
                                        <p:tgtEl>
                                          <p:spTgt spid="408592"/>
                                        </p:tgtEl>
                                        <p:attrNameLst>
                                          <p:attrName>style.visibility</p:attrName>
                                        </p:attrNameLst>
                                      </p:cBhvr>
                                      <p:to>
                                        <p:strVal val="visible"/>
                                      </p:to>
                                    </p:set>
                                    <p:animEffect transition="in" filter="box(in)">
                                      <p:cBhvr>
                                        <p:cTn id="18" dur="500"/>
                                        <p:tgtEl>
                                          <p:spTgt spid="408592"/>
                                        </p:tgtEl>
                                      </p:cBhvr>
                                    </p:animEffect>
                                  </p:childTnLst>
                                </p:cTn>
                              </p:par>
                            </p:childTnLst>
                          </p:cTn>
                        </p:par>
                        <p:par>
                          <p:cTn id="19" fill="hold" nodeType="afterGroup">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408594"/>
                                        </p:tgtEl>
                                        <p:attrNameLst>
                                          <p:attrName>style.visibility</p:attrName>
                                        </p:attrNameLst>
                                      </p:cBhvr>
                                      <p:to>
                                        <p:strVal val="visible"/>
                                      </p:to>
                                    </p:set>
                                    <p:animEffect transition="in" filter="wipe(left)">
                                      <p:cBhvr>
                                        <p:cTn id="22" dur="500"/>
                                        <p:tgtEl>
                                          <p:spTgt spid="408594"/>
                                        </p:tgtEl>
                                      </p:cBhvr>
                                    </p:animEffect>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408596"/>
                                        </p:tgtEl>
                                        <p:attrNameLst>
                                          <p:attrName>style.visibility</p:attrName>
                                        </p:attrNameLst>
                                      </p:cBhvr>
                                      <p:to>
                                        <p:strVal val="visible"/>
                                      </p:to>
                                    </p:set>
                                    <p:animEffect transition="in" filter="wipe(left)">
                                      <p:cBhvr>
                                        <p:cTn id="26" dur="500"/>
                                        <p:tgtEl>
                                          <p:spTgt spid="408596"/>
                                        </p:tgtEl>
                                      </p:cBhvr>
                                    </p:animEffect>
                                  </p:childTnLst>
                                </p:cTn>
                              </p:par>
                            </p:childTnLst>
                          </p:cTn>
                        </p:par>
                        <p:par>
                          <p:cTn id="27" fill="hold" nodeType="afterGroup">
                            <p:stCondLst>
                              <p:cond delay="1500"/>
                            </p:stCondLst>
                            <p:childTnLst>
                              <p:par>
                                <p:cTn id="28" presetID="22" presetClass="entr" presetSubtype="8" fill="hold" grpId="0" nodeType="afterEffect">
                                  <p:stCondLst>
                                    <p:cond delay="0"/>
                                  </p:stCondLst>
                                  <p:childTnLst>
                                    <p:set>
                                      <p:cBhvr>
                                        <p:cTn id="29" dur="1" fill="hold">
                                          <p:stCondLst>
                                            <p:cond delay="0"/>
                                          </p:stCondLst>
                                        </p:cTn>
                                        <p:tgtEl>
                                          <p:spTgt spid="408595"/>
                                        </p:tgtEl>
                                        <p:attrNameLst>
                                          <p:attrName>style.visibility</p:attrName>
                                        </p:attrNameLst>
                                      </p:cBhvr>
                                      <p:to>
                                        <p:strVal val="visible"/>
                                      </p:to>
                                    </p:set>
                                    <p:animEffect transition="in" filter="wipe(left)">
                                      <p:cBhvr>
                                        <p:cTn id="30" dur="500"/>
                                        <p:tgtEl>
                                          <p:spTgt spid="408595"/>
                                        </p:tgtEl>
                                      </p:cBhvr>
                                    </p:animEffect>
                                  </p:childTnLst>
                                </p:cTn>
                              </p:par>
                            </p:childTnLst>
                          </p:cTn>
                        </p:par>
                        <p:par>
                          <p:cTn id="31" fill="hold" nodeType="afterGroup">
                            <p:stCondLst>
                              <p:cond delay="2000"/>
                            </p:stCondLst>
                            <p:childTnLst>
                              <p:par>
                                <p:cTn id="32" presetID="22" presetClass="entr" presetSubtype="8" fill="hold" grpId="0" nodeType="afterEffect">
                                  <p:stCondLst>
                                    <p:cond delay="0"/>
                                  </p:stCondLst>
                                  <p:childTnLst>
                                    <p:set>
                                      <p:cBhvr>
                                        <p:cTn id="33" dur="1" fill="hold">
                                          <p:stCondLst>
                                            <p:cond delay="0"/>
                                          </p:stCondLst>
                                        </p:cTn>
                                        <p:tgtEl>
                                          <p:spTgt spid="408598"/>
                                        </p:tgtEl>
                                        <p:attrNameLst>
                                          <p:attrName>style.visibility</p:attrName>
                                        </p:attrNameLst>
                                      </p:cBhvr>
                                      <p:to>
                                        <p:strVal val="visible"/>
                                      </p:to>
                                    </p:set>
                                    <p:animEffect transition="in" filter="wipe(left)">
                                      <p:cBhvr>
                                        <p:cTn id="34" dur="500"/>
                                        <p:tgtEl>
                                          <p:spTgt spid="408598"/>
                                        </p:tgtEl>
                                      </p:cBhvr>
                                    </p:animEffect>
                                  </p:childTnLst>
                                </p:cTn>
                              </p:par>
                            </p:childTnLst>
                          </p:cTn>
                        </p:par>
                        <p:par>
                          <p:cTn id="35" fill="hold" nodeType="afterGroup">
                            <p:stCondLst>
                              <p:cond delay="2500"/>
                            </p:stCondLst>
                            <p:childTnLst>
                              <p:par>
                                <p:cTn id="36" presetID="22" presetClass="entr" presetSubtype="8" fill="hold" grpId="0" nodeType="afterEffect">
                                  <p:stCondLst>
                                    <p:cond delay="0"/>
                                  </p:stCondLst>
                                  <p:childTnLst>
                                    <p:set>
                                      <p:cBhvr>
                                        <p:cTn id="37" dur="1" fill="hold">
                                          <p:stCondLst>
                                            <p:cond delay="0"/>
                                          </p:stCondLst>
                                        </p:cTn>
                                        <p:tgtEl>
                                          <p:spTgt spid="408597"/>
                                        </p:tgtEl>
                                        <p:attrNameLst>
                                          <p:attrName>style.visibility</p:attrName>
                                        </p:attrNameLst>
                                      </p:cBhvr>
                                      <p:to>
                                        <p:strVal val="visible"/>
                                      </p:to>
                                    </p:set>
                                    <p:animEffect transition="in" filter="wipe(left)">
                                      <p:cBhvr>
                                        <p:cTn id="38" dur="500"/>
                                        <p:tgtEl>
                                          <p:spTgt spid="40859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08591"/>
                                        </p:tgtEl>
                                        <p:attrNameLst>
                                          <p:attrName>style.visibility</p:attrName>
                                        </p:attrNameLst>
                                      </p:cBhvr>
                                      <p:to>
                                        <p:strVal val="visible"/>
                                      </p:to>
                                    </p:set>
                                    <p:animEffect transition="in" filter="wipe(left)">
                                      <p:cBhvr>
                                        <p:cTn id="43" dur="500"/>
                                        <p:tgtEl>
                                          <p:spTgt spid="408591"/>
                                        </p:tgtEl>
                                      </p:cBhvr>
                                    </p:animEffect>
                                  </p:childTnLst>
                                  <p:subTnLst>
                                    <p:audio>
                                      <p:cMediaNode>
                                        <p:cTn display="0" masterRel="sameClick">
                                          <p:stCondLst>
                                            <p:cond evt="begin" delay="0">
                                              <p:tn val="41"/>
                                            </p:cond>
                                          </p:stCondLst>
                                          <p:endCondLst>
                                            <p:cond evt="onStopAudio" delay="0">
                                              <p:tgtEl>
                                                <p:sldTgt/>
                                              </p:tgtEl>
                                            </p:cond>
                                          </p:endCondLst>
                                        </p:cTn>
                                        <p:tgtEl>
                                          <p:sndTgt r:embed="rId5" name="142b.wav"/>
                                        </p:tgtEl>
                                      </p:cMediaNode>
                                    </p:audio>
                                  </p:sub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408590"/>
                                        </p:tgtEl>
                                        <p:attrNameLst>
                                          <p:attrName>style.visibility</p:attrName>
                                        </p:attrNameLst>
                                      </p:cBhvr>
                                      <p:to>
                                        <p:strVal val="visible"/>
                                      </p:to>
                                    </p:set>
                                    <p:animEffect transition="in" filter="wipe(left)">
                                      <p:cBhvr>
                                        <p:cTn id="48" dur="500"/>
                                        <p:tgtEl>
                                          <p:spTgt spid="408590"/>
                                        </p:tgtEl>
                                      </p:cBhvr>
                                    </p:animEffect>
                                  </p:childTnLst>
                                  <p:subTnLst>
                                    <p:audio>
                                      <p:cMediaNode>
                                        <p:cTn display="0" masterRel="sameClick">
                                          <p:stCondLst>
                                            <p:cond evt="begin" delay="0">
                                              <p:tn val="46"/>
                                            </p:cond>
                                          </p:stCondLst>
                                          <p:endCondLst>
                                            <p:cond evt="onStopAudio" delay="0">
                                              <p:tgtEl>
                                                <p:sldTgt/>
                                              </p:tgtEl>
                                            </p:cond>
                                          </p:endCondLst>
                                        </p:cTn>
                                        <p:tgtEl>
                                          <p:sndTgt r:embed="rId6" name="142c.wav"/>
                                        </p:tgtEl>
                                      </p:cMediaNode>
                                    </p:audio>
                                  </p:sub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408599"/>
                                        </p:tgtEl>
                                        <p:attrNameLst>
                                          <p:attrName>style.visibility</p:attrName>
                                        </p:attrNameLst>
                                      </p:cBhvr>
                                      <p:to>
                                        <p:strVal val="visible"/>
                                      </p:to>
                                    </p:set>
                                    <p:animEffect transition="in" filter="wipe(left)">
                                      <p:cBhvr>
                                        <p:cTn id="53" dur="500"/>
                                        <p:tgtEl>
                                          <p:spTgt spid="408599"/>
                                        </p:tgtEl>
                                      </p:cBhvr>
                                    </p:animEffect>
                                  </p:childTnLst>
                                  <p:subTnLst>
                                    <p:audio>
                                      <p:cMediaNode>
                                        <p:cTn display="0" masterRel="sameClick">
                                          <p:stCondLst>
                                            <p:cond evt="begin" delay="0">
                                              <p:tn val="51"/>
                                            </p:cond>
                                          </p:stCondLst>
                                          <p:endCondLst>
                                            <p:cond evt="onStopAudio" delay="0">
                                              <p:tgtEl>
                                                <p:sldTgt/>
                                              </p:tgtEl>
                                            </p:cond>
                                          </p:endCondLst>
                                        </p:cTn>
                                        <p:tgtEl>
                                          <p:sndTgt r:embed="rId7" name="142d.wav"/>
                                        </p:tgtEl>
                                      </p:cMediaNode>
                                    </p:audio>
                                  </p:sub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408600"/>
                                        </p:tgtEl>
                                        <p:attrNameLst>
                                          <p:attrName>style.visibility</p:attrName>
                                        </p:attrNameLst>
                                      </p:cBhvr>
                                      <p:to>
                                        <p:strVal val="visible"/>
                                      </p:to>
                                    </p:set>
                                    <p:animEffect transition="in" filter="wipe(left)">
                                      <p:cBhvr>
                                        <p:cTn id="58" dur="500"/>
                                        <p:tgtEl>
                                          <p:spTgt spid="408600"/>
                                        </p:tgtEl>
                                      </p:cBhvr>
                                    </p:animEffect>
                                  </p:childTnLst>
                                  <p:subTnLst>
                                    <p:audio>
                                      <p:cMediaNode>
                                        <p:cTn display="0" masterRel="sameClick">
                                          <p:stCondLst>
                                            <p:cond evt="begin" delay="0">
                                              <p:tn val="56"/>
                                            </p:cond>
                                          </p:stCondLst>
                                          <p:endCondLst>
                                            <p:cond evt="onStopAudio" delay="0">
                                              <p:tgtEl>
                                                <p:sldTgt/>
                                              </p:tgtEl>
                                            </p:cond>
                                          </p:endCondLst>
                                        </p:cTn>
                                        <p:tgtEl>
                                          <p:sndTgt r:embed="rId8" name="142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579" grpId="0" autoUpdateAnimBg="0"/>
      <p:bldP spid="408580" grpId="0" autoUpdateAnimBg="0"/>
      <p:bldP spid="408591" grpId="0" autoUpdateAnimBg="0"/>
      <p:bldP spid="408594" grpId="0" autoUpdateAnimBg="0"/>
      <p:bldP spid="408595" grpId="0" autoUpdateAnimBg="0"/>
      <p:bldP spid="408596" grpId="0" autoUpdateAnimBg="0"/>
      <p:bldP spid="408597" grpId="0" autoUpdateAnimBg="0"/>
      <p:bldP spid="408598"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a:extLst>
              <a:ext uri="{FF2B5EF4-FFF2-40B4-BE49-F238E27FC236}">
                <a16:creationId xmlns:a16="http://schemas.microsoft.com/office/drawing/2014/main" id="{AEE70E92-5D50-469E-A915-5270EE039C5D}"/>
              </a:ext>
            </a:extLst>
          </p:cNvPr>
          <p:cNvSpPr>
            <a:spLocks noChangeArrowheads="1"/>
          </p:cNvSpPr>
          <p:nvPr/>
        </p:nvSpPr>
        <p:spPr bwMode="auto">
          <a:xfrm>
            <a:off x="1366838"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nchor="ctr"/>
          <a:lstStyle>
            <a:lvl1pPr>
              <a:defRPr kumimoji="1" sz="4400">
                <a:solidFill>
                  <a:schemeClr val="tx2"/>
                </a:solidFill>
                <a:latin typeface="Impact" panose="020B0806030902050204" pitchFamily="34" charset="0"/>
              </a:defRPr>
            </a:lvl1pPr>
            <a:lvl2pPr>
              <a:defRPr kumimoji="1" sz="4400">
                <a:solidFill>
                  <a:schemeClr val="tx2"/>
                </a:solidFill>
                <a:latin typeface="Impact" panose="020B0806030902050204" pitchFamily="34" charset="0"/>
              </a:defRPr>
            </a:lvl2pPr>
            <a:lvl3pPr>
              <a:defRPr kumimoji="1" sz="4400">
                <a:solidFill>
                  <a:schemeClr val="tx2"/>
                </a:solidFill>
                <a:latin typeface="Impact" panose="020B0806030902050204" pitchFamily="34" charset="0"/>
              </a:defRPr>
            </a:lvl3pPr>
            <a:lvl4pPr>
              <a:defRPr kumimoji="1" sz="4400">
                <a:solidFill>
                  <a:schemeClr val="tx2"/>
                </a:solidFill>
                <a:latin typeface="Impact" panose="020B0806030902050204" pitchFamily="34" charset="0"/>
              </a:defRPr>
            </a:lvl4pPr>
            <a:lvl5pPr>
              <a:defRPr kumimoji="1" sz="4400">
                <a:solidFill>
                  <a:schemeClr val="tx2"/>
                </a:solidFill>
                <a:latin typeface="Impact" panose="020B0806030902050204" pitchFamily="34" charset="0"/>
              </a:defRPr>
            </a:lvl5pPr>
            <a:lvl6pPr marL="457200" eaLnBrk="0" fontAlgn="base" hangingPunct="0">
              <a:spcBef>
                <a:spcPct val="0"/>
              </a:spcBef>
              <a:spcAft>
                <a:spcPct val="0"/>
              </a:spcAft>
              <a:defRPr kumimoji="1" sz="4400">
                <a:solidFill>
                  <a:schemeClr val="tx2"/>
                </a:solidFill>
                <a:latin typeface="Impact" panose="020B0806030902050204" pitchFamily="34" charset="0"/>
              </a:defRPr>
            </a:lvl6pPr>
            <a:lvl7pPr marL="914400" eaLnBrk="0" fontAlgn="base" hangingPunct="0">
              <a:spcBef>
                <a:spcPct val="0"/>
              </a:spcBef>
              <a:spcAft>
                <a:spcPct val="0"/>
              </a:spcAft>
              <a:defRPr kumimoji="1" sz="4400">
                <a:solidFill>
                  <a:schemeClr val="tx2"/>
                </a:solidFill>
                <a:latin typeface="Impact" panose="020B0806030902050204" pitchFamily="34" charset="0"/>
              </a:defRPr>
            </a:lvl7pPr>
            <a:lvl8pPr marL="1371600" eaLnBrk="0" fontAlgn="base" hangingPunct="0">
              <a:spcBef>
                <a:spcPct val="0"/>
              </a:spcBef>
              <a:spcAft>
                <a:spcPct val="0"/>
              </a:spcAft>
              <a:defRPr kumimoji="1" sz="4400">
                <a:solidFill>
                  <a:schemeClr val="tx2"/>
                </a:solidFill>
                <a:latin typeface="Impact" panose="020B0806030902050204" pitchFamily="34" charset="0"/>
              </a:defRPr>
            </a:lvl8pPr>
            <a:lvl9pPr marL="1828800" eaLnBrk="0" fontAlgn="base" hangingPunct="0">
              <a:spcBef>
                <a:spcPct val="0"/>
              </a:spcBef>
              <a:spcAft>
                <a:spcPct val="0"/>
              </a:spcAft>
              <a:defRPr kumimoji="1" sz="4400">
                <a:solidFill>
                  <a:schemeClr val="tx2"/>
                </a:solidFill>
                <a:latin typeface="Impact" panose="020B0806030902050204" pitchFamily="34" charset="0"/>
              </a:defRPr>
            </a:lvl9pPr>
          </a:lstStyle>
          <a:p>
            <a:r>
              <a:rPr lang="en-US" altLang="en-US"/>
              <a:t>Physics Support Materials</a:t>
            </a:r>
          </a:p>
        </p:txBody>
      </p:sp>
      <p:sp>
        <p:nvSpPr>
          <p:cNvPr id="410627" name="Text Box 3">
            <a:extLst>
              <a:ext uri="{FF2B5EF4-FFF2-40B4-BE49-F238E27FC236}">
                <a16:creationId xmlns:a16="http://schemas.microsoft.com/office/drawing/2014/main" id="{B604D3C7-ADF4-49E2-9EED-9C1716DCBC24}"/>
              </a:ext>
            </a:extLst>
          </p:cNvPr>
          <p:cNvSpPr txBox="1">
            <a:spLocks noChangeArrowheads="1"/>
          </p:cNvSpPr>
          <p:nvPr/>
        </p:nvSpPr>
        <p:spPr bwMode="auto">
          <a:xfrm>
            <a:off x="5110163" y="6400800"/>
            <a:ext cx="4033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rPr>
              <a:t>Click the mouse to continue</a:t>
            </a:r>
          </a:p>
        </p:txBody>
      </p:sp>
      <p:sp>
        <p:nvSpPr>
          <p:cNvPr id="410628" name="Text Box 4">
            <a:extLst>
              <a:ext uri="{FF2B5EF4-FFF2-40B4-BE49-F238E27FC236}">
                <a16:creationId xmlns:a16="http://schemas.microsoft.com/office/drawing/2014/main" id="{5EE91BCA-F3C5-4575-B815-F510C0F0E87D}"/>
              </a:ext>
            </a:extLst>
          </p:cNvPr>
          <p:cNvSpPr txBox="1">
            <a:spLocks noChangeArrowheads="1"/>
          </p:cNvSpPr>
          <p:nvPr/>
        </p:nvSpPr>
        <p:spPr bwMode="auto">
          <a:xfrm>
            <a:off x="1371600" y="2667000"/>
            <a:ext cx="7924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tx1"/>
                </a:solidFill>
              </a:rPr>
              <a:t>If an immersion heater heats 300 g of water for 2 minutes and the temperature rises by 30</a:t>
            </a:r>
            <a:r>
              <a:rPr lang="en-US" altLang="en-US" baseline="58000">
                <a:solidFill>
                  <a:schemeClr val="tx1"/>
                </a:solidFill>
              </a:rPr>
              <a:t>o</a:t>
            </a:r>
            <a:r>
              <a:rPr lang="en-US" altLang="en-US">
                <a:solidFill>
                  <a:schemeClr val="tx1"/>
                </a:solidFill>
              </a:rPr>
              <a:t>C, find the power rating of the heater in watts.</a:t>
            </a:r>
          </a:p>
        </p:txBody>
      </p:sp>
      <p:sp>
        <p:nvSpPr>
          <p:cNvPr id="410629" name="AutoShape 5">
            <a:hlinkClick r:id="" action="ppaction://hlinkshowjump?jump=nextslide" highlightClick="1"/>
            <a:extLst>
              <a:ext uri="{FF2B5EF4-FFF2-40B4-BE49-F238E27FC236}">
                <a16:creationId xmlns:a16="http://schemas.microsoft.com/office/drawing/2014/main" id="{BE46FC1C-DE77-44B4-B1CB-F8AEC31BC71A}"/>
              </a:ext>
            </a:extLst>
          </p:cNvPr>
          <p:cNvSpPr>
            <a:spLocks noChangeArrowheads="1"/>
          </p:cNvSpPr>
          <p:nvPr/>
        </p:nvSpPr>
        <p:spPr bwMode="auto">
          <a:xfrm>
            <a:off x="381000" y="5791200"/>
            <a:ext cx="381000" cy="3810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0630" name="Rectangle 6">
            <a:extLst>
              <a:ext uri="{FF2B5EF4-FFF2-40B4-BE49-F238E27FC236}">
                <a16:creationId xmlns:a16="http://schemas.microsoft.com/office/drawing/2014/main" id="{F05386E9-51E9-4101-973C-1BC8C3DE0A0D}"/>
              </a:ext>
            </a:extLst>
          </p:cNvPr>
          <p:cNvSpPr>
            <a:spLocks noChangeArrowheads="1"/>
          </p:cNvSpPr>
          <p:nvPr/>
        </p:nvSpPr>
        <p:spPr bwMode="auto">
          <a:xfrm>
            <a:off x="1295400" y="1524000"/>
            <a:ext cx="7543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Intermediate 2        Mechanics and Heat</a:t>
            </a:r>
            <a:endParaRPr lang="en-US" altLang="en-US" sz="4000" b="1">
              <a:solidFill>
                <a:schemeClr val="tx1"/>
              </a:solidFill>
            </a:endParaRPr>
          </a:p>
        </p:txBody>
      </p:sp>
      <p:sp>
        <p:nvSpPr>
          <p:cNvPr id="410631" name="Text Box 7">
            <a:extLst>
              <a:ext uri="{FF2B5EF4-FFF2-40B4-BE49-F238E27FC236}">
                <a16:creationId xmlns:a16="http://schemas.microsoft.com/office/drawing/2014/main" id="{A2B62298-69E1-4A40-BCA3-BD706071ECF2}"/>
              </a:ext>
            </a:extLst>
          </p:cNvPr>
          <p:cNvSpPr txBox="1">
            <a:spLocks noChangeArrowheads="1"/>
          </p:cNvSpPr>
          <p:nvPr/>
        </p:nvSpPr>
        <p:spPr bwMode="auto">
          <a:xfrm>
            <a:off x="4114800" y="2057400"/>
            <a:ext cx="502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en-US" sz="1600" b="1"/>
              <a:t>Heat</a:t>
            </a:r>
            <a:r>
              <a:rPr lang="en-US" altLang="en-US" sz="1600"/>
              <a:t>  / Principle of Conservation of Energy </a:t>
            </a:r>
            <a:endParaRPr lang="en-US" altLang="en-US" sz="1400"/>
          </a:p>
        </p:txBody>
      </p:sp>
      <p:sp>
        <p:nvSpPr>
          <p:cNvPr id="410632" name="Rectangle 8">
            <a:extLst>
              <a:ext uri="{FF2B5EF4-FFF2-40B4-BE49-F238E27FC236}">
                <a16:creationId xmlns:a16="http://schemas.microsoft.com/office/drawing/2014/main" id="{80201C68-4B8F-4ABB-8E21-7EA7796CE55C}"/>
              </a:ext>
            </a:extLst>
          </p:cNvPr>
          <p:cNvSpPr>
            <a:spLocks noChangeArrowheads="1"/>
          </p:cNvSpPr>
          <p:nvPr/>
        </p:nvSpPr>
        <p:spPr bwMode="auto">
          <a:xfrm>
            <a:off x="1314450" y="2362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b="1"/>
              <a:t>143</a:t>
            </a:r>
            <a:endParaRPr lang="en-US" altLang="en-US"/>
          </a:p>
        </p:txBody>
      </p:sp>
      <p:sp>
        <p:nvSpPr>
          <p:cNvPr id="410633" name="AutoShape 9">
            <a:hlinkClick r:id="rId9" action="ppaction://hlinksldjump" highlightClick="1" endSnd="1"/>
            <a:extLst>
              <a:ext uri="{FF2B5EF4-FFF2-40B4-BE49-F238E27FC236}">
                <a16:creationId xmlns:a16="http://schemas.microsoft.com/office/drawing/2014/main" id="{8C081C5C-651A-4416-933A-505F55442D99}"/>
              </a:ext>
            </a:extLst>
          </p:cNvPr>
          <p:cNvSpPr>
            <a:spLocks noChangeArrowheads="1"/>
          </p:cNvSpPr>
          <p:nvPr/>
        </p:nvSpPr>
        <p:spPr bwMode="auto">
          <a:xfrm>
            <a:off x="381000" y="4572000"/>
            <a:ext cx="381000" cy="381000"/>
          </a:xfrm>
          <a:prstGeom prst="actionButtonBeginning">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0634" name="AutoShape 10">
            <a:hlinkClick r:id="" action="ppaction://hlinkshowjump?jump=previousslide" highlightClick="1"/>
            <a:extLst>
              <a:ext uri="{FF2B5EF4-FFF2-40B4-BE49-F238E27FC236}">
                <a16:creationId xmlns:a16="http://schemas.microsoft.com/office/drawing/2014/main" id="{EFF42C34-EF79-4ED5-87A1-79EBD0CCA749}"/>
              </a:ext>
            </a:extLst>
          </p:cNvPr>
          <p:cNvSpPr>
            <a:spLocks noChangeArrowheads="1"/>
          </p:cNvSpPr>
          <p:nvPr/>
        </p:nvSpPr>
        <p:spPr bwMode="auto">
          <a:xfrm>
            <a:off x="381000" y="5181600"/>
            <a:ext cx="381000" cy="3810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aphicFrame>
        <p:nvGraphicFramePr>
          <p:cNvPr id="410645" name="Object 21">
            <a:extLst>
              <a:ext uri="{FF2B5EF4-FFF2-40B4-BE49-F238E27FC236}">
                <a16:creationId xmlns:a16="http://schemas.microsoft.com/office/drawing/2014/main" id="{61838721-FFF0-4236-86DB-91010E0BC8DD}"/>
              </a:ext>
            </a:extLst>
          </p:cNvPr>
          <p:cNvGraphicFramePr>
            <a:graphicFrameLocks noChangeAspect="1"/>
          </p:cNvGraphicFramePr>
          <p:nvPr/>
        </p:nvGraphicFramePr>
        <p:xfrm>
          <a:off x="1905000" y="3581400"/>
          <a:ext cx="1409700" cy="381000"/>
        </p:xfrm>
        <a:graphic>
          <a:graphicData uri="http://schemas.openxmlformats.org/presentationml/2006/ole">
            <mc:AlternateContent xmlns:mc="http://schemas.openxmlformats.org/markup-compatibility/2006">
              <mc:Choice xmlns:v="urn:schemas-microsoft-com:vml" Requires="v">
                <p:oleObj spid="_x0000_s410649" name="Equation" r:id="rId10" imgW="1409400" imgH="380880" progId="Equation.3">
                  <p:embed/>
                </p:oleObj>
              </mc:Choice>
              <mc:Fallback>
                <p:oleObj name="Equation" r:id="rId10" imgW="1409400" imgH="380880" progId="Equation.3">
                  <p:embed/>
                  <p:pic>
                    <p:nvPicPr>
                      <p:cNvPr id="0" name="Object 2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05000" y="3581400"/>
                        <a:ext cx="14097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0646" name="Object 22">
            <a:extLst>
              <a:ext uri="{FF2B5EF4-FFF2-40B4-BE49-F238E27FC236}">
                <a16:creationId xmlns:a16="http://schemas.microsoft.com/office/drawing/2014/main" id="{BA41EE1C-DCC0-40BE-A538-6EC310A04A02}"/>
              </a:ext>
            </a:extLst>
          </p:cNvPr>
          <p:cNvGraphicFramePr>
            <a:graphicFrameLocks noChangeAspect="1"/>
          </p:cNvGraphicFramePr>
          <p:nvPr/>
        </p:nvGraphicFramePr>
        <p:xfrm>
          <a:off x="1905000" y="4114800"/>
          <a:ext cx="2413000" cy="838200"/>
        </p:xfrm>
        <a:graphic>
          <a:graphicData uri="http://schemas.openxmlformats.org/presentationml/2006/ole">
            <mc:AlternateContent xmlns:mc="http://schemas.openxmlformats.org/markup-compatibility/2006">
              <mc:Choice xmlns:v="urn:schemas-microsoft-com:vml" Requires="v">
                <p:oleObj spid="_x0000_s410650" name="Equation" r:id="rId12" imgW="2412720" imgH="838080" progId="Equation.3">
                  <p:embed/>
                </p:oleObj>
              </mc:Choice>
              <mc:Fallback>
                <p:oleObj name="Equation" r:id="rId12" imgW="2412720" imgH="838080" progId="Equation.3">
                  <p:embed/>
                  <p:pic>
                    <p:nvPicPr>
                      <p:cNvPr id="0" name="Object 2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05000" y="4114800"/>
                        <a:ext cx="24130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0647" name="Object 23">
            <a:extLst>
              <a:ext uri="{FF2B5EF4-FFF2-40B4-BE49-F238E27FC236}">
                <a16:creationId xmlns:a16="http://schemas.microsoft.com/office/drawing/2014/main" id="{3086FD4F-DFD7-45D6-BC68-4E5EC3DF7E82}"/>
              </a:ext>
            </a:extLst>
          </p:cNvPr>
          <p:cNvGraphicFramePr>
            <a:graphicFrameLocks noChangeAspect="1"/>
          </p:cNvGraphicFramePr>
          <p:nvPr/>
        </p:nvGraphicFramePr>
        <p:xfrm>
          <a:off x="5867400" y="3505200"/>
          <a:ext cx="901700" cy="722313"/>
        </p:xfrm>
        <a:graphic>
          <a:graphicData uri="http://schemas.openxmlformats.org/presentationml/2006/ole">
            <mc:AlternateContent xmlns:mc="http://schemas.openxmlformats.org/markup-compatibility/2006">
              <mc:Choice xmlns:v="urn:schemas-microsoft-com:vml" Requires="v">
                <p:oleObj spid="_x0000_s410651" name="Equation" r:id="rId14" imgW="901440" imgH="723600" progId="Equation.3">
                  <p:embed/>
                </p:oleObj>
              </mc:Choice>
              <mc:Fallback>
                <p:oleObj name="Equation" r:id="rId14" imgW="901440" imgH="723600" progId="Equation.3">
                  <p:embed/>
                  <p:pic>
                    <p:nvPicPr>
                      <p:cNvPr id="0" name="Object 2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67400" y="3505200"/>
                        <a:ext cx="901700"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0648" name="Object 24">
            <a:extLst>
              <a:ext uri="{FF2B5EF4-FFF2-40B4-BE49-F238E27FC236}">
                <a16:creationId xmlns:a16="http://schemas.microsoft.com/office/drawing/2014/main" id="{C5F93708-925C-4CFE-90A2-E85048669053}"/>
              </a:ext>
            </a:extLst>
          </p:cNvPr>
          <p:cNvGraphicFramePr>
            <a:graphicFrameLocks noChangeAspect="1"/>
          </p:cNvGraphicFramePr>
          <p:nvPr/>
        </p:nvGraphicFramePr>
        <p:xfrm>
          <a:off x="5867400" y="4191000"/>
          <a:ext cx="1346200" cy="1117600"/>
        </p:xfrm>
        <a:graphic>
          <a:graphicData uri="http://schemas.openxmlformats.org/presentationml/2006/ole">
            <mc:AlternateContent xmlns:mc="http://schemas.openxmlformats.org/markup-compatibility/2006">
              <mc:Choice xmlns:v="urn:schemas-microsoft-com:vml" Requires="v">
                <p:oleObj spid="_x0000_s410652" name="Equation" r:id="rId16" imgW="1346040" imgH="1117440" progId="Equation.3">
                  <p:embed/>
                </p:oleObj>
              </mc:Choice>
              <mc:Fallback>
                <p:oleObj name="Equation" r:id="rId16" imgW="1346040" imgH="1117440" progId="Equation.3">
                  <p:embed/>
                  <p:pic>
                    <p:nvPicPr>
                      <p:cNvPr id="0" name="Object 2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867400" y="4191000"/>
                        <a:ext cx="1346200" cy="111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410628"/>
                                        </p:tgtEl>
                                        <p:attrNameLst>
                                          <p:attrName>style.visibility</p:attrName>
                                        </p:attrNameLst>
                                      </p:cBhvr>
                                      <p:to>
                                        <p:strVal val="visible"/>
                                      </p:to>
                                    </p:set>
                                    <p:anim calcmode="lin" valueType="num">
                                      <p:cBhvr additive="base">
                                        <p:cTn id="7" dur="500"/>
                                        <p:tgtEl>
                                          <p:spTgt spid="410628"/>
                                        </p:tgtEl>
                                        <p:attrNameLst>
                                          <p:attrName>ppt_x</p:attrName>
                                        </p:attrNameLst>
                                      </p:cBhvr>
                                      <p:tavLst>
                                        <p:tav tm="0">
                                          <p:val>
                                            <p:strVal val="#ppt_x+#ppt_w*1.125000"/>
                                          </p:val>
                                        </p:tav>
                                        <p:tav tm="100000">
                                          <p:val>
                                            <p:strVal val="#ppt_x"/>
                                          </p:val>
                                        </p:tav>
                                      </p:tavLst>
                                    </p:anim>
                                    <p:animEffect transition="in" filter="wipe(left)">
                                      <p:cBhvr>
                                        <p:cTn id="8" dur="500"/>
                                        <p:tgtEl>
                                          <p:spTgt spid="410628"/>
                                        </p:tgtEl>
                                      </p:cBhvr>
                                    </p:animEffect>
                                  </p:childTnLst>
                                  <p:subTnLst>
                                    <p:audio>
                                      <p:cMediaNode>
                                        <p:cTn display="0" masterRel="sameClick">
                                          <p:stCondLst>
                                            <p:cond evt="begin" delay="0">
                                              <p:tn val="5"/>
                                            </p:cond>
                                          </p:stCondLst>
                                          <p:endCondLst>
                                            <p:cond evt="onStopAudio" delay="0">
                                              <p:tgtEl>
                                                <p:sldTgt/>
                                              </p:tgtEl>
                                            </p:cond>
                                          </p:endCondLst>
                                        </p:cTn>
                                        <p:tgtEl>
                                          <p:sndTgt r:embed="rId4" name="143a.wav"/>
                                        </p:tgtEl>
                                      </p:cMediaNode>
                                    </p:audio>
                                  </p:subTnLst>
                                </p:cTn>
                              </p:par>
                            </p:childTnLst>
                          </p:cTn>
                        </p:par>
                        <p:par>
                          <p:cTn id="9" fill="hold" nodeType="afterGroup">
                            <p:stCondLst>
                              <p:cond delay="1500"/>
                            </p:stCondLst>
                            <p:childTnLst>
                              <p:par>
                                <p:cTn id="10" presetID="2" presetClass="entr" presetSubtype="8" fill="hold" grpId="0" nodeType="afterEffect">
                                  <p:stCondLst>
                                    <p:cond delay="5000"/>
                                  </p:stCondLst>
                                  <p:childTnLst>
                                    <p:set>
                                      <p:cBhvr>
                                        <p:cTn id="11" dur="1" fill="hold">
                                          <p:stCondLst>
                                            <p:cond delay="0"/>
                                          </p:stCondLst>
                                        </p:cTn>
                                        <p:tgtEl>
                                          <p:spTgt spid="410627"/>
                                        </p:tgtEl>
                                        <p:attrNameLst>
                                          <p:attrName>style.visibility</p:attrName>
                                        </p:attrNameLst>
                                      </p:cBhvr>
                                      <p:to>
                                        <p:strVal val="visible"/>
                                      </p:to>
                                    </p:set>
                                    <p:anim calcmode="lin" valueType="num">
                                      <p:cBhvr additive="base">
                                        <p:cTn id="12" dur="500" fill="hold"/>
                                        <p:tgtEl>
                                          <p:spTgt spid="410627"/>
                                        </p:tgtEl>
                                        <p:attrNameLst>
                                          <p:attrName>ppt_x</p:attrName>
                                        </p:attrNameLst>
                                      </p:cBhvr>
                                      <p:tavLst>
                                        <p:tav tm="0">
                                          <p:val>
                                            <p:strVal val="0-#ppt_w/2"/>
                                          </p:val>
                                        </p:tav>
                                        <p:tav tm="100000">
                                          <p:val>
                                            <p:strVal val="#ppt_x"/>
                                          </p:val>
                                        </p:tav>
                                      </p:tavLst>
                                    </p:anim>
                                    <p:anim calcmode="lin" valueType="num">
                                      <p:cBhvr additive="base">
                                        <p:cTn id="13" dur="500" fill="hold"/>
                                        <p:tgtEl>
                                          <p:spTgt spid="41062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410645"/>
                                        </p:tgtEl>
                                        <p:attrNameLst>
                                          <p:attrName>style.visibility</p:attrName>
                                        </p:attrNameLst>
                                      </p:cBhvr>
                                      <p:to>
                                        <p:strVal val="visible"/>
                                      </p:to>
                                    </p:set>
                                    <p:animEffect transition="in" filter="wipe(left)">
                                      <p:cBhvr>
                                        <p:cTn id="18" dur="500"/>
                                        <p:tgtEl>
                                          <p:spTgt spid="410645"/>
                                        </p:tgtEl>
                                      </p:cBhvr>
                                    </p:animEffect>
                                  </p:childTnLst>
                                  <p:subTnLst>
                                    <p:audio>
                                      <p:cMediaNode>
                                        <p:cTn display="0" masterRel="sameClick">
                                          <p:stCondLst>
                                            <p:cond evt="begin" delay="0">
                                              <p:tn val="16"/>
                                            </p:cond>
                                          </p:stCondLst>
                                          <p:endCondLst>
                                            <p:cond evt="onStopAudio" delay="0">
                                              <p:tgtEl>
                                                <p:sldTgt/>
                                              </p:tgtEl>
                                            </p:cond>
                                          </p:endCondLst>
                                        </p:cTn>
                                        <p:tgtEl>
                                          <p:sndTgt r:embed="rId5" name="143b.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410646"/>
                                        </p:tgtEl>
                                        <p:attrNameLst>
                                          <p:attrName>style.visibility</p:attrName>
                                        </p:attrNameLst>
                                      </p:cBhvr>
                                      <p:to>
                                        <p:strVal val="visible"/>
                                      </p:to>
                                    </p:set>
                                    <p:animEffect transition="in" filter="wipe(left)">
                                      <p:cBhvr>
                                        <p:cTn id="23" dur="500"/>
                                        <p:tgtEl>
                                          <p:spTgt spid="410646"/>
                                        </p:tgtEl>
                                      </p:cBhvr>
                                    </p:animEffect>
                                  </p:childTnLst>
                                  <p:subTnLst>
                                    <p:audio>
                                      <p:cMediaNode>
                                        <p:cTn display="0" masterRel="sameClick">
                                          <p:stCondLst>
                                            <p:cond evt="begin" delay="0">
                                              <p:tn val="21"/>
                                            </p:cond>
                                          </p:stCondLst>
                                          <p:endCondLst>
                                            <p:cond evt="onStopAudio" delay="0">
                                              <p:tgtEl>
                                                <p:sldTgt/>
                                              </p:tgtEl>
                                            </p:cond>
                                          </p:endCondLst>
                                        </p:cTn>
                                        <p:tgtEl>
                                          <p:sndTgt r:embed="rId6" name="143c.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410647"/>
                                        </p:tgtEl>
                                        <p:attrNameLst>
                                          <p:attrName>style.visibility</p:attrName>
                                        </p:attrNameLst>
                                      </p:cBhvr>
                                      <p:to>
                                        <p:strVal val="visible"/>
                                      </p:to>
                                    </p:set>
                                    <p:animEffect transition="in" filter="wipe(left)">
                                      <p:cBhvr>
                                        <p:cTn id="28" dur="500"/>
                                        <p:tgtEl>
                                          <p:spTgt spid="410647"/>
                                        </p:tgtEl>
                                      </p:cBhvr>
                                    </p:animEffect>
                                  </p:childTnLst>
                                  <p:subTnLst>
                                    <p:audio>
                                      <p:cMediaNode>
                                        <p:cTn display="0" masterRel="sameClick">
                                          <p:stCondLst>
                                            <p:cond evt="begin" delay="0">
                                              <p:tn val="26"/>
                                            </p:cond>
                                          </p:stCondLst>
                                          <p:endCondLst>
                                            <p:cond evt="onStopAudio" delay="0">
                                              <p:tgtEl>
                                                <p:sldTgt/>
                                              </p:tgtEl>
                                            </p:cond>
                                          </p:endCondLst>
                                        </p:cTn>
                                        <p:tgtEl>
                                          <p:sndTgt r:embed="rId7" name="143d.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410648"/>
                                        </p:tgtEl>
                                        <p:attrNameLst>
                                          <p:attrName>style.visibility</p:attrName>
                                        </p:attrNameLst>
                                      </p:cBhvr>
                                      <p:to>
                                        <p:strVal val="visible"/>
                                      </p:to>
                                    </p:set>
                                    <p:animEffect transition="in" filter="wipe(left)">
                                      <p:cBhvr>
                                        <p:cTn id="33" dur="500"/>
                                        <p:tgtEl>
                                          <p:spTgt spid="410648"/>
                                        </p:tgtEl>
                                      </p:cBhvr>
                                    </p:animEffect>
                                  </p:childTnLst>
                                  <p:subTnLst>
                                    <p:audio>
                                      <p:cMediaNode>
                                        <p:cTn display="0" masterRel="sameClick">
                                          <p:stCondLst>
                                            <p:cond evt="begin" delay="0">
                                              <p:tn val="31"/>
                                            </p:cond>
                                          </p:stCondLst>
                                          <p:endCondLst>
                                            <p:cond evt="onStopAudio" delay="0">
                                              <p:tgtEl>
                                                <p:sldTgt/>
                                              </p:tgtEl>
                                            </p:cond>
                                          </p:endCondLst>
                                        </p:cTn>
                                        <p:tgtEl>
                                          <p:sndTgt r:embed="rId8" name="143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27" grpId="0" autoUpdateAnimBg="0"/>
      <p:bldP spid="410628"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a:extLst>
              <a:ext uri="{FF2B5EF4-FFF2-40B4-BE49-F238E27FC236}">
                <a16:creationId xmlns:a16="http://schemas.microsoft.com/office/drawing/2014/main" id="{2B28D9BF-CA37-4420-8FB2-36A49C36BD6B}"/>
              </a:ext>
            </a:extLst>
          </p:cNvPr>
          <p:cNvSpPr>
            <a:spLocks noChangeArrowheads="1"/>
          </p:cNvSpPr>
          <p:nvPr/>
        </p:nvSpPr>
        <p:spPr bwMode="auto">
          <a:xfrm>
            <a:off x="1366838"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nchor="ctr"/>
          <a:lstStyle>
            <a:lvl1pPr>
              <a:defRPr kumimoji="1" sz="4400">
                <a:solidFill>
                  <a:schemeClr val="tx2"/>
                </a:solidFill>
                <a:latin typeface="Impact" panose="020B0806030902050204" pitchFamily="34" charset="0"/>
              </a:defRPr>
            </a:lvl1pPr>
            <a:lvl2pPr>
              <a:defRPr kumimoji="1" sz="4400">
                <a:solidFill>
                  <a:schemeClr val="tx2"/>
                </a:solidFill>
                <a:latin typeface="Impact" panose="020B0806030902050204" pitchFamily="34" charset="0"/>
              </a:defRPr>
            </a:lvl2pPr>
            <a:lvl3pPr>
              <a:defRPr kumimoji="1" sz="4400">
                <a:solidFill>
                  <a:schemeClr val="tx2"/>
                </a:solidFill>
                <a:latin typeface="Impact" panose="020B0806030902050204" pitchFamily="34" charset="0"/>
              </a:defRPr>
            </a:lvl3pPr>
            <a:lvl4pPr>
              <a:defRPr kumimoji="1" sz="4400">
                <a:solidFill>
                  <a:schemeClr val="tx2"/>
                </a:solidFill>
                <a:latin typeface="Impact" panose="020B0806030902050204" pitchFamily="34" charset="0"/>
              </a:defRPr>
            </a:lvl4pPr>
            <a:lvl5pPr>
              <a:defRPr kumimoji="1" sz="4400">
                <a:solidFill>
                  <a:schemeClr val="tx2"/>
                </a:solidFill>
                <a:latin typeface="Impact" panose="020B0806030902050204" pitchFamily="34" charset="0"/>
              </a:defRPr>
            </a:lvl5pPr>
            <a:lvl6pPr marL="457200" eaLnBrk="0" fontAlgn="base" hangingPunct="0">
              <a:spcBef>
                <a:spcPct val="0"/>
              </a:spcBef>
              <a:spcAft>
                <a:spcPct val="0"/>
              </a:spcAft>
              <a:defRPr kumimoji="1" sz="4400">
                <a:solidFill>
                  <a:schemeClr val="tx2"/>
                </a:solidFill>
                <a:latin typeface="Impact" panose="020B0806030902050204" pitchFamily="34" charset="0"/>
              </a:defRPr>
            </a:lvl6pPr>
            <a:lvl7pPr marL="914400" eaLnBrk="0" fontAlgn="base" hangingPunct="0">
              <a:spcBef>
                <a:spcPct val="0"/>
              </a:spcBef>
              <a:spcAft>
                <a:spcPct val="0"/>
              </a:spcAft>
              <a:defRPr kumimoji="1" sz="4400">
                <a:solidFill>
                  <a:schemeClr val="tx2"/>
                </a:solidFill>
                <a:latin typeface="Impact" panose="020B0806030902050204" pitchFamily="34" charset="0"/>
              </a:defRPr>
            </a:lvl7pPr>
            <a:lvl8pPr marL="1371600" eaLnBrk="0" fontAlgn="base" hangingPunct="0">
              <a:spcBef>
                <a:spcPct val="0"/>
              </a:spcBef>
              <a:spcAft>
                <a:spcPct val="0"/>
              </a:spcAft>
              <a:defRPr kumimoji="1" sz="4400">
                <a:solidFill>
                  <a:schemeClr val="tx2"/>
                </a:solidFill>
                <a:latin typeface="Impact" panose="020B0806030902050204" pitchFamily="34" charset="0"/>
              </a:defRPr>
            </a:lvl8pPr>
            <a:lvl9pPr marL="1828800" eaLnBrk="0" fontAlgn="base" hangingPunct="0">
              <a:spcBef>
                <a:spcPct val="0"/>
              </a:spcBef>
              <a:spcAft>
                <a:spcPct val="0"/>
              </a:spcAft>
              <a:defRPr kumimoji="1" sz="4400">
                <a:solidFill>
                  <a:schemeClr val="tx2"/>
                </a:solidFill>
                <a:latin typeface="Impact" panose="020B0806030902050204" pitchFamily="34" charset="0"/>
              </a:defRPr>
            </a:lvl9pPr>
          </a:lstStyle>
          <a:p>
            <a:r>
              <a:rPr lang="en-US" altLang="en-US"/>
              <a:t>Physics Support Materials</a:t>
            </a:r>
          </a:p>
        </p:txBody>
      </p:sp>
      <p:sp>
        <p:nvSpPr>
          <p:cNvPr id="412675" name="Text Box 3">
            <a:extLst>
              <a:ext uri="{FF2B5EF4-FFF2-40B4-BE49-F238E27FC236}">
                <a16:creationId xmlns:a16="http://schemas.microsoft.com/office/drawing/2014/main" id="{C447F523-7B6C-44C1-A02E-47E5F5A55CC7}"/>
              </a:ext>
            </a:extLst>
          </p:cNvPr>
          <p:cNvSpPr txBox="1">
            <a:spLocks noChangeArrowheads="1"/>
          </p:cNvSpPr>
          <p:nvPr/>
        </p:nvSpPr>
        <p:spPr bwMode="auto">
          <a:xfrm>
            <a:off x="5110163" y="6400800"/>
            <a:ext cx="4033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rPr>
              <a:t>Click the mouse to continue</a:t>
            </a:r>
          </a:p>
        </p:txBody>
      </p:sp>
      <p:sp>
        <p:nvSpPr>
          <p:cNvPr id="412676" name="Text Box 4">
            <a:extLst>
              <a:ext uri="{FF2B5EF4-FFF2-40B4-BE49-F238E27FC236}">
                <a16:creationId xmlns:a16="http://schemas.microsoft.com/office/drawing/2014/main" id="{EB99CBDE-EF8D-4497-B084-0C789117F3DC}"/>
              </a:ext>
            </a:extLst>
          </p:cNvPr>
          <p:cNvSpPr txBox="1">
            <a:spLocks noChangeArrowheads="1"/>
          </p:cNvSpPr>
          <p:nvPr/>
        </p:nvSpPr>
        <p:spPr bwMode="auto">
          <a:xfrm>
            <a:off x="1371600" y="2667000"/>
            <a:ext cx="7924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tx1"/>
                </a:solidFill>
              </a:rPr>
              <a:t>A 350 W element is used to boil 300 g of water in a cup. The initial temperature of the water is 20</a:t>
            </a:r>
            <a:r>
              <a:rPr lang="en-US" altLang="en-US" baseline="58000">
                <a:solidFill>
                  <a:schemeClr val="tx1"/>
                </a:solidFill>
              </a:rPr>
              <a:t>o</a:t>
            </a:r>
            <a:r>
              <a:rPr lang="en-US" altLang="en-US">
                <a:solidFill>
                  <a:schemeClr val="tx1"/>
                </a:solidFill>
              </a:rPr>
              <a:t>C.</a:t>
            </a:r>
          </a:p>
          <a:p>
            <a:r>
              <a:rPr lang="en-US" altLang="en-US">
                <a:solidFill>
                  <a:schemeClr val="tx1"/>
                </a:solidFill>
              </a:rPr>
              <a:t>a)How long will it take to reach 100</a:t>
            </a:r>
            <a:r>
              <a:rPr lang="en-US" altLang="en-US" baseline="58000">
                <a:solidFill>
                  <a:schemeClr val="tx1"/>
                </a:solidFill>
              </a:rPr>
              <a:t>o</a:t>
            </a:r>
            <a:r>
              <a:rPr lang="en-US" altLang="en-US">
                <a:solidFill>
                  <a:schemeClr val="tx1"/>
                </a:solidFill>
              </a:rPr>
              <a:t>C?</a:t>
            </a:r>
          </a:p>
        </p:txBody>
      </p:sp>
      <p:sp>
        <p:nvSpPr>
          <p:cNvPr id="412677" name="AutoShape 5">
            <a:hlinkClick r:id="" action="ppaction://hlinkshowjump?jump=nextslide" highlightClick="1"/>
            <a:extLst>
              <a:ext uri="{FF2B5EF4-FFF2-40B4-BE49-F238E27FC236}">
                <a16:creationId xmlns:a16="http://schemas.microsoft.com/office/drawing/2014/main" id="{EEFEAAB2-59F0-49ED-80CB-972587E64B8D}"/>
              </a:ext>
            </a:extLst>
          </p:cNvPr>
          <p:cNvSpPr>
            <a:spLocks noChangeArrowheads="1"/>
          </p:cNvSpPr>
          <p:nvPr/>
        </p:nvSpPr>
        <p:spPr bwMode="auto">
          <a:xfrm>
            <a:off x="381000" y="5791200"/>
            <a:ext cx="381000" cy="3810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2678" name="Rectangle 6">
            <a:extLst>
              <a:ext uri="{FF2B5EF4-FFF2-40B4-BE49-F238E27FC236}">
                <a16:creationId xmlns:a16="http://schemas.microsoft.com/office/drawing/2014/main" id="{28081948-6F23-41C8-8C23-F9271D29F3D9}"/>
              </a:ext>
            </a:extLst>
          </p:cNvPr>
          <p:cNvSpPr>
            <a:spLocks noChangeArrowheads="1"/>
          </p:cNvSpPr>
          <p:nvPr/>
        </p:nvSpPr>
        <p:spPr bwMode="auto">
          <a:xfrm>
            <a:off x="1295400" y="1524000"/>
            <a:ext cx="7543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Intermediate 2        Mechanics and Heat</a:t>
            </a:r>
            <a:endParaRPr lang="en-US" altLang="en-US" sz="4000" b="1">
              <a:solidFill>
                <a:schemeClr val="tx1"/>
              </a:solidFill>
            </a:endParaRPr>
          </a:p>
        </p:txBody>
      </p:sp>
      <p:sp>
        <p:nvSpPr>
          <p:cNvPr id="412679" name="Text Box 7">
            <a:extLst>
              <a:ext uri="{FF2B5EF4-FFF2-40B4-BE49-F238E27FC236}">
                <a16:creationId xmlns:a16="http://schemas.microsoft.com/office/drawing/2014/main" id="{6287489F-4819-4EC7-9409-4D45DA714AAB}"/>
              </a:ext>
            </a:extLst>
          </p:cNvPr>
          <p:cNvSpPr txBox="1">
            <a:spLocks noChangeArrowheads="1"/>
          </p:cNvSpPr>
          <p:nvPr/>
        </p:nvSpPr>
        <p:spPr bwMode="auto">
          <a:xfrm>
            <a:off x="4114800" y="2057400"/>
            <a:ext cx="502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en-US" sz="1600" b="1"/>
              <a:t>Heat</a:t>
            </a:r>
            <a:r>
              <a:rPr lang="en-US" altLang="en-US" sz="1600"/>
              <a:t>  / Principle of Conservation of Energy </a:t>
            </a:r>
            <a:endParaRPr lang="en-US" altLang="en-US" sz="1400"/>
          </a:p>
        </p:txBody>
      </p:sp>
      <p:sp>
        <p:nvSpPr>
          <p:cNvPr id="412680" name="Rectangle 8">
            <a:extLst>
              <a:ext uri="{FF2B5EF4-FFF2-40B4-BE49-F238E27FC236}">
                <a16:creationId xmlns:a16="http://schemas.microsoft.com/office/drawing/2014/main" id="{FEF984DC-9EDB-449B-BA06-9C1D219CD053}"/>
              </a:ext>
            </a:extLst>
          </p:cNvPr>
          <p:cNvSpPr>
            <a:spLocks noChangeArrowheads="1"/>
          </p:cNvSpPr>
          <p:nvPr/>
        </p:nvSpPr>
        <p:spPr bwMode="auto">
          <a:xfrm>
            <a:off x="1314450" y="2362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b="1"/>
              <a:t>144</a:t>
            </a:r>
            <a:endParaRPr lang="en-US" altLang="en-US"/>
          </a:p>
        </p:txBody>
      </p:sp>
      <p:sp>
        <p:nvSpPr>
          <p:cNvPr id="412681" name="AutoShape 9">
            <a:hlinkClick r:id="rId12" action="ppaction://hlinksldjump" highlightClick="1" endSnd="1"/>
            <a:extLst>
              <a:ext uri="{FF2B5EF4-FFF2-40B4-BE49-F238E27FC236}">
                <a16:creationId xmlns:a16="http://schemas.microsoft.com/office/drawing/2014/main" id="{E1A55BDE-6CFA-4397-B063-0D97BCAAD3D9}"/>
              </a:ext>
            </a:extLst>
          </p:cNvPr>
          <p:cNvSpPr>
            <a:spLocks noChangeArrowheads="1"/>
          </p:cNvSpPr>
          <p:nvPr/>
        </p:nvSpPr>
        <p:spPr bwMode="auto">
          <a:xfrm>
            <a:off x="381000" y="4572000"/>
            <a:ext cx="381000" cy="381000"/>
          </a:xfrm>
          <a:prstGeom prst="actionButtonBeginning">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2682" name="AutoShape 10">
            <a:hlinkClick r:id="" action="ppaction://hlinkshowjump?jump=previousslide" highlightClick="1"/>
            <a:extLst>
              <a:ext uri="{FF2B5EF4-FFF2-40B4-BE49-F238E27FC236}">
                <a16:creationId xmlns:a16="http://schemas.microsoft.com/office/drawing/2014/main" id="{92B2CCA4-D588-41EA-9AA1-840C897772C2}"/>
              </a:ext>
            </a:extLst>
          </p:cNvPr>
          <p:cNvSpPr>
            <a:spLocks noChangeArrowheads="1"/>
          </p:cNvSpPr>
          <p:nvPr/>
        </p:nvSpPr>
        <p:spPr bwMode="auto">
          <a:xfrm>
            <a:off x="381000" y="5181600"/>
            <a:ext cx="381000" cy="3810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aphicFrame>
        <p:nvGraphicFramePr>
          <p:cNvPr id="412683" name="Object 11">
            <a:extLst>
              <a:ext uri="{FF2B5EF4-FFF2-40B4-BE49-F238E27FC236}">
                <a16:creationId xmlns:a16="http://schemas.microsoft.com/office/drawing/2014/main" id="{B9606D4C-7238-4524-8058-0FD512CBCE01}"/>
              </a:ext>
            </a:extLst>
          </p:cNvPr>
          <p:cNvGraphicFramePr>
            <a:graphicFrameLocks noChangeAspect="1"/>
          </p:cNvGraphicFramePr>
          <p:nvPr/>
        </p:nvGraphicFramePr>
        <p:xfrm>
          <a:off x="1905000" y="3810000"/>
          <a:ext cx="1409700" cy="381000"/>
        </p:xfrm>
        <a:graphic>
          <a:graphicData uri="http://schemas.openxmlformats.org/presentationml/2006/ole">
            <mc:AlternateContent xmlns:mc="http://schemas.openxmlformats.org/markup-compatibility/2006">
              <mc:Choice xmlns:v="urn:schemas-microsoft-com:vml" Requires="v">
                <p:oleObj spid="_x0000_s412691" name="Equation" r:id="rId13" imgW="1409400" imgH="380880" progId="Equation.3">
                  <p:embed/>
                </p:oleObj>
              </mc:Choice>
              <mc:Fallback>
                <p:oleObj name="Equation" r:id="rId13" imgW="1409400" imgH="380880"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05000" y="3810000"/>
                        <a:ext cx="14097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2684" name="Object 12">
            <a:extLst>
              <a:ext uri="{FF2B5EF4-FFF2-40B4-BE49-F238E27FC236}">
                <a16:creationId xmlns:a16="http://schemas.microsoft.com/office/drawing/2014/main" id="{EDB79842-A08F-4E21-BD72-97EA6C83EFFF}"/>
              </a:ext>
            </a:extLst>
          </p:cNvPr>
          <p:cNvGraphicFramePr>
            <a:graphicFrameLocks noChangeAspect="1"/>
          </p:cNvGraphicFramePr>
          <p:nvPr/>
        </p:nvGraphicFramePr>
        <p:xfrm>
          <a:off x="1905000" y="4495800"/>
          <a:ext cx="2413000" cy="838200"/>
        </p:xfrm>
        <a:graphic>
          <a:graphicData uri="http://schemas.openxmlformats.org/presentationml/2006/ole">
            <mc:AlternateContent xmlns:mc="http://schemas.openxmlformats.org/markup-compatibility/2006">
              <mc:Choice xmlns:v="urn:schemas-microsoft-com:vml" Requires="v">
                <p:oleObj spid="_x0000_s412692" name="Equation" r:id="rId15" imgW="2412720" imgH="838080" progId="Equation.3">
                  <p:embed/>
                </p:oleObj>
              </mc:Choice>
              <mc:Fallback>
                <p:oleObj name="Equation" r:id="rId15" imgW="2412720" imgH="838080" progId="Equation.3">
                  <p:embed/>
                  <p:pic>
                    <p:nvPicPr>
                      <p:cNvPr id="0" name="Object 1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905000" y="4495800"/>
                        <a:ext cx="24130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2685" name="Object 13">
            <a:extLst>
              <a:ext uri="{FF2B5EF4-FFF2-40B4-BE49-F238E27FC236}">
                <a16:creationId xmlns:a16="http://schemas.microsoft.com/office/drawing/2014/main" id="{67B3FBD5-10B7-4171-B980-FFD781A4EC4B}"/>
              </a:ext>
            </a:extLst>
          </p:cNvPr>
          <p:cNvGraphicFramePr>
            <a:graphicFrameLocks noChangeAspect="1"/>
          </p:cNvGraphicFramePr>
          <p:nvPr/>
        </p:nvGraphicFramePr>
        <p:xfrm>
          <a:off x="6934200" y="3733800"/>
          <a:ext cx="787400" cy="722313"/>
        </p:xfrm>
        <a:graphic>
          <a:graphicData uri="http://schemas.openxmlformats.org/presentationml/2006/ole">
            <mc:AlternateContent xmlns:mc="http://schemas.openxmlformats.org/markup-compatibility/2006">
              <mc:Choice xmlns:v="urn:schemas-microsoft-com:vml" Requires="v">
                <p:oleObj spid="_x0000_s412693" name="Equation" r:id="rId17" imgW="787320" imgH="723600" progId="Equation.3">
                  <p:embed/>
                </p:oleObj>
              </mc:Choice>
              <mc:Fallback>
                <p:oleObj name="Equation" r:id="rId17" imgW="787320" imgH="723600" progId="Equation.3">
                  <p:embed/>
                  <p:pic>
                    <p:nvPicPr>
                      <p:cNvPr id="0" name="Object 1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934200" y="3733800"/>
                        <a:ext cx="787400"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2687" name="Object 15">
            <a:extLst>
              <a:ext uri="{FF2B5EF4-FFF2-40B4-BE49-F238E27FC236}">
                <a16:creationId xmlns:a16="http://schemas.microsoft.com/office/drawing/2014/main" id="{C570C0C0-0B97-4DB2-B4A3-E0F6A6A3FE8E}"/>
              </a:ext>
            </a:extLst>
          </p:cNvPr>
          <p:cNvGraphicFramePr>
            <a:graphicFrameLocks noChangeAspect="1"/>
          </p:cNvGraphicFramePr>
          <p:nvPr/>
        </p:nvGraphicFramePr>
        <p:xfrm>
          <a:off x="5410200" y="3733800"/>
          <a:ext cx="901700" cy="722313"/>
        </p:xfrm>
        <a:graphic>
          <a:graphicData uri="http://schemas.openxmlformats.org/presentationml/2006/ole">
            <mc:AlternateContent xmlns:mc="http://schemas.openxmlformats.org/markup-compatibility/2006">
              <mc:Choice xmlns:v="urn:schemas-microsoft-com:vml" Requires="v">
                <p:oleObj spid="_x0000_s412694" name="Equation" r:id="rId19" imgW="901440" imgH="723600" progId="Equation.3">
                  <p:embed/>
                </p:oleObj>
              </mc:Choice>
              <mc:Fallback>
                <p:oleObj name="Equation" r:id="rId19" imgW="901440" imgH="723600" progId="Equation.3">
                  <p:embed/>
                  <p:pic>
                    <p:nvPicPr>
                      <p:cNvPr id="0" name="Object 1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10200" y="3733800"/>
                        <a:ext cx="901700"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2688" name="Object 16">
            <a:extLst>
              <a:ext uri="{FF2B5EF4-FFF2-40B4-BE49-F238E27FC236}">
                <a16:creationId xmlns:a16="http://schemas.microsoft.com/office/drawing/2014/main" id="{EC5628B4-7972-4BB1-B865-F393569BD665}"/>
              </a:ext>
            </a:extLst>
          </p:cNvPr>
          <p:cNvGraphicFramePr>
            <a:graphicFrameLocks noChangeAspect="1"/>
          </p:cNvGraphicFramePr>
          <p:nvPr/>
        </p:nvGraphicFramePr>
        <p:xfrm>
          <a:off x="5702300" y="4876800"/>
          <a:ext cx="2692400" cy="1168400"/>
        </p:xfrm>
        <a:graphic>
          <a:graphicData uri="http://schemas.openxmlformats.org/presentationml/2006/ole">
            <mc:AlternateContent xmlns:mc="http://schemas.openxmlformats.org/markup-compatibility/2006">
              <mc:Choice xmlns:v="urn:schemas-microsoft-com:vml" Requires="v">
                <p:oleObj spid="_x0000_s412695" name="Equation" r:id="rId21" imgW="2692080" imgH="1168200" progId="Equation.3">
                  <p:embed/>
                </p:oleObj>
              </mc:Choice>
              <mc:Fallback>
                <p:oleObj name="Equation" r:id="rId21" imgW="2692080" imgH="1168200" progId="Equation.3">
                  <p:embed/>
                  <p:pic>
                    <p:nvPicPr>
                      <p:cNvPr id="0" name="Object 1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702300" y="4876800"/>
                        <a:ext cx="2692400" cy="116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2689" name="Text Box 17">
            <a:extLst>
              <a:ext uri="{FF2B5EF4-FFF2-40B4-BE49-F238E27FC236}">
                <a16:creationId xmlns:a16="http://schemas.microsoft.com/office/drawing/2014/main" id="{86B77778-0D0D-4E8B-88D0-94419EBF98A0}"/>
              </a:ext>
            </a:extLst>
          </p:cNvPr>
          <p:cNvSpPr txBox="1">
            <a:spLocks noChangeArrowheads="1"/>
          </p:cNvSpPr>
          <p:nvPr/>
        </p:nvSpPr>
        <p:spPr bwMode="auto">
          <a:xfrm>
            <a:off x="1295400" y="5410200"/>
            <a:ext cx="3016250"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en-US">
                <a:solidFill>
                  <a:schemeClr val="tx1"/>
                </a:solidFill>
              </a:rPr>
              <a:t>b) State any assumptions made</a:t>
            </a:r>
            <a:endParaRPr lang="en-US" altLang="en-US"/>
          </a:p>
        </p:txBody>
      </p:sp>
      <p:sp>
        <p:nvSpPr>
          <p:cNvPr id="412690" name="Text Box 18">
            <a:extLst>
              <a:ext uri="{FF2B5EF4-FFF2-40B4-BE49-F238E27FC236}">
                <a16:creationId xmlns:a16="http://schemas.microsoft.com/office/drawing/2014/main" id="{43FA4F4D-8AD9-4239-B6E8-11E3FD8113F3}"/>
              </a:ext>
            </a:extLst>
          </p:cNvPr>
          <p:cNvSpPr txBox="1">
            <a:spLocks noChangeArrowheads="1"/>
          </p:cNvSpPr>
          <p:nvPr/>
        </p:nvSpPr>
        <p:spPr bwMode="auto">
          <a:xfrm>
            <a:off x="1349375" y="5799138"/>
            <a:ext cx="3321050" cy="3667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en-US"/>
              <a:t>No heat is lost to the surroundings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412676"/>
                                        </p:tgtEl>
                                        <p:attrNameLst>
                                          <p:attrName>style.visibility</p:attrName>
                                        </p:attrNameLst>
                                      </p:cBhvr>
                                      <p:to>
                                        <p:strVal val="visible"/>
                                      </p:to>
                                    </p:set>
                                    <p:anim calcmode="lin" valueType="num">
                                      <p:cBhvr additive="base">
                                        <p:cTn id="7" dur="500"/>
                                        <p:tgtEl>
                                          <p:spTgt spid="412676"/>
                                        </p:tgtEl>
                                        <p:attrNameLst>
                                          <p:attrName>ppt_x</p:attrName>
                                        </p:attrNameLst>
                                      </p:cBhvr>
                                      <p:tavLst>
                                        <p:tav tm="0">
                                          <p:val>
                                            <p:strVal val="#ppt_x+#ppt_w*1.125000"/>
                                          </p:val>
                                        </p:tav>
                                        <p:tav tm="100000">
                                          <p:val>
                                            <p:strVal val="#ppt_x"/>
                                          </p:val>
                                        </p:tav>
                                      </p:tavLst>
                                    </p:anim>
                                    <p:animEffect transition="in" filter="wipe(left)">
                                      <p:cBhvr>
                                        <p:cTn id="8" dur="500"/>
                                        <p:tgtEl>
                                          <p:spTgt spid="412676"/>
                                        </p:tgtEl>
                                      </p:cBhvr>
                                    </p:animEffect>
                                  </p:childTnLst>
                                  <p:subTnLst>
                                    <p:audio>
                                      <p:cMediaNode>
                                        <p:cTn display="0" masterRel="sameClick">
                                          <p:stCondLst>
                                            <p:cond evt="begin" delay="0">
                                              <p:tn val="5"/>
                                            </p:cond>
                                          </p:stCondLst>
                                          <p:endCondLst>
                                            <p:cond evt="onStopAudio" delay="0">
                                              <p:tgtEl>
                                                <p:sldTgt/>
                                              </p:tgtEl>
                                            </p:cond>
                                          </p:endCondLst>
                                        </p:cTn>
                                        <p:tgtEl>
                                          <p:sndTgt r:embed="rId4" name="144a.wav"/>
                                        </p:tgtEl>
                                      </p:cMediaNode>
                                    </p:audio>
                                  </p:subTnLst>
                                </p:cTn>
                              </p:par>
                            </p:childTnLst>
                          </p:cTn>
                        </p:par>
                        <p:par>
                          <p:cTn id="9" fill="hold" nodeType="afterGroup">
                            <p:stCondLst>
                              <p:cond delay="1500"/>
                            </p:stCondLst>
                            <p:childTnLst>
                              <p:par>
                                <p:cTn id="10" presetID="2" presetClass="entr" presetSubtype="8" fill="hold" grpId="0" nodeType="afterEffect">
                                  <p:stCondLst>
                                    <p:cond delay="6000"/>
                                  </p:stCondLst>
                                  <p:childTnLst>
                                    <p:set>
                                      <p:cBhvr>
                                        <p:cTn id="11" dur="1" fill="hold">
                                          <p:stCondLst>
                                            <p:cond delay="0"/>
                                          </p:stCondLst>
                                        </p:cTn>
                                        <p:tgtEl>
                                          <p:spTgt spid="412675"/>
                                        </p:tgtEl>
                                        <p:attrNameLst>
                                          <p:attrName>style.visibility</p:attrName>
                                        </p:attrNameLst>
                                      </p:cBhvr>
                                      <p:to>
                                        <p:strVal val="visible"/>
                                      </p:to>
                                    </p:set>
                                    <p:anim calcmode="lin" valueType="num">
                                      <p:cBhvr additive="base">
                                        <p:cTn id="12" dur="500" fill="hold"/>
                                        <p:tgtEl>
                                          <p:spTgt spid="412675"/>
                                        </p:tgtEl>
                                        <p:attrNameLst>
                                          <p:attrName>ppt_x</p:attrName>
                                        </p:attrNameLst>
                                      </p:cBhvr>
                                      <p:tavLst>
                                        <p:tav tm="0">
                                          <p:val>
                                            <p:strVal val="0-#ppt_w/2"/>
                                          </p:val>
                                        </p:tav>
                                        <p:tav tm="100000">
                                          <p:val>
                                            <p:strVal val="#ppt_x"/>
                                          </p:val>
                                        </p:tav>
                                      </p:tavLst>
                                    </p:anim>
                                    <p:anim calcmode="lin" valueType="num">
                                      <p:cBhvr additive="base">
                                        <p:cTn id="13" dur="500" fill="hold"/>
                                        <p:tgtEl>
                                          <p:spTgt spid="412675"/>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412683"/>
                                        </p:tgtEl>
                                        <p:attrNameLst>
                                          <p:attrName>style.visibility</p:attrName>
                                        </p:attrNameLst>
                                      </p:cBhvr>
                                      <p:to>
                                        <p:strVal val="visible"/>
                                      </p:to>
                                    </p:set>
                                    <p:animEffect transition="in" filter="wipe(left)">
                                      <p:cBhvr>
                                        <p:cTn id="18" dur="500"/>
                                        <p:tgtEl>
                                          <p:spTgt spid="412683"/>
                                        </p:tgtEl>
                                      </p:cBhvr>
                                    </p:animEffect>
                                  </p:childTnLst>
                                  <p:subTnLst>
                                    <p:audio>
                                      <p:cMediaNode>
                                        <p:cTn display="0" masterRel="sameClick">
                                          <p:stCondLst>
                                            <p:cond evt="begin" delay="0">
                                              <p:tn val="16"/>
                                            </p:cond>
                                          </p:stCondLst>
                                          <p:endCondLst>
                                            <p:cond evt="onStopAudio" delay="0">
                                              <p:tgtEl>
                                                <p:sldTgt/>
                                              </p:tgtEl>
                                            </p:cond>
                                          </p:endCondLst>
                                        </p:cTn>
                                        <p:tgtEl>
                                          <p:sndTgt r:embed="rId5" name="144b.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412684"/>
                                        </p:tgtEl>
                                        <p:attrNameLst>
                                          <p:attrName>style.visibility</p:attrName>
                                        </p:attrNameLst>
                                      </p:cBhvr>
                                      <p:to>
                                        <p:strVal val="visible"/>
                                      </p:to>
                                    </p:set>
                                    <p:animEffect transition="in" filter="wipe(left)">
                                      <p:cBhvr>
                                        <p:cTn id="23" dur="500"/>
                                        <p:tgtEl>
                                          <p:spTgt spid="412684"/>
                                        </p:tgtEl>
                                      </p:cBhvr>
                                    </p:animEffect>
                                  </p:childTnLst>
                                  <p:subTnLst>
                                    <p:audio>
                                      <p:cMediaNode>
                                        <p:cTn display="0" masterRel="sameClick">
                                          <p:stCondLst>
                                            <p:cond evt="begin" delay="0">
                                              <p:tn val="21"/>
                                            </p:cond>
                                          </p:stCondLst>
                                          <p:endCondLst>
                                            <p:cond evt="onStopAudio" delay="0">
                                              <p:tgtEl>
                                                <p:sldTgt/>
                                              </p:tgtEl>
                                            </p:cond>
                                          </p:endCondLst>
                                        </p:cTn>
                                        <p:tgtEl>
                                          <p:sndTgt r:embed="rId6" name="144c.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412687"/>
                                        </p:tgtEl>
                                        <p:attrNameLst>
                                          <p:attrName>style.visibility</p:attrName>
                                        </p:attrNameLst>
                                      </p:cBhvr>
                                      <p:to>
                                        <p:strVal val="visible"/>
                                      </p:to>
                                    </p:set>
                                    <p:animEffect transition="in" filter="wipe(left)">
                                      <p:cBhvr>
                                        <p:cTn id="28" dur="500"/>
                                        <p:tgtEl>
                                          <p:spTgt spid="412687"/>
                                        </p:tgtEl>
                                      </p:cBhvr>
                                    </p:animEffect>
                                  </p:childTnLst>
                                  <p:subTnLst>
                                    <p:audio>
                                      <p:cMediaNode>
                                        <p:cTn display="0" masterRel="sameClick">
                                          <p:stCondLst>
                                            <p:cond evt="begin" delay="0">
                                              <p:tn val="26"/>
                                            </p:cond>
                                          </p:stCondLst>
                                          <p:endCondLst>
                                            <p:cond evt="onStopAudio" delay="0">
                                              <p:tgtEl>
                                                <p:sldTgt/>
                                              </p:tgtEl>
                                            </p:cond>
                                          </p:endCondLst>
                                        </p:cTn>
                                        <p:tgtEl>
                                          <p:sndTgt r:embed="rId7" name="144d.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412685"/>
                                        </p:tgtEl>
                                        <p:attrNameLst>
                                          <p:attrName>style.visibility</p:attrName>
                                        </p:attrNameLst>
                                      </p:cBhvr>
                                      <p:to>
                                        <p:strVal val="visible"/>
                                      </p:to>
                                    </p:set>
                                    <p:animEffect transition="in" filter="wipe(left)">
                                      <p:cBhvr>
                                        <p:cTn id="33" dur="500"/>
                                        <p:tgtEl>
                                          <p:spTgt spid="412685"/>
                                        </p:tgtEl>
                                      </p:cBhvr>
                                    </p:animEffect>
                                  </p:childTnLst>
                                  <p:subTnLst>
                                    <p:audio>
                                      <p:cMediaNode>
                                        <p:cTn display="0" masterRel="sameClick">
                                          <p:stCondLst>
                                            <p:cond evt="begin" delay="0">
                                              <p:tn val="31"/>
                                            </p:cond>
                                          </p:stCondLst>
                                          <p:endCondLst>
                                            <p:cond evt="onStopAudio" delay="0">
                                              <p:tgtEl>
                                                <p:sldTgt/>
                                              </p:tgtEl>
                                            </p:cond>
                                          </p:endCondLst>
                                        </p:cTn>
                                        <p:tgtEl>
                                          <p:sndTgt r:embed="rId8" name="144e.wav"/>
                                        </p:tgtEl>
                                      </p:cMediaNode>
                                    </p:audio>
                                  </p:sub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412688"/>
                                        </p:tgtEl>
                                        <p:attrNameLst>
                                          <p:attrName>style.visibility</p:attrName>
                                        </p:attrNameLst>
                                      </p:cBhvr>
                                      <p:to>
                                        <p:strVal val="visible"/>
                                      </p:to>
                                    </p:set>
                                    <p:animEffect transition="in" filter="wipe(left)">
                                      <p:cBhvr>
                                        <p:cTn id="38" dur="500"/>
                                        <p:tgtEl>
                                          <p:spTgt spid="412688"/>
                                        </p:tgtEl>
                                      </p:cBhvr>
                                    </p:animEffect>
                                  </p:childTnLst>
                                  <p:subTnLst>
                                    <p:audio>
                                      <p:cMediaNode>
                                        <p:cTn display="0" masterRel="sameClick">
                                          <p:stCondLst>
                                            <p:cond evt="begin" delay="0">
                                              <p:tn val="36"/>
                                            </p:cond>
                                          </p:stCondLst>
                                          <p:endCondLst>
                                            <p:cond evt="onStopAudio" delay="0">
                                              <p:tgtEl>
                                                <p:sldTgt/>
                                              </p:tgtEl>
                                            </p:cond>
                                          </p:endCondLst>
                                        </p:cTn>
                                        <p:tgtEl>
                                          <p:sndTgt r:embed="rId9" name="144f.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12689"/>
                                        </p:tgtEl>
                                        <p:attrNameLst>
                                          <p:attrName>style.visibility</p:attrName>
                                        </p:attrNameLst>
                                      </p:cBhvr>
                                      <p:to>
                                        <p:strVal val="visible"/>
                                      </p:to>
                                    </p:set>
                                    <p:animEffect transition="in" filter="wipe(left)">
                                      <p:cBhvr>
                                        <p:cTn id="43" dur="500"/>
                                        <p:tgtEl>
                                          <p:spTgt spid="412689"/>
                                        </p:tgtEl>
                                      </p:cBhvr>
                                    </p:animEffect>
                                  </p:childTnLst>
                                  <p:subTnLst>
                                    <p:audio>
                                      <p:cMediaNode>
                                        <p:cTn display="0" masterRel="sameClick">
                                          <p:stCondLst>
                                            <p:cond evt="begin" delay="0">
                                              <p:tn val="41"/>
                                            </p:cond>
                                          </p:stCondLst>
                                          <p:endCondLst>
                                            <p:cond evt="onStopAudio" delay="0">
                                              <p:tgtEl>
                                                <p:sldTgt/>
                                              </p:tgtEl>
                                            </p:cond>
                                          </p:endCondLst>
                                        </p:cTn>
                                        <p:tgtEl>
                                          <p:sndTgt r:embed="rId10" name="144g.wav"/>
                                        </p:tgtEl>
                                      </p:cMediaNode>
                                    </p:audio>
                                  </p:sub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412690"/>
                                        </p:tgtEl>
                                        <p:attrNameLst>
                                          <p:attrName>style.visibility</p:attrName>
                                        </p:attrNameLst>
                                      </p:cBhvr>
                                      <p:to>
                                        <p:strVal val="visible"/>
                                      </p:to>
                                    </p:set>
                                    <p:animEffect transition="in" filter="wipe(left)">
                                      <p:cBhvr>
                                        <p:cTn id="48" dur="500"/>
                                        <p:tgtEl>
                                          <p:spTgt spid="412690"/>
                                        </p:tgtEl>
                                      </p:cBhvr>
                                    </p:animEffect>
                                  </p:childTnLst>
                                  <p:subTnLst>
                                    <p:audio>
                                      <p:cMediaNode>
                                        <p:cTn display="0" masterRel="sameClick">
                                          <p:stCondLst>
                                            <p:cond evt="begin" delay="0">
                                              <p:tn val="46"/>
                                            </p:cond>
                                          </p:stCondLst>
                                          <p:endCondLst>
                                            <p:cond evt="onStopAudio" delay="0">
                                              <p:tgtEl>
                                                <p:sldTgt/>
                                              </p:tgtEl>
                                            </p:cond>
                                          </p:endCondLst>
                                        </p:cTn>
                                        <p:tgtEl>
                                          <p:sndTgt r:embed="rId11" name="144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675" grpId="0" autoUpdateAnimBg="0"/>
      <p:bldP spid="412676" grpId="0" autoUpdateAnimBg="0"/>
      <p:bldP spid="412689" grpId="0" autoUpdateAnimBg="0"/>
      <p:bldP spid="412690"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a:extLst>
              <a:ext uri="{FF2B5EF4-FFF2-40B4-BE49-F238E27FC236}">
                <a16:creationId xmlns:a16="http://schemas.microsoft.com/office/drawing/2014/main" id="{D4B807BF-AB7C-41AC-957A-C2D99C5F5E7B}"/>
              </a:ext>
            </a:extLst>
          </p:cNvPr>
          <p:cNvSpPr>
            <a:spLocks noChangeArrowheads="1"/>
          </p:cNvSpPr>
          <p:nvPr/>
        </p:nvSpPr>
        <p:spPr bwMode="auto">
          <a:xfrm>
            <a:off x="1366838"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nchor="ctr"/>
          <a:lstStyle>
            <a:lvl1pPr>
              <a:defRPr kumimoji="1" sz="4400">
                <a:solidFill>
                  <a:schemeClr val="tx2"/>
                </a:solidFill>
                <a:latin typeface="Impact" panose="020B0806030902050204" pitchFamily="34" charset="0"/>
              </a:defRPr>
            </a:lvl1pPr>
            <a:lvl2pPr>
              <a:defRPr kumimoji="1" sz="4400">
                <a:solidFill>
                  <a:schemeClr val="tx2"/>
                </a:solidFill>
                <a:latin typeface="Impact" panose="020B0806030902050204" pitchFamily="34" charset="0"/>
              </a:defRPr>
            </a:lvl2pPr>
            <a:lvl3pPr>
              <a:defRPr kumimoji="1" sz="4400">
                <a:solidFill>
                  <a:schemeClr val="tx2"/>
                </a:solidFill>
                <a:latin typeface="Impact" panose="020B0806030902050204" pitchFamily="34" charset="0"/>
              </a:defRPr>
            </a:lvl3pPr>
            <a:lvl4pPr>
              <a:defRPr kumimoji="1" sz="4400">
                <a:solidFill>
                  <a:schemeClr val="tx2"/>
                </a:solidFill>
                <a:latin typeface="Impact" panose="020B0806030902050204" pitchFamily="34" charset="0"/>
              </a:defRPr>
            </a:lvl4pPr>
            <a:lvl5pPr>
              <a:defRPr kumimoji="1" sz="4400">
                <a:solidFill>
                  <a:schemeClr val="tx2"/>
                </a:solidFill>
                <a:latin typeface="Impact" panose="020B0806030902050204" pitchFamily="34" charset="0"/>
              </a:defRPr>
            </a:lvl5pPr>
            <a:lvl6pPr marL="457200" eaLnBrk="0" fontAlgn="base" hangingPunct="0">
              <a:spcBef>
                <a:spcPct val="0"/>
              </a:spcBef>
              <a:spcAft>
                <a:spcPct val="0"/>
              </a:spcAft>
              <a:defRPr kumimoji="1" sz="4400">
                <a:solidFill>
                  <a:schemeClr val="tx2"/>
                </a:solidFill>
                <a:latin typeface="Impact" panose="020B0806030902050204" pitchFamily="34" charset="0"/>
              </a:defRPr>
            </a:lvl6pPr>
            <a:lvl7pPr marL="914400" eaLnBrk="0" fontAlgn="base" hangingPunct="0">
              <a:spcBef>
                <a:spcPct val="0"/>
              </a:spcBef>
              <a:spcAft>
                <a:spcPct val="0"/>
              </a:spcAft>
              <a:defRPr kumimoji="1" sz="4400">
                <a:solidFill>
                  <a:schemeClr val="tx2"/>
                </a:solidFill>
                <a:latin typeface="Impact" panose="020B0806030902050204" pitchFamily="34" charset="0"/>
              </a:defRPr>
            </a:lvl7pPr>
            <a:lvl8pPr marL="1371600" eaLnBrk="0" fontAlgn="base" hangingPunct="0">
              <a:spcBef>
                <a:spcPct val="0"/>
              </a:spcBef>
              <a:spcAft>
                <a:spcPct val="0"/>
              </a:spcAft>
              <a:defRPr kumimoji="1" sz="4400">
                <a:solidFill>
                  <a:schemeClr val="tx2"/>
                </a:solidFill>
                <a:latin typeface="Impact" panose="020B0806030902050204" pitchFamily="34" charset="0"/>
              </a:defRPr>
            </a:lvl8pPr>
            <a:lvl9pPr marL="1828800" eaLnBrk="0" fontAlgn="base" hangingPunct="0">
              <a:spcBef>
                <a:spcPct val="0"/>
              </a:spcBef>
              <a:spcAft>
                <a:spcPct val="0"/>
              </a:spcAft>
              <a:defRPr kumimoji="1" sz="4400">
                <a:solidFill>
                  <a:schemeClr val="tx2"/>
                </a:solidFill>
                <a:latin typeface="Impact" panose="020B0806030902050204" pitchFamily="34" charset="0"/>
              </a:defRPr>
            </a:lvl9pPr>
          </a:lstStyle>
          <a:p>
            <a:r>
              <a:rPr lang="en-US" altLang="en-US"/>
              <a:t>Physics Support Materials</a:t>
            </a:r>
          </a:p>
        </p:txBody>
      </p:sp>
      <p:sp>
        <p:nvSpPr>
          <p:cNvPr id="414723" name="Text Box 3">
            <a:extLst>
              <a:ext uri="{FF2B5EF4-FFF2-40B4-BE49-F238E27FC236}">
                <a16:creationId xmlns:a16="http://schemas.microsoft.com/office/drawing/2014/main" id="{7B98FD1D-EEDF-4C78-BA1B-BC77A3D723CB}"/>
              </a:ext>
            </a:extLst>
          </p:cNvPr>
          <p:cNvSpPr txBox="1">
            <a:spLocks noChangeArrowheads="1"/>
          </p:cNvSpPr>
          <p:nvPr/>
        </p:nvSpPr>
        <p:spPr bwMode="auto">
          <a:xfrm>
            <a:off x="5110163" y="6400800"/>
            <a:ext cx="4033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rPr>
              <a:t>Click the mouse to continue</a:t>
            </a:r>
          </a:p>
        </p:txBody>
      </p:sp>
      <p:sp>
        <p:nvSpPr>
          <p:cNvPr id="414724" name="Text Box 4">
            <a:extLst>
              <a:ext uri="{FF2B5EF4-FFF2-40B4-BE49-F238E27FC236}">
                <a16:creationId xmlns:a16="http://schemas.microsoft.com/office/drawing/2014/main" id="{EF6C331C-6ED4-45A4-84A8-FAC0EED5FE3B}"/>
              </a:ext>
            </a:extLst>
          </p:cNvPr>
          <p:cNvSpPr txBox="1">
            <a:spLocks noChangeArrowheads="1"/>
          </p:cNvSpPr>
          <p:nvPr/>
        </p:nvSpPr>
        <p:spPr bwMode="auto">
          <a:xfrm>
            <a:off x="1371600" y="2667000"/>
            <a:ext cx="77724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tx1"/>
                </a:solidFill>
              </a:rPr>
              <a:t>Meteors are small pieces of matter made mostly of iron. Few meteors hit the surface of the Earth because of the Earth’s atmosphere. Assuming all the kinetic energy of the meteor changes to heat in the meteor, if a 0.001 kg meteor travelling at 5000 m/s crashes into the Earth’s atmosphere resulting in a change in temperature of 20000</a:t>
            </a:r>
            <a:r>
              <a:rPr lang="en-US" altLang="en-US" baseline="58000">
                <a:solidFill>
                  <a:schemeClr val="tx1"/>
                </a:solidFill>
              </a:rPr>
              <a:t>o</a:t>
            </a:r>
            <a:r>
              <a:rPr lang="en-US" altLang="en-US">
                <a:solidFill>
                  <a:schemeClr val="tx1"/>
                </a:solidFill>
              </a:rPr>
              <a:t>C, calculate the specific heat capacity of the iron.</a:t>
            </a:r>
          </a:p>
        </p:txBody>
      </p:sp>
      <p:sp>
        <p:nvSpPr>
          <p:cNvPr id="414725" name="AutoShape 5">
            <a:hlinkClick r:id="" action="ppaction://hlinkshowjump?jump=nextslide" highlightClick="1"/>
            <a:extLst>
              <a:ext uri="{FF2B5EF4-FFF2-40B4-BE49-F238E27FC236}">
                <a16:creationId xmlns:a16="http://schemas.microsoft.com/office/drawing/2014/main" id="{8B979940-89D8-4C6B-9A8B-052966EC48BD}"/>
              </a:ext>
            </a:extLst>
          </p:cNvPr>
          <p:cNvSpPr>
            <a:spLocks noChangeArrowheads="1"/>
          </p:cNvSpPr>
          <p:nvPr/>
        </p:nvSpPr>
        <p:spPr bwMode="auto">
          <a:xfrm>
            <a:off x="381000" y="5791200"/>
            <a:ext cx="381000" cy="3810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4726" name="Rectangle 6">
            <a:extLst>
              <a:ext uri="{FF2B5EF4-FFF2-40B4-BE49-F238E27FC236}">
                <a16:creationId xmlns:a16="http://schemas.microsoft.com/office/drawing/2014/main" id="{B48F2AC1-F64A-4D2C-86C4-35728442860F}"/>
              </a:ext>
            </a:extLst>
          </p:cNvPr>
          <p:cNvSpPr>
            <a:spLocks noChangeArrowheads="1"/>
          </p:cNvSpPr>
          <p:nvPr/>
        </p:nvSpPr>
        <p:spPr bwMode="auto">
          <a:xfrm>
            <a:off x="1295400" y="1524000"/>
            <a:ext cx="7543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Intermediate 2        Mechanics and Heat</a:t>
            </a:r>
            <a:endParaRPr lang="en-US" altLang="en-US" sz="4000" b="1">
              <a:solidFill>
                <a:schemeClr val="tx1"/>
              </a:solidFill>
            </a:endParaRPr>
          </a:p>
        </p:txBody>
      </p:sp>
      <p:sp>
        <p:nvSpPr>
          <p:cNvPr id="414727" name="Text Box 7">
            <a:extLst>
              <a:ext uri="{FF2B5EF4-FFF2-40B4-BE49-F238E27FC236}">
                <a16:creationId xmlns:a16="http://schemas.microsoft.com/office/drawing/2014/main" id="{C4F74494-4D0B-4AFD-AFAC-C3332ADE9619}"/>
              </a:ext>
            </a:extLst>
          </p:cNvPr>
          <p:cNvSpPr txBox="1">
            <a:spLocks noChangeArrowheads="1"/>
          </p:cNvSpPr>
          <p:nvPr/>
        </p:nvSpPr>
        <p:spPr bwMode="auto">
          <a:xfrm>
            <a:off x="4114800" y="2057400"/>
            <a:ext cx="502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en-US" sz="1600" b="1"/>
              <a:t>Heat</a:t>
            </a:r>
            <a:r>
              <a:rPr lang="en-US" altLang="en-US" sz="1600"/>
              <a:t>  / Principle of Conservation of Energy </a:t>
            </a:r>
            <a:endParaRPr lang="en-US" altLang="en-US" sz="1400"/>
          </a:p>
        </p:txBody>
      </p:sp>
      <p:sp>
        <p:nvSpPr>
          <p:cNvPr id="414728" name="Rectangle 8">
            <a:extLst>
              <a:ext uri="{FF2B5EF4-FFF2-40B4-BE49-F238E27FC236}">
                <a16:creationId xmlns:a16="http://schemas.microsoft.com/office/drawing/2014/main" id="{798ED4E6-75FE-44BA-9318-7FB16F5E8F8A}"/>
              </a:ext>
            </a:extLst>
          </p:cNvPr>
          <p:cNvSpPr>
            <a:spLocks noChangeArrowheads="1"/>
          </p:cNvSpPr>
          <p:nvPr/>
        </p:nvSpPr>
        <p:spPr bwMode="auto">
          <a:xfrm>
            <a:off x="1314450" y="2362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b="1"/>
              <a:t>145</a:t>
            </a:r>
            <a:endParaRPr lang="en-US" altLang="en-US"/>
          </a:p>
        </p:txBody>
      </p:sp>
      <p:sp>
        <p:nvSpPr>
          <p:cNvPr id="414729" name="AutoShape 9">
            <a:hlinkClick r:id="rId8" action="ppaction://hlinksldjump" highlightClick="1" endSnd="1"/>
            <a:extLst>
              <a:ext uri="{FF2B5EF4-FFF2-40B4-BE49-F238E27FC236}">
                <a16:creationId xmlns:a16="http://schemas.microsoft.com/office/drawing/2014/main" id="{68A7C02B-FC3E-46BE-B91B-0223AD3F73B0}"/>
              </a:ext>
            </a:extLst>
          </p:cNvPr>
          <p:cNvSpPr>
            <a:spLocks noChangeArrowheads="1"/>
          </p:cNvSpPr>
          <p:nvPr/>
        </p:nvSpPr>
        <p:spPr bwMode="auto">
          <a:xfrm>
            <a:off x="381000" y="4572000"/>
            <a:ext cx="381000" cy="381000"/>
          </a:xfrm>
          <a:prstGeom prst="actionButtonBeginning">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4730" name="AutoShape 10">
            <a:hlinkClick r:id="" action="ppaction://hlinkshowjump?jump=previousslide" highlightClick="1"/>
            <a:extLst>
              <a:ext uri="{FF2B5EF4-FFF2-40B4-BE49-F238E27FC236}">
                <a16:creationId xmlns:a16="http://schemas.microsoft.com/office/drawing/2014/main" id="{C6AD5FB2-FFB3-4E97-A77D-C30F2ACBDC59}"/>
              </a:ext>
            </a:extLst>
          </p:cNvPr>
          <p:cNvSpPr>
            <a:spLocks noChangeArrowheads="1"/>
          </p:cNvSpPr>
          <p:nvPr/>
        </p:nvSpPr>
        <p:spPr bwMode="auto">
          <a:xfrm>
            <a:off x="381000" y="5181600"/>
            <a:ext cx="381000" cy="3810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aphicFrame>
        <p:nvGraphicFramePr>
          <p:cNvPr id="414731" name="Object 11">
            <a:extLst>
              <a:ext uri="{FF2B5EF4-FFF2-40B4-BE49-F238E27FC236}">
                <a16:creationId xmlns:a16="http://schemas.microsoft.com/office/drawing/2014/main" id="{0040F2F1-FE02-4FF5-AFFA-A7DA4E7CDBE2}"/>
              </a:ext>
            </a:extLst>
          </p:cNvPr>
          <p:cNvGraphicFramePr>
            <a:graphicFrameLocks noChangeAspect="1"/>
          </p:cNvGraphicFramePr>
          <p:nvPr/>
        </p:nvGraphicFramePr>
        <p:xfrm>
          <a:off x="1981200" y="4800600"/>
          <a:ext cx="1524000" cy="623888"/>
        </p:xfrm>
        <a:graphic>
          <a:graphicData uri="http://schemas.openxmlformats.org/presentationml/2006/ole">
            <mc:AlternateContent xmlns:mc="http://schemas.openxmlformats.org/markup-compatibility/2006">
              <mc:Choice xmlns:v="urn:schemas-microsoft-com:vml" Requires="v">
                <p:oleObj spid="_x0000_s414738" name="Equation" r:id="rId9" imgW="1765080" imgH="723600" progId="Equation.3">
                  <p:embed/>
                </p:oleObj>
              </mc:Choice>
              <mc:Fallback>
                <p:oleObj name="Equation" r:id="rId9" imgW="1765080" imgH="723600"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1200" y="4800600"/>
                        <a:ext cx="1524000" cy="62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4736" name="Text Box 16">
            <a:extLst>
              <a:ext uri="{FF2B5EF4-FFF2-40B4-BE49-F238E27FC236}">
                <a16:creationId xmlns:a16="http://schemas.microsoft.com/office/drawing/2014/main" id="{51A959DA-EFA4-449A-886E-FC00B294FEF6}"/>
              </a:ext>
            </a:extLst>
          </p:cNvPr>
          <p:cNvSpPr txBox="1">
            <a:spLocks noChangeArrowheads="1"/>
          </p:cNvSpPr>
          <p:nvPr/>
        </p:nvSpPr>
        <p:spPr bwMode="auto">
          <a:xfrm>
            <a:off x="1447800" y="4191000"/>
            <a:ext cx="3214688"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en-US"/>
              <a:t>Heat gained = kinetic energy lost</a:t>
            </a:r>
          </a:p>
        </p:txBody>
      </p:sp>
      <p:graphicFrame>
        <p:nvGraphicFramePr>
          <p:cNvPr id="414737" name="Object 17">
            <a:extLst>
              <a:ext uri="{FF2B5EF4-FFF2-40B4-BE49-F238E27FC236}">
                <a16:creationId xmlns:a16="http://schemas.microsoft.com/office/drawing/2014/main" id="{F025FDB6-D462-427F-A121-C5D48809D446}"/>
              </a:ext>
            </a:extLst>
          </p:cNvPr>
          <p:cNvGraphicFramePr>
            <a:graphicFrameLocks noChangeAspect="1"/>
          </p:cNvGraphicFramePr>
          <p:nvPr/>
        </p:nvGraphicFramePr>
        <p:xfrm>
          <a:off x="5165725" y="4073525"/>
          <a:ext cx="3554413" cy="2320925"/>
        </p:xfrm>
        <a:graphic>
          <a:graphicData uri="http://schemas.openxmlformats.org/presentationml/2006/ole">
            <mc:AlternateContent xmlns:mc="http://schemas.openxmlformats.org/markup-compatibility/2006">
              <mc:Choice xmlns:v="urn:schemas-microsoft-com:vml" Requires="v">
                <p:oleObj spid="_x0000_s414739" name="Equation" r:id="rId11" imgW="4394160" imgH="2869920" progId="Equation.3">
                  <p:embed/>
                </p:oleObj>
              </mc:Choice>
              <mc:Fallback>
                <p:oleObj name="Equation" r:id="rId11" imgW="4394160" imgH="2869920" progId="Equation.3">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65725" y="4073525"/>
                        <a:ext cx="3554413" cy="2320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414724"/>
                                        </p:tgtEl>
                                        <p:attrNameLst>
                                          <p:attrName>style.visibility</p:attrName>
                                        </p:attrNameLst>
                                      </p:cBhvr>
                                      <p:to>
                                        <p:strVal val="visible"/>
                                      </p:to>
                                    </p:set>
                                    <p:anim calcmode="lin" valueType="num">
                                      <p:cBhvr additive="base">
                                        <p:cTn id="7" dur="500"/>
                                        <p:tgtEl>
                                          <p:spTgt spid="414724"/>
                                        </p:tgtEl>
                                        <p:attrNameLst>
                                          <p:attrName>ppt_x</p:attrName>
                                        </p:attrNameLst>
                                      </p:cBhvr>
                                      <p:tavLst>
                                        <p:tav tm="0">
                                          <p:val>
                                            <p:strVal val="#ppt_x+#ppt_w*1.125000"/>
                                          </p:val>
                                        </p:tav>
                                        <p:tav tm="100000">
                                          <p:val>
                                            <p:strVal val="#ppt_x"/>
                                          </p:val>
                                        </p:tav>
                                      </p:tavLst>
                                    </p:anim>
                                    <p:animEffect transition="in" filter="wipe(left)">
                                      <p:cBhvr>
                                        <p:cTn id="8" dur="500"/>
                                        <p:tgtEl>
                                          <p:spTgt spid="414724"/>
                                        </p:tgtEl>
                                      </p:cBhvr>
                                    </p:animEffect>
                                  </p:childTnLst>
                                  <p:subTnLst>
                                    <p:audio>
                                      <p:cMediaNode>
                                        <p:cTn display="0" masterRel="sameClick">
                                          <p:stCondLst>
                                            <p:cond evt="begin" delay="0">
                                              <p:tn val="5"/>
                                            </p:cond>
                                          </p:stCondLst>
                                          <p:endCondLst>
                                            <p:cond evt="onStopAudio" delay="0">
                                              <p:tgtEl>
                                                <p:sldTgt/>
                                              </p:tgtEl>
                                            </p:cond>
                                          </p:endCondLst>
                                        </p:cTn>
                                        <p:tgtEl>
                                          <p:sndTgt r:embed="rId4" name="145a.wav"/>
                                        </p:tgtEl>
                                      </p:cMediaNode>
                                    </p:audio>
                                  </p:subTnLst>
                                </p:cTn>
                              </p:par>
                            </p:childTnLst>
                          </p:cTn>
                        </p:par>
                        <p:par>
                          <p:cTn id="9" fill="hold" nodeType="afterGroup">
                            <p:stCondLst>
                              <p:cond delay="1500"/>
                            </p:stCondLst>
                            <p:childTnLst>
                              <p:par>
                                <p:cTn id="10" presetID="2" presetClass="entr" presetSubtype="8" fill="hold" grpId="0" nodeType="afterEffect">
                                  <p:stCondLst>
                                    <p:cond delay="20000"/>
                                  </p:stCondLst>
                                  <p:childTnLst>
                                    <p:set>
                                      <p:cBhvr>
                                        <p:cTn id="11" dur="1" fill="hold">
                                          <p:stCondLst>
                                            <p:cond delay="0"/>
                                          </p:stCondLst>
                                        </p:cTn>
                                        <p:tgtEl>
                                          <p:spTgt spid="414723"/>
                                        </p:tgtEl>
                                        <p:attrNameLst>
                                          <p:attrName>style.visibility</p:attrName>
                                        </p:attrNameLst>
                                      </p:cBhvr>
                                      <p:to>
                                        <p:strVal val="visible"/>
                                      </p:to>
                                    </p:set>
                                    <p:anim calcmode="lin" valueType="num">
                                      <p:cBhvr additive="base">
                                        <p:cTn id="12" dur="500" fill="hold"/>
                                        <p:tgtEl>
                                          <p:spTgt spid="414723"/>
                                        </p:tgtEl>
                                        <p:attrNameLst>
                                          <p:attrName>ppt_x</p:attrName>
                                        </p:attrNameLst>
                                      </p:cBhvr>
                                      <p:tavLst>
                                        <p:tav tm="0">
                                          <p:val>
                                            <p:strVal val="0-#ppt_w/2"/>
                                          </p:val>
                                        </p:tav>
                                        <p:tav tm="100000">
                                          <p:val>
                                            <p:strVal val="#ppt_x"/>
                                          </p:val>
                                        </p:tav>
                                      </p:tavLst>
                                    </p:anim>
                                    <p:anim calcmode="lin" valueType="num">
                                      <p:cBhvr additive="base">
                                        <p:cTn id="13" dur="500" fill="hold"/>
                                        <p:tgtEl>
                                          <p:spTgt spid="414723"/>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14736"/>
                                        </p:tgtEl>
                                        <p:attrNameLst>
                                          <p:attrName>style.visibility</p:attrName>
                                        </p:attrNameLst>
                                      </p:cBhvr>
                                      <p:to>
                                        <p:strVal val="visible"/>
                                      </p:to>
                                    </p:set>
                                    <p:animEffect transition="in" filter="wipe(left)">
                                      <p:cBhvr>
                                        <p:cTn id="18" dur="500"/>
                                        <p:tgtEl>
                                          <p:spTgt spid="414736"/>
                                        </p:tgtEl>
                                      </p:cBhvr>
                                    </p:animEffect>
                                  </p:childTnLst>
                                  <p:subTnLst>
                                    <p:audio>
                                      <p:cMediaNode>
                                        <p:cTn display="0" masterRel="sameClick">
                                          <p:stCondLst>
                                            <p:cond evt="begin" delay="0">
                                              <p:tn val="16"/>
                                            </p:cond>
                                          </p:stCondLst>
                                          <p:endCondLst>
                                            <p:cond evt="onStopAudio" delay="0">
                                              <p:tgtEl>
                                                <p:sldTgt/>
                                              </p:tgtEl>
                                            </p:cond>
                                          </p:endCondLst>
                                        </p:cTn>
                                        <p:tgtEl>
                                          <p:sndTgt r:embed="rId5" name="145b.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414731"/>
                                        </p:tgtEl>
                                        <p:attrNameLst>
                                          <p:attrName>style.visibility</p:attrName>
                                        </p:attrNameLst>
                                      </p:cBhvr>
                                      <p:to>
                                        <p:strVal val="visible"/>
                                      </p:to>
                                    </p:set>
                                    <p:animEffect transition="in" filter="wipe(left)">
                                      <p:cBhvr>
                                        <p:cTn id="23" dur="500"/>
                                        <p:tgtEl>
                                          <p:spTgt spid="414731"/>
                                        </p:tgtEl>
                                      </p:cBhvr>
                                    </p:animEffect>
                                  </p:childTnLst>
                                  <p:subTnLst>
                                    <p:audio>
                                      <p:cMediaNode>
                                        <p:cTn display="0" masterRel="sameClick">
                                          <p:stCondLst>
                                            <p:cond evt="begin" delay="0">
                                              <p:tn val="21"/>
                                            </p:cond>
                                          </p:stCondLst>
                                          <p:endCondLst>
                                            <p:cond evt="onStopAudio" delay="0">
                                              <p:tgtEl>
                                                <p:sldTgt/>
                                              </p:tgtEl>
                                            </p:cond>
                                          </p:endCondLst>
                                        </p:cTn>
                                        <p:tgtEl>
                                          <p:sndTgt r:embed="rId6" name="145c.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414737"/>
                                        </p:tgtEl>
                                        <p:attrNameLst>
                                          <p:attrName>style.visibility</p:attrName>
                                        </p:attrNameLst>
                                      </p:cBhvr>
                                      <p:to>
                                        <p:strVal val="visible"/>
                                      </p:to>
                                    </p:set>
                                    <p:animEffect transition="in" filter="wipe(left)">
                                      <p:cBhvr>
                                        <p:cTn id="28" dur="500"/>
                                        <p:tgtEl>
                                          <p:spTgt spid="414737"/>
                                        </p:tgtEl>
                                      </p:cBhvr>
                                    </p:animEffect>
                                  </p:childTnLst>
                                  <p:subTnLst>
                                    <p:audio>
                                      <p:cMediaNode>
                                        <p:cTn display="0" masterRel="sameClick">
                                          <p:stCondLst>
                                            <p:cond evt="begin" delay="0">
                                              <p:tn val="26"/>
                                            </p:cond>
                                          </p:stCondLst>
                                          <p:endCondLst>
                                            <p:cond evt="onStopAudio" delay="0">
                                              <p:tgtEl>
                                                <p:sldTgt/>
                                              </p:tgtEl>
                                            </p:cond>
                                          </p:endCondLst>
                                        </p:cTn>
                                        <p:tgtEl>
                                          <p:sndTgt r:embed="rId7" name="145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23" grpId="0" autoUpdateAnimBg="0"/>
      <p:bldP spid="414724" grpId="0" autoUpdateAnimBg="0"/>
      <p:bldP spid="41473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a:extLst>
              <a:ext uri="{FF2B5EF4-FFF2-40B4-BE49-F238E27FC236}">
                <a16:creationId xmlns:a16="http://schemas.microsoft.com/office/drawing/2014/main" id="{1C8692AA-8267-419D-8542-F056A28F24DB}"/>
              </a:ext>
            </a:extLst>
          </p:cNvPr>
          <p:cNvSpPr>
            <a:spLocks noChangeArrowheads="1"/>
          </p:cNvSpPr>
          <p:nvPr/>
        </p:nvSpPr>
        <p:spPr bwMode="auto">
          <a:xfrm>
            <a:off x="1366838"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nchor="ctr"/>
          <a:lstStyle>
            <a:lvl1pPr>
              <a:defRPr kumimoji="1" sz="4400">
                <a:solidFill>
                  <a:schemeClr val="tx2"/>
                </a:solidFill>
                <a:latin typeface="Impact" panose="020B0806030902050204" pitchFamily="34" charset="0"/>
              </a:defRPr>
            </a:lvl1pPr>
            <a:lvl2pPr>
              <a:defRPr kumimoji="1" sz="4400">
                <a:solidFill>
                  <a:schemeClr val="tx2"/>
                </a:solidFill>
                <a:latin typeface="Impact" panose="020B0806030902050204" pitchFamily="34" charset="0"/>
              </a:defRPr>
            </a:lvl2pPr>
            <a:lvl3pPr>
              <a:defRPr kumimoji="1" sz="4400">
                <a:solidFill>
                  <a:schemeClr val="tx2"/>
                </a:solidFill>
                <a:latin typeface="Impact" panose="020B0806030902050204" pitchFamily="34" charset="0"/>
              </a:defRPr>
            </a:lvl3pPr>
            <a:lvl4pPr>
              <a:defRPr kumimoji="1" sz="4400">
                <a:solidFill>
                  <a:schemeClr val="tx2"/>
                </a:solidFill>
                <a:latin typeface="Impact" panose="020B0806030902050204" pitchFamily="34" charset="0"/>
              </a:defRPr>
            </a:lvl4pPr>
            <a:lvl5pPr>
              <a:defRPr kumimoji="1" sz="4400">
                <a:solidFill>
                  <a:schemeClr val="tx2"/>
                </a:solidFill>
                <a:latin typeface="Impact" panose="020B0806030902050204" pitchFamily="34" charset="0"/>
              </a:defRPr>
            </a:lvl5pPr>
            <a:lvl6pPr marL="457200" eaLnBrk="0" fontAlgn="base" hangingPunct="0">
              <a:spcBef>
                <a:spcPct val="0"/>
              </a:spcBef>
              <a:spcAft>
                <a:spcPct val="0"/>
              </a:spcAft>
              <a:defRPr kumimoji="1" sz="4400">
                <a:solidFill>
                  <a:schemeClr val="tx2"/>
                </a:solidFill>
                <a:latin typeface="Impact" panose="020B0806030902050204" pitchFamily="34" charset="0"/>
              </a:defRPr>
            </a:lvl6pPr>
            <a:lvl7pPr marL="914400" eaLnBrk="0" fontAlgn="base" hangingPunct="0">
              <a:spcBef>
                <a:spcPct val="0"/>
              </a:spcBef>
              <a:spcAft>
                <a:spcPct val="0"/>
              </a:spcAft>
              <a:defRPr kumimoji="1" sz="4400">
                <a:solidFill>
                  <a:schemeClr val="tx2"/>
                </a:solidFill>
                <a:latin typeface="Impact" panose="020B0806030902050204" pitchFamily="34" charset="0"/>
              </a:defRPr>
            </a:lvl7pPr>
            <a:lvl8pPr marL="1371600" eaLnBrk="0" fontAlgn="base" hangingPunct="0">
              <a:spcBef>
                <a:spcPct val="0"/>
              </a:spcBef>
              <a:spcAft>
                <a:spcPct val="0"/>
              </a:spcAft>
              <a:defRPr kumimoji="1" sz="4400">
                <a:solidFill>
                  <a:schemeClr val="tx2"/>
                </a:solidFill>
                <a:latin typeface="Impact" panose="020B0806030902050204" pitchFamily="34" charset="0"/>
              </a:defRPr>
            </a:lvl8pPr>
            <a:lvl9pPr marL="1828800" eaLnBrk="0" fontAlgn="base" hangingPunct="0">
              <a:spcBef>
                <a:spcPct val="0"/>
              </a:spcBef>
              <a:spcAft>
                <a:spcPct val="0"/>
              </a:spcAft>
              <a:defRPr kumimoji="1" sz="4400">
                <a:solidFill>
                  <a:schemeClr val="tx2"/>
                </a:solidFill>
                <a:latin typeface="Impact" panose="020B0806030902050204" pitchFamily="34" charset="0"/>
              </a:defRPr>
            </a:lvl9pPr>
          </a:lstStyle>
          <a:p>
            <a:r>
              <a:rPr lang="en-US" altLang="en-US"/>
              <a:t>Physics Support Materials</a:t>
            </a:r>
          </a:p>
        </p:txBody>
      </p:sp>
      <p:sp>
        <p:nvSpPr>
          <p:cNvPr id="416771" name="Text Box 3">
            <a:extLst>
              <a:ext uri="{FF2B5EF4-FFF2-40B4-BE49-F238E27FC236}">
                <a16:creationId xmlns:a16="http://schemas.microsoft.com/office/drawing/2014/main" id="{3505C781-C58C-48D8-A1A6-3C43CEAA6DBF}"/>
              </a:ext>
            </a:extLst>
          </p:cNvPr>
          <p:cNvSpPr txBox="1">
            <a:spLocks noChangeArrowheads="1"/>
          </p:cNvSpPr>
          <p:nvPr/>
        </p:nvSpPr>
        <p:spPr bwMode="auto">
          <a:xfrm>
            <a:off x="5110163" y="6400800"/>
            <a:ext cx="4033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rPr>
              <a:t>Click the mouse to continue</a:t>
            </a:r>
          </a:p>
        </p:txBody>
      </p:sp>
      <p:sp>
        <p:nvSpPr>
          <p:cNvPr id="416772" name="Text Box 4">
            <a:extLst>
              <a:ext uri="{FF2B5EF4-FFF2-40B4-BE49-F238E27FC236}">
                <a16:creationId xmlns:a16="http://schemas.microsoft.com/office/drawing/2014/main" id="{15ED3C5D-80F2-4551-9283-FA1CFC6AC130}"/>
              </a:ext>
            </a:extLst>
          </p:cNvPr>
          <p:cNvSpPr txBox="1">
            <a:spLocks noChangeArrowheads="1"/>
          </p:cNvSpPr>
          <p:nvPr/>
        </p:nvSpPr>
        <p:spPr bwMode="auto">
          <a:xfrm>
            <a:off x="1371600" y="2667000"/>
            <a:ext cx="7924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tx1"/>
                </a:solidFill>
              </a:rPr>
              <a:t>If a copper ball is dropped on a hard surface the ball is deformed, and we can assume all the energy is transferred to internal energy in the ball. From what height must the ball have been dropped to raise its temperature by 2</a:t>
            </a:r>
            <a:r>
              <a:rPr lang="en-US" altLang="en-US" baseline="58000">
                <a:solidFill>
                  <a:schemeClr val="tx1"/>
                </a:solidFill>
              </a:rPr>
              <a:t>o</a:t>
            </a:r>
            <a:r>
              <a:rPr lang="en-US" altLang="en-US">
                <a:solidFill>
                  <a:schemeClr val="tx1"/>
                </a:solidFill>
              </a:rPr>
              <a:t>C?</a:t>
            </a:r>
          </a:p>
          <a:p>
            <a:r>
              <a:rPr lang="en-US" altLang="en-US">
                <a:solidFill>
                  <a:schemeClr val="tx1"/>
                </a:solidFill>
              </a:rPr>
              <a:t>(Specific heat capacity of copper = 380 J/kg</a:t>
            </a:r>
            <a:r>
              <a:rPr lang="en-US" altLang="en-US" baseline="58000">
                <a:solidFill>
                  <a:schemeClr val="tx1"/>
                </a:solidFill>
              </a:rPr>
              <a:t>o</a:t>
            </a:r>
            <a:r>
              <a:rPr lang="en-US" altLang="en-US">
                <a:solidFill>
                  <a:schemeClr val="tx1"/>
                </a:solidFill>
              </a:rPr>
              <a:t>C)</a:t>
            </a:r>
          </a:p>
        </p:txBody>
      </p:sp>
      <p:sp>
        <p:nvSpPr>
          <p:cNvPr id="416773" name="AutoShape 5">
            <a:hlinkClick r:id="" action="ppaction://hlinkshowjump?jump=nextslide" highlightClick="1"/>
            <a:extLst>
              <a:ext uri="{FF2B5EF4-FFF2-40B4-BE49-F238E27FC236}">
                <a16:creationId xmlns:a16="http://schemas.microsoft.com/office/drawing/2014/main" id="{C0EDE43B-0327-4CD2-BF1A-B58C21A380FF}"/>
              </a:ext>
            </a:extLst>
          </p:cNvPr>
          <p:cNvSpPr>
            <a:spLocks noChangeArrowheads="1"/>
          </p:cNvSpPr>
          <p:nvPr/>
        </p:nvSpPr>
        <p:spPr bwMode="auto">
          <a:xfrm>
            <a:off x="381000" y="5791200"/>
            <a:ext cx="381000" cy="3810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6774" name="Rectangle 6">
            <a:extLst>
              <a:ext uri="{FF2B5EF4-FFF2-40B4-BE49-F238E27FC236}">
                <a16:creationId xmlns:a16="http://schemas.microsoft.com/office/drawing/2014/main" id="{83E451DE-986B-47CE-A8C4-15632B39CC39}"/>
              </a:ext>
            </a:extLst>
          </p:cNvPr>
          <p:cNvSpPr>
            <a:spLocks noChangeArrowheads="1"/>
          </p:cNvSpPr>
          <p:nvPr/>
        </p:nvSpPr>
        <p:spPr bwMode="auto">
          <a:xfrm>
            <a:off x="1295400" y="1524000"/>
            <a:ext cx="7543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Intermediate 2        Mechanics and Heat</a:t>
            </a:r>
            <a:endParaRPr lang="en-US" altLang="en-US" sz="4000" b="1">
              <a:solidFill>
                <a:schemeClr val="tx1"/>
              </a:solidFill>
            </a:endParaRPr>
          </a:p>
        </p:txBody>
      </p:sp>
      <p:sp>
        <p:nvSpPr>
          <p:cNvPr id="416775" name="Text Box 7">
            <a:extLst>
              <a:ext uri="{FF2B5EF4-FFF2-40B4-BE49-F238E27FC236}">
                <a16:creationId xmlns:a16="http://schemas.microsoft.com/office/drawing/2014/main" id="{A6D7CBA5-4BAB-422C-9786-5811038D9D23}"/>
              </a:ext>
            </a:extLst>
          </p:cNvPr>
          <p:cNvSpPr txBox="1">
            <a:spLocks noChangeArrowheads="1"/>
          </p:cNvSpPr>
          <p:nvPr/>
        </p:nvSpPr>
        <p:spPr bwMode="auto">
          <a:xfrm>
            <a:off x="4114800" y="2057400"/>
            <a:ext cx="502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en-US" sz="1600" b="1"/>
              <a:t>Heat</a:t>
            </a:r>
            <a:r>
              <a:rPr lang="en-US" altLang="en-US" sz="1600"/>
              <a:t>  / Principle of Conservation of Energy </a:t>
            </a:r>
            <a:endParaRPr lang="en-US" altLang="en-US" sz="1400"/>
          </a:p>
        </p:txBody>
      </p:sp>
      <p:sp>
        <p:nvSpPr>
          <p:cNvPr id="416776" name="Rectangle 8">
            <a:extLst>
              <a:ext uri="{FF2B5EF4-FFF2-40B4-BE49-F238E27FC236}">
                <a16:creationId xmlns:a16="http://schemas.microsoft.com/office/drawing/2014/main" id="{763DB531-FEC8-45F1-B1A7-296627EA35BA}"/>
              </a:ext>
            </a:extLst>
          </p:cNvPr>
          <p:cNvSpPr>
            <a:spLocks noChangeArrowheads="1"/>
          </p:cNvSpPr>
          <p:nvPr/>
        </p:nvSpPr>
        <p:spPr bwMode="auto">
          <a:xfrm>
            <a:off x="1314450" y="2362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b="1"/>
              <a:t>146</a:t>
            </a:r>
            <a:endParaRPr lang="en-US" altLang="en-US"/>
          </a:p>
        </p:txBody>
      </p:sp>
      <p:sp>
        <p:nvSpPr>
          <p:cNvPr id="416777" name="AutoShape 9">
            <a:hlinkClick r:id="rId8" action="ppaction://hlinksldjump" highlightClick="1" endSnd="1"/>
            <a:extLst>
              <a:ext uri="{FF2B5EF4-FFF2-40B4-BE49-F238E27FC236}">
                <a16:creationId xmlns:a16="http://schemas.microsoft.com/office/drawing/2014/main" id="{832C7194-7C3D-4A2C-A83A-5BC777406741}"/>
              </a:ext>
            </a:extLst>
          </p:cNvPr>
          <p:cNvSpPr>
            <a:spLocks noChangeArrowheads="1"/>
          </p:cNvSpPr>
          <p:nvPr/>
        </p:nvSpPr>
        <p:spPr bwMode="auto">
          <a:xfrm>
            <a:off x="381000" y="4572000"/>
            <a:ext cx="381000" cy="381000"/>
          </a:xfrm>
          <a:prstGeom prst="actionButtonBeginning">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6778" name="AutoShape 10">
            <a:hlinkClick r:id="" action="ppaction://hlinkshowjump?jump=previousslide" highlightClick="1"/>
            <a:extLst>
              <a:ext uri="{FF2B5EF4-FFF2-40B4-BE49-F238E27FC236}">
                <a16:creationId xmlns:a16="http://schemas.microsoft.com/office/drawing/2014/main" id="{9F5A694F-C157-4BF6-BD81-2C8E705F549D}"/>
              </a:ext>
            </a:extLst>
          </p:cNvPr>
          <p:cNvSpPr>
            <a:spLocks noChangeArrowheads="1"/>
          </p:cNvSpPr>
          <p:nvPr/>
        </p:nvSpPr>
        <p:spPr bwMode="auto">
          <a:xfrm>
            <a:off x="381000" y="5181600"/>
            <a:ext cx="381000" cy="3810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aphicFrame>
        <p:nvGraphicFramePr>
          <p:cNvPr id="416783" name="Object 15">
            <a:extLst>
              <a:ext uri="{FF2B5EF4-FFF2-40B4-BE49-F238E27FC236}">
                <a16:creationId xmlns:a16="http://schemas.microsoft.com/office/drawing/2014/main" id="{4F294B8C-F9BB-4E5E-A649-C6B89B3EEFD5}"/>
              </a:ext>
            </a:extLst>
          </p:cNvPr>
          <p:cNvGraphicFramePr>
            <a:graphicFrameLocks noChangeAspect="1"/>
          </p:cNvGraphicFramePr>
          <p:nvPr/>
        </p:nvGraphicFramePr>
        <p:xfrm>
          <a:off x="1981200" y="4495800"/>
          <a:ext cx="1752600" cy="371475"/>
        </p:xfrm>
        <a:graphic>
          <a:graphicData uri="http://schemas.openxmlformats.org/presentationml/2006/ole">
            <mc:AlternateContent xmlns:mc="http://schemas.openxmlformats.org/markup-compatibility/2006">
              <mc:Choice xmlns:v="urn:schemas-microsoft-com:vml" Requires="v">
                <p:oleObj spid="_x0000_s416789" name="Equation" r:id="rId9" imgW="1612800" imgH="342720" progId="Equation.3">
                  <p:embed/>
                </p:oleObj>
              </mc:Choice>
              <mc:Fallback>
                <p:oleObj name="Equation" r:id="rId9" imgW="1612800" imgH="342720" progId="Equation.3">
                  <p:embed/>
                  <p:pic>
                    <p:nvPicPr>
                      <p:cNvPr id="0"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1200" y="4495800"/>
                        <a:ext cx="175260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6785" name="Text Box 17">
            <a:extLst>
              <a:ext uri="{FF2B5EF4-FFF2-40B4-BE49-F238E27FC236}">
                <a16:creationId xmlns:a16="http://schemas.microsoft.com/office/drawing/2014/main" id="{D3334806-07E3-414D-A0AB-CA752A58AFEE}"/>
              </a:ext>
            </a:extLst>
          </p:cNvPr>
          <p:cNvSpPr txBox="1">
            <a:spLocks noChangeArrowheads="1"/>
          </p:cNvSpPr>
          <p:nvPr/>
        </p:nvSpPr>
        <p:spPr bwMode="auto">
          <a:xfrm>
            <a:off x="1219200" y="4114800"/>
            <a:ext cx="4605338"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en-US"/>
              <a:t>gravitational potential energy lost =Heat gained </a:t>
            </a:r>
          </a:p>
        </p:txBody>
      </p:sp>
      <p:graphicFrame>
        <p:nvGraphicFramePr>
          <p:cNvPr id="416787" name="Object 19">
            <a:extLst>
              <a:ext uri="{FF2B5EF4-FFF2-40B4-BE49-F238E27FC236}">
                <a16:creationId xmlns:a16="http://schemas.microsoft.com/office/drawing/2014/main" id="{D0DCC564-DC1B-40CE-9CDA-3B087C94A00A}"/>
              </a:ext>
            </a:extLst>
          </p:cNvPr>
          <p:cNvGraphicFramePr>
            <a:graphicFrameLocks noChangeAspect="1"/>
          </p:cNvGraphicFramePr>
          <p:nvPr/>
        </p:nvGraphicFramePr>
        <p:xfrm>
          <a:off x="5867400" y="3935413"/>
          <a:ext cx="1752600" cy="882650"/>
        </p:xfrm>
        <a:graphic>
          <a:graphicData uri="http://schemas.openxmlformats.org/presentationml/2006/ole">
            <mc:AlternateContent xmlns:mc="http://schemas.openxmlformats.org/markup-compatibility/2006">
              <mc:Choice xmlns:v="urn:schemas-microsoft-com:vml" Requires="v">
                <p:oleObj spid="_x0000_s416790" name="Equation" r:id="rId11" imgW="1612800" imgH="812520" progId="Equation.3">
                  <p:embed/>
                </p:oleObj>
              </mc:Choice>
              <mc:Fallback>
                <p:oleObj name="Equation" r:id="rId11" imgW="1612800" imgH="812520" progId="Equation.3">
                  <p:embed/>
                  <p:pic>
                    <p:nvPicPr>
                      <p:cNvPr id="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67400" y="3935413"/>
                        <a:ext cx="1752600" cy="882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6788" name="Object 20">
            <a:extLst>
              <a:ext uri="{FF2B5EF4-FFF2-40B4-BE49-F238E27FC236}">
                <a16:creationId xmlns:a16="http://schemas.microsoft.com/office/drawing/2014/main" id="{531E50D7-64B9-41B7-A10B-C14073AF1712}"/>
              </a:ext>
            </a:extLst>
          </p:cNvPr>
          <p:cNvGraphicFramePr>
            <a:graphicFrameLocks noChangeAspect="1"/>
          </p:cNvGraphicFramePr>
          <p:nvPr/>
        </p:nvGraphicFramePr>
        <p:xfrm>
          <a:off x="5791200" y="4876800"/>
          <a:ext cx="1751013" cy="1981200"/>
        </p:xfrm>
        <a:graphic>
          <a:graphicData uri="http://schemas.openxmlformats.org/presentationml/2006/ole">
            <mc:AlternateContent xmlns:mc="http://schemas.openxmlformats.org/markup-compatibility/2006">
              <mc:Choice xmlns:v="urn:schemas-microsoft-com:vml" Requires="v">
                <p:oleObj spid="_x0000_s416791" name="Equation" r:id="rId13" imgW="1841400" imgH="2082600" progId="Equation.3">
                  <p:embed/>
                </p:oleObj>
              </mc:Choice>
              <mc:Fallback>
                <p:oleObj name="Equation" r:id="rId13" imgW="1841400" imgH="2082600" progId="Equation.3">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91200" y="4876800"/>
                        <a:ext cx="1751013" cy="198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416772"/>
                                        </p:tgtEl>
                                        <p:attrNameLst>
                                          <p:attrName>style.visibility</p:attrName>
                                        </p:attrNameLst>
                                      </p:cBhvr>
                                      <p:to>
                                        <p:strVal val="visible"/>
                                      </p:to>
                                    </p:set>
                                    <p:anim calcmode="lin" valueType="num">
                                      <p:cBhvr additive="base">
                                        <p:cTn id="7" dur="500"/>
                                        <p:tgtEl>
                                          <p:spTgt spid="416772"/>
                                        </p:tgtEl>
                                        <p:attrNameLst>
                                          <p:attrName>ppt_x</p:attrName>
                                        </p:attrNameLst>
                                      </p:cBhvr>
                                      <p:tavLst>
                                        <p:tav tm="0">
                                          <p:val>
                                            <p:strVal val="#ppt_x+#ppt_w*1.125000"/>
                                          </p:val>
                                        </p:tav>
                                        <p:tav tm="100000">
                                          <p:val>
                                            <p:strVal val="#ppt_x"/>
                                          </p:val>
                                        </p:tav>
                                      </p:tavLst>
                                    </p:anim>
                                    <p:animEffect transition="in" filter="wipe(left)">
                                      <p:cBhvr>
                                        <p:cTn id="8" dur="500"/>
                                        <p:tgtEl>
                                          <p:spTgt spid="416772"/>
                                        </p:tgtEl>
                                      </p:cBhvr>
                                    </p:animEffect>
                                  </p:childTnLst>
                                  <p:subTnLst>
                                    <p:audio>
                                      <p:cMediaNode>
                                        <p:cTn display="0" masterRel="sameClick">
                                          <p:stCondLst>
                                            <p:cond evt="begin" delay="0">
                                              <p:tn val="5"/>
                                            </p:cond>
                                          </p:stCondLst>
                                          <p:endCondLst>
                                            <p:cond evt="onStopAudio" delay="0">
                                              <p:tgtEl>
                                                <p:sldTgt/>
                                              </p:tgtEl>
                                            </p:cond>
                                          </p:endCondLst>
                                        </p:cTn>
                                        <p:tgtEl>
                                          <p:sndTgt r:embed="rId4" name="146a.wav"/>
                                        </p:tgtEl>
                                      </p:cMediaNode>
                                    </p:audio>
                                  </p:subTnLst>
                                </p:cTn>
                              </p:par>
                            </p:childTnLst>
                          </p:cTn>
                        </p:par>
                        <p:par>
                          <p:cTn id="9" fill="hold" nodeType="afterGroup">
                            <p:stCondLst>
                              <p:cond delay="1500"/>
                            </p:stCondLst>
                            <p:childTnLst>
                              <p:par>
                                <p:cTn id="10" presetID="2" presetClass="entr" presetSubtype="8" fill="hold" grpId="0" nodeType="afterEffect">
                                  <p:stCondLst>
                                    <p:cond delay="10000"/>
                                  </p:stCondLst>
                                  <p:childTnLst>
                                    <p:set>
                                      <p:cBhvr>
                                        <p:cTn id="11" dur="1" fill="hold">
                                          <p:stCondLst>
                                            <p:cond delay="0"/>
                                          </p:stCondLst>
                                        </p:cTn>
                                        <p:tgtEl>
                                          <p:spTgt spid="416771"/>
                                        </p:tgtEl>
                                        <p:attrNameLst>
                                          <p:attrName>style.visibility</p:attrName>
                                        </p:attrNameLst>
                                      </p:cBhvr>
                                      <p:to>
                                        <p:strVal val="visible"/>
                                      </p:to>
                                    </p:set>
                                    <p:anim calcmode="lin" valueType="num">
                                      <p:cBhvr additive="base">
                                        <p:cTn id="12" dur="500" fill="hold"/>
                                        <p:tgtEl>
                                          <p:spTgt spid="416771"/>
                                        </p:tgtEl>
                                        <p:attrNameLst>
                                          <p:attrName>ppt_x</p:attrName>
                                        </p:attrNameLst>
                                      </p:cBhvr>
                                      <p:tavLst>
                                        <p:tav tm="0">
                                          <p:val>
                                            <p:strVal val="0-#ppt_w/2"/>
                                          </p:val>
                                        </p:tav>
                                        <p:tav tm="100000">
                                          <p:val>
                                            <p:strVal val="#ppt_x"/>
                                          </p:val>
                                        </p:tav>
                                      </p:tavLst>
                                    </p:anim>
                                    <p:anim calcmode="lin" valueType="num">
                                      <p:cBhvr additive="base">
                                        <p:cTn id="13" dur="500" fill="hold"/>
                                        <p:tgtEl>
                                          <p:spTgt spid="416771"/>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16785"/>
                                        </p:tgtEl>
                                        <p:attrNameLst>
                                          <p:attrName>style.visibility</p:attrName>
                                        </p:attrNameLst>
                                      </p:cBhvr>
                                      <p:to>
                                        <p:strVal val="visible"/>
                                      </p:to>
                                    </p:set>
                                    <p:animEffect transition="in" filter="wipe(left)">
                                      <p:cBhvr>
                                        <p:cTn id="18" dur="500"/>
                                        <p:tgtEl>
                                          <p:spTgt spid="416785"/>
                                        </p:tgtEl>
                                      </p:cBhvr>
                                    </p:animEffect>
                                  </p:childTnLst>
                                  <p:subTnLst>
                                    <p:audio>
                                      <p:cMediaNode>
                                        <p:cTn display="0" masterRel="sameClick">
                                          <p:stCondLst>
                                            <p:cond evt="begin" delay="0">
                                              <p:tn val="16"/>
                                            </p:cond>
                                          </p:stCondLst>
                                          <p:endCondLst>
                                            <p:cond evt="onStopAudio" delay="0">
                                              <p:tgtEl>
                                                <p:sldTgt/>
                                              </p:tgtEl>
                                            </p:cond>
                                          </p:endCondLst>
                                        </p:cTn>
                                        <p:tgtEl>
                                          <p:sndTgt r:embed="rId5" name="146b.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416783"/>
                                        </p:tgtEl>
                                        <p:attrNameLst>
                                          <p:attrName>style.visibility</p:attrName>
                                        </p:attrNameLst>
                                      </p:cBhvr>
                                      <p:to>
                                        <p:strVal val="visible"/>
                                      </p:to>
                                    </p:set>
                                    <p:animEffect transition="in" filter="wipe(left)">
                                      <p:cBhvr>
                                        <p:cTn id="23" dur="500"/>
                                        <p:tgtEl>
                                          <p:spTgt spid="416783"/>
                                        </p:tgtEl>
                                      </p:cBhvr>
                                    </p:animEffect>
                                  </p:childTnLst>
                                  <p:subTnLst>
                                    <p:audio>
                                      <p:cMediaNode>
                                        <p:cTn display="0" masterRel="sameClick">
                                          <p:stCondLst>
                                            <p:cond evt="begin" delay="0">
                                              <p:tn val="21"/>
                                            </p:cond>
                                          </p:stCondLst>
                                          <p:endCondLst>
                                            <p:cond evt="onStopAudio" delay="0">
                                              <p:tgtEl>
                                                <p:sldTgt/>
                                              </p:tgtEl>
                                            </p:cond>
                                          </p:endCondLst>
                                        </p:cTn>
                                        <p:tgtEl>
                                          <p:sndTgt r:embed="rId6" name="146c.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416787"/>
                                        </p:tgtEl>
                                        <p:attrNameLst>
                                          <p:attrName>style.visibility</p:attrName>
                                        </p:attrNameLst>
                                      </p:cBhvr>
                                      <p:to>
                                        <p:strVal val="visible"/>
                                      </p:to>
                                    </p:set>
                                    <p:animEffect transition="in" filter="wipe(left)">
                                      <p:cBhvr>
                                        <p:cTn id="28" dur="500"/>
                                        <p:tgtEl>
                                          <p:spTgt spid="416787"/>
                                        </p:tgtEl>
                                      </p:cBhvr>
                                    </p:animEffect>
                                  </p:childTnLst>
                                  <p:subTnLst>
                                    <p:audio>
                                      <p:cMediaNode>
                                        <p:cTn display="0" masterRel="sameClick">
                                          <p:stCondLst>
                                            <p:cond evt="begin" delay="0">
                                              <p:tn val="26"/>
                                            </p:cond>
                                          </p:stCondLst>
                                          <p:endCondLst>
                                            <p:cond evt="onStopAudio" delay="0">
                                              <p:tgtEl>
                                                <p:sldTgt/>
                                              </p:tgtEl>
                                            </p:cond>
                                          </p:endCondLst>
                                        </p:cTn>
                                        <p:tgtEl>
                                          <p:sndTgt r:embed="rId7" name="146d.wav"/>
                                        </p:tgtEl>
                                      </p:cMediaNode>
                                    </p:audio>
                                  </p:subTnLst>
                                </p:cTn>
                              </p:par>
                            </p:childTnLst>
                          </p:cTn>
                        </p:par>
                        <p:par>
                          <p:cTn id="29" fill="hold" nodeType="afterGroup">
                            <p:stCondLst>
                              <p:cond delay="500"/>
                            </p:stCondLst>
                            <p:childTnLst>
                              <p:par>
                                <p:cTn id="30" presetID="22" presetClass="entr" presetSubtype="8" fill="hold" nodeType="afterEffect">
                                  <p:stCondLst>
                                    <p:cond delay="8000"/>
                                  </p:stCondLst>
                                  <p:childTnLst>
                                    <p:set>
                                      <p:cBhvr>
                                        <p:cTn id="31" dur="1" fill="hold">
                                          <p:stCondLst>
                                            <p:cond delay="0"/>
                                          </p:stCondLst>
                                        </p:cTn>
                                        <p:tgtEl>
                                          <p:spTgt spid="416788"/>
                                        </p:tgtEl>
                                        <p:attrNameLst>
                                          <p:attrName>style.visibility</p:attrName>
                                        </p:attrNameLst>
                                      </p:cBhvr>
                                      <p:to>
                                        <p:strVal val="visible"/>
                                      </p:to>
                                    </p:set>
                                    <p:animEffect transition="in" filter="wipe(left)">
                                      <p:cBhvr>
                                        <p:cTn id="32" dur="500"/>
                                        <p:tgtEl>
                                          <p:spTgt spid="4167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6771" grpId="0" autoUpdateAnimBg="0"/>
      <p:bldP spid="416772" grpId="0" autoUpdateAnimBg="0"/>
      <p:bldP spid="416785"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a:extLst>
              <a:ext uri="{FF2B5EF4-FFF2-40B4-BE49-F238E27FC236}">
                <a16:creationId xmlns:a16="http://schemas.microsoft.com/office/drawing/2014/main" id="{03FEAC7D-65B8-43A0-B15F-408A128EFDF9}"/>
              </a:ext>
            </a:extLst>
          </p:cNvPr>
          <p:cNvSpPr>
            <a:spLocks noChangeArrowheads="1"/>
          </p:cNvSpPr>
          <p:nvPr/>
        </p:nvSpPr>
        <p:spPr bwMode="auto">
          <a:xfrm>
            <a:off x="1366838"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nchor="ctr"/>
          <a:lstStyle>
            <a:lvl1pPr>
              <a:defRPr kumimoji="1" sz="4400">
                <a:solidFill>
                  <a:schemeClr val="tx2"/>
                </a:solidFill>
                <a:latin typeface="Impact" panose="020B0806030902050204" pitchFamily="34" charset="0"/>
              </a:defRPr>
            </a:lvl1pPr>
            <a:lvl2pPr>
              <a:defRPr kumimoji="1" sz="4400">
                <a:solidFill>
                  <a:schemeClr val="tx2"/>
                </a:solidFill>
                <a:latin typeface="Impact" panose="020B0806030902050204" pitchFamily="34" charset="0"/>
              </a:defRPr>
            </a:lvl2pPr>
            <a:lvl3pPr>
              <a:defRPr kumimoji="1" sz="4400">
                <a:solidFill>
                  <a:schemeClr val="tx2"/>
                </a:solidFill>
                <a:latin typeface="Impact" panose="020B0806030902050204" pitchFamily="34" charset="0"/>
              </a:defRPr>
            </a:lvl3pPr>
            <a:lvl4pPr>
              <a:defRPr kumimoji="1" sz="4400">
                <a:solidFill>
                  <a:schemeClr val="tx2"/>
                </a:solidFill>
                <a:latin typeface="Impact" panose="020B0806030902050204" pitchFamily="34" charset="0"/>
              </a:defRPr>
            </a:lvl4pPr>
            <a:lvl5pPr>
              <a:defRPr kumimoji="1" sz="4400">
                <a:solidFill>
                  <a:schemeClr val="tx2"/>
                </a:solidFill>
                <a:latin typeface="Impact" panose="020B0806030902050204" pitchFamily="34" charset="0"/>
              </a:defRPr>
            </a:lvl5pPr>
            <a:lvl6pPr marL="457200" eaLnBrk="0" fontAlgn="base" hangingPunct="0">
              <a:spcBef>
                <a:spcPct val="0"/>
              </a:spcBef>
              <a:spcAft>
                <a:spcPct val="0"/>
              </a:spcAft>
              <a:defRPr kumimoji="1" sz="4400">
                <a:solidFill>
                  <a:schemeClr val="tx2"/>
                </a:solidFill>
                <a:latin typeface="Impact" panose="020B0806030902050204" pitchFamily="34" charset="0"/>
              </a:defRPr>
            </a:lvl6pPr>
            <a:lvl7pPr marL="914400" eaLnBrk="0" fontAlgn="base" hangingPunct="0">
              <a:spcBef>
                <a:spcPct val="0"/>
              </a:spcBef>
              <a:spcAft>
                <a:spcPct val="0"/>
              </a:spcAft>
              <a:defRPr kumimoji="1" sz="4400">
                <a:solidFill>
                  <a:schemeClr val="tx2"/>
                </a:solidFill>
                <a:latin typeface="Impact" panose="020B0806030902050204" pitchFamily="34" charset="0"/>
              </a:defRPr>
            </a:lvl7pPr>
            <a:lvl8pPr marL="1371600" eaLnBrk="0" fontAlgn="base" hangingPunct="0">
              <a:spcBef>
                <a:spcPct val="0"/>
              </a:spcBef>
              <a:spcAft>
                <a:spcPct val="0"/>
              </a:spcAft>
              <a:defRPr kumimoji="1" sz="4400">
                <a:solidFill>
                  <a:schemeClr val="tx2"/>
                </a:solidFill>
                <a:latin typeface="Impact" panose="020B0806030902050204" pitchFamily="34" charset="0"/>
              </a:defRPr>
            </a:lvl8pPr>
            <a:lvl9pPr marL="1828800" eaLnBrk="0" fontAlgn="base" hangingPunct="0">
              <a:spcBef>
                <a:spcPct val="0"/>
              </a:spcBef>
              <a:spcAft>
                <a:spcPct val="0"/>
              </a:spcAft>
              <a:defRPr kumimoji="1" sz="4400">
                <a:solidFill>
                  <a:schemeClr val="tx2"/>
                </a:solidFill>
                <a:latin typeface="Impact" panose="020B0806030902050204" pitchFamily="34" charset="0"/>
              </a:defRPr>
            </a:lvl9pPr>
          </a:lstStyle>
          <a:p>
            <a:r>
              <a:rPr lang="en-US" altLang="en-US"/>
              <a:t>Physics Support Materials</a:t>
            </a:r>
          </a:p>
        </p:txBody>
      </p:sp>
      <p:sp>
        <p:nvSpPr>
          <p:cNvPr id="418819" name="Text Box 3">
            <a:extLst>
              <a:ext uri="{FF2B5EF4-FFF2-40B4-BE49-F238E27FC236}">
                <a16:creationId xmlns:a16="http://schemas.microsoft.com/office/drawing/2014/main" id="{BBD3E672-05C9-4157-BEFD-4873109E13F0}"/>
              </a:ext>
            </a:extLst>
          </p:cNvPr>
          <p:cNvSpPr txBox="1">
            <a:spLocks noChangeArrowheads="1"/>
          </p:cNvSpPr>
          <p:nvPr/>
        </p:nvSpPr>
        <p:spPr bwMode="auto">
          <a:xfrm>
            <a:off x="5110163" y="6400800"/>
            <a:ext cx="4033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rPr>
              <a:t>Click the mouse to continue</a:t>
            </a:r>
          </a:p>
        </p:txBody>
      </p:sp>
      <p:sp>
        <p:nvSpPr>
          <p:cNvPr id="418820" name="Text Box 4">
            <a:extLst>
              <a:ext uri="{FF2B5EF4-FFF2-40B4-BE49-F238E27FC236}">
                <a16:creationId xmlns:a16="http://schemas.microsoft.com/office/drawing/2014/main" id="{69D7C4FC-525D-4D93-9951-911B9113AAC1}"/>
              </a:ext>
            </a:extLst>
          </p:cNvPr>
          <p:cNvSpPr txBox="1">
            <a:spLocks noChangeArrowheads="1"/>
          </p:cNvSpPr>
          <p:nvPr/>
        </p:nvSpPr>
        <p:spPr bwMode="auto">
          <a:xfrm>
            <a:off x="1371600" y="2667000"/>
            <a:ext cx="7924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tx1"/>
                </a:solidFill>
              </a:rPr>
              <a:t>An electric shower has a 1.5 kW heating element.</a:t>
            </a:r>
          </a:p>
          <a:p>
            <a:r>
              <a:rPr lang="en-US" altLang="en-US">
                <a:solidFill>
                  <a:schemeClr val="tx1"/>
                </a:solidFill>
              </a:rPr>
              <a:t>a) How much heat energy can it give out in five minutes?</a:t>
            </a:r>
          </a:p>
        </p:txBody>
      </p:sp>
      <p:sp>
        <p:nvSpPr>
          <p:cNvPr id="418821" name="AutoShape 5">
            <a:hlinkClick r:id="" action="ppaction://hlinkshowjump?jump=nextslide" highlightClick="1"/>
            <a:extLst>
              <a:ext uri="{FF2B5EF4-FFF2-40B4-BE49-F238E27FC236}">
                <a16:creationId xmlns:a16="http://schemas.microsoft.com/office/drawing/2014/main" id="{B572A61F-B632-4BFB-B83C-FD8FBE62324C}"/>
              </a:ext>
            </a:extLst>
          </p:cNvPr>
          <p:cNvSpPr>
            <a:spLocks noChangeArrowheads="1"/>
          </p:cNvSpPr>
          <p:nvPr/>
        </p:nvSpPr>
        <p:spPr bwMode="auto">
          <a:xfrm>
            <a:off x="381000" y="5791200"/>
            <a:ext cx="381000" cy="3810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8822" name="Rectangle 6">
            <a:extLst>
              <a:ext uri="{FF2B5EF4-FFF2-40B4-BE49-F238E27FC236}">
                <a16:creationId xmlns:a16="http://schemas.microsoft.com/office/drawing/2014/main" id="{1D3C3BA5-FC3D-4019-BF4B-81122FF5C63E}"/>
              </a:ext>
            </a:extLst>
          </p:cNvPr>
          <p:cNvSpPr>
            <a:spLocks noChangeArrowheads="1"/>
          </p:cNvSpPr>
          <p:nvPr/>
        </p:nvSpPr>
        <p:spPr bwMode="auto">
          <a:xfrm>
            <a:off x="1295400" y="1524000"/>
            <a:ext cx="7543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Intermediate 2        Mechanics and Heat</a:t>
            </a:r>
            <a:endParaRPr lang="en-US" altLang="en-US" sz="4000" b="1">
              <a:solidFill>
                <a:schemeClr val="tx1"/>
              </a:solidFill>
            </a:endParaRPr>
          </a:p>
        </p:txBody>
      </p:sp>
      <p:sp>
        <p:nvSpPr>
          <p:cNvPr id="418823" name="Text Box 7">
            <a:extLst>
              <a:ext uri="{FF2B5EF4-FFF2-40B4-BE49-F238E27FC236}">
                <a16:creationId xmlns:a16="http://schemas.microsoft.com/office/drawing/2014/main" id="{FA9DDA14-F241-464C-9E28-85D56F934FA7}"/>
              </a:ext>
            </a:extLst>
          </p:cNvPr>
          <p:cNvSpPr txBox="1">
            <a:spLocks noChangeArrowheads="1"/>
          </p:cNvSpPr>
          <p:nvPr/>
        </p:nvSpPr>
        <p:spPr bwMode="auto">
          <a:xfrm>
            <a:off x="4114800" y="2057400"/>
            <a:ext cx="502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en-US" sz="1600" b="1"/>
              <a:t>Heat</a:t>
            </a:r>
            <a:r>
              <a:rPr lang="en-US" altLang="en-US" sz="1600"/>
              <a:t>  / Principle of Conservation of Energy </a:t>
            </a:r>
            <a:endParaRPr lang="en-US" altLang="en-US" sz="1400"/>
          </a:p>
        </p:txBody>
      </p:sp>
      <p:sp>
        <p:nvSpPr>
          <p:cNvPr id="418824" name="Rectangle 8">
            <a:extLst>
              <a:ext uri="{FF2B5EF4-FFF2-40B4-BE49-F238E27FC236}">
                <a16:creationId xmlns:a16="http://schemas.microsoft.com/office/drawing/2014/main" id="{0DD8D64A-DCAC-415A-AC19-DE23F9CB22C8}"/>
              </a:ext>
            </a:extLst>
          </p:cNvPr>
          <p:cNvSpPr>
            <a:spLocks noChangeArrowheads="1"/>
          </p:cNvSpPr>
          <p:nvPr/>
        </p:nvSpPr>
        <p:spPr bwMode="auto">
          <a:xfrm>
            <a:off x="1314450" y="2362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b="1"/>
              <a:t>147</a:t>
            </a:r>
            <a:endParaRPr lang="en-US" altLang="en-US"/>
          </a:p>
        </p:txBody>
      </p:sp>
      <p:sp>
        <p:nvSpPr>
          <p:cNvPr id="418825" name="AutoShape 9">
            <a:hlinkClick r:id="rId11" action="ppaction://hlinksldjump" highlightClick="1" endSnd="1"/>
            <a:extLst>
              <a:ext uri="{FF2B5EF4-FFF2-40B4-BE49-F238E27FC236}">
                <a16:creationId xmlns:a16="http://schemas.microsoft.com/office/drawing/2014/main" id="{0B1664BF-AFBC-4554-9129-9329D59FA15B}"/>
              </a:ext>
            </a:extLst>
          </p:cNvPr>
          <p:cNvSpPr>
            <a:spLocks noChangeArrowheads="1"/>
          </p:cNvSpPr>
          <p:nvPr/>
        </p:nvSpPr>
        <p:spPr bwMode="auto">
          <a:xfrm>
            <a:off x="381000" y="4572000"/>
            <a:ext cx="381000" cy="381000"/>
          </a:xfrm>
          <a:prstGeom prst="actionButtonBeginning">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8826" name="AutoShape 10">
            <a:hlinkClick r:id="" action="ppaction://hlinkshowjump?jump=previousslide" highlightClick="1"/>
            <a:extLst>
              <a:ext uri="{FF2B5EF4-FFF2-40B4-BE49-F238E27FC236}">
                <a16:creationId xmlns:a16="http://schemas.microsoft.com/office/drawing/2014/main" id="{D04A4A41-D67F-4B3E-BAD7-5E58FC7884F4}"/>
              </a:ext>
            </a:extLst>
          </p:cNvPr>
          <p:cNvSpPr>
            <a:spLocks noChangeArrowheads="1"/>
          </p:cNvSpPr>
          <p:nvPr/>
        </p:nvSpPr>
        <p:spPr bwMode="auto">
          <a:xfrm>
            <a:off x="381000" y="5181600"/>
            <a:ext cx="381000" cy="3810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aphicFrame>
        <p:nvGraphicFramePr>
          <p:cNvPr id="418831" name="Object 15">
            <a:extLst>
              <a:ext uri="{FF2B5EF4-FFF2-40B4-BE49-F238E27FC236}">
                <a16:creationId xmlns:a16="http://schemas.microsoft.com/office/drawing/2014/main" id="{44384EE8-AC0E-4290-ACDF-1D4C8BC6C92A}"/>
              </a:ext>
            </a:extLst>
          </p:cNvPr>
          <p:cNvGraphicFramePr>
            <a:graphicFrameLocks noChangeAspect="1"/>
          </p:cNvGraphicFramePr>
          <p:nvPr/>
        </p:nvGraphicFramePr>
        <p:xfrm>
          <a:off x="2057400" y="3429000"/>
          <a:ext cx="1206500" cy="381000"/>
        </p:xfrm>
        <a:graphic>
          <a:graphicData uri="http://schemas.openxmlformats.org/presentationml/2006/ole">
            <mc:AlternateContent xmlns:mc="http://schemas.openxmlformats.org/markup-compatibility/2006">
              <mc:Choice xmlns:v="urn:schemas-microsoft-com:vml" Requires="v">
                <p:oleObj spid="_x0000_s418838" name="Equation" r:id="rId12" imgW="1206360" imgH="380880" progId="Equation.3">
                  <p:embed/>
                </p:oleObj>
              </mc:Choice>
              <mc:Fallback>
                <p:oleObj name="Equation" r:id="rId12" imgW="1206360" imgH="380880" progId="Equation.3">
                  <p:embed/>
                  <p:pic>
                    <p:nvPicPr>
                      <p:cNvPr id="0" name="Object 1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57400" y="3429000"/>
                        <a:ext cx="12065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8832" name="Object 16">
            <a:extLst>
              <a:ext uri="{FF2B5EF4-FFF2-40B4-BE49-F238E27FC236}">
                <a16:creationId xmlns:a16="http://schemas.microsoft.com/office/drawing/2014/main" id="{AD00F2DC-CE76-49C3-AA74-A46F8FF77998}"/>
              </a:ext>
            </a:extLst>
          </p:cNvPr>
          <p:cNvGraphicFramePr>
            <a:graphicFrameLocks noChangeAspect="1"/>
          </p:cNvGraphicFramePr>
          <p:nvPr/>
        </p:nvGraphicFramePr>
        <p:xfrm>
          <a:off x="3886200" y="3429000"/>
          <a:ext cx="2159000" cy="838200"/>
        </p:xfrm>
        <a:graphic>
          <a:graphicData uri="http://schemas.openxmlformats.org/presentationml/2006/ole">
            <mc:AlternateContent xmlns:mc="http://schemas.openxmlformats.org/markup-compatibility/2006">
              <mc:Choice xmlns:v="urn:schemas-microsoft-com:vml" Requires="v">
                <p:oleObj spid="_x0000_s418839" name="Equation" r:id="rId14" imgW="2158920" imgH="838080" progId="Equation.3">
                  <p:embed/>
                </p:oleObj>
              </mc:Choice>
              <mc:Fallback>
                <p:oleObj name="Equation" r:id="rId14" imgW="2158920" imgH="838080" progId="Equation.3">
                  <p:embed/>
                  <p:pic>
                    <p:nvPicPr>
                      <p:cNvPr id="0" name="Object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886200" y="3429000"/>
                        <a:ext cx="21590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8834" name="Text Box 18">
            <a:extLst>
              <a:ext uri="{FF2B5EF4-FFF2-40B4-BE49-F238E27FC236}">
                <a16:creationId xmlns:a16="http://schemas.microsoft.com/office/drawing/2014/main" id="{BD398D10-B21F-424D-AA8E-1AD81CDC3FEA}"/>
              </a:ext>
            </a:extLst>
          </p:cNvPr>
          <p:cNvSpPr txBox="1">
            <a:spLocks noChangeArrowheads="1"/>
          </p:cNvSpPr>
          <p:nvPr/>
        </p:nvSpPr>
        <p:spPr bwMode="auto">
          <a:xfrm>
            <a:off x="1371600" y="4191000"/>
            <a:ext cx="6026150" cy="6413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spcBef>
                <a:spcPct val="50000"/>
              </a:spcBef>
            </a:pPr>
            <a:r>
              <a:rPr lang="en-US" altLang="en-US">
                <a:solidFill>
                  <a:schemeClr val="tx1"/>
                </a:solidFill>
              </a:rPr>
              <a:t>b) If the element is used to heat 5 kg of water for 5 minutes, what would be the rise in temperature?</a:t>
            </a:r>
            <a:endParaRPr lang="en-US" altLang="en-US"/>
          </a:p>
        </p:txBody>
      </p:sp>
      <p:graphicFrame>
        <p:nvGraphicFramePr>
          <p:cNvPr id="418835" name="Object 19">
            <a:extLst>
              <a:ext uri="{FF2B5EF4-FFF2-40B4-BE49-F238E27FC236}">
                <a16:creationId xmlns:a16="http://schemas.microsoft.com/office/drawing/2014/main" id="{2BE7D56E-2EFD-41E6-A42C-636C7C89C175}"/>
              </a:ext>
            </a:extLst>
          </p:cNvPr>
          <p:cNvGraphicFramePr>
            <a:graphicFrameLocks noChangeAspect="1"/>
          </p:cNvGraphicFramePr>
          <p:nvPr/>
        </p:nvGraphicFramePr>
        <p:xfrm>
          <a:off x="1371600" y="5105400"/>
          <a:ext cx="1409700" cy="381000"/>
        </p:xfrm>
        <a:graphic>
          <a:graphicData uri="http://schemas.openxmlformats.org/presentationml/2006/ole">
            <mc:AlternateContent xmlns:mc="http://schemas.openxmlformats.org/markup-compatibility/2006">
              <mc:Choice xmlns:v="urn:schemas-microsoft-com:vml" Requires="v">
                <p:oleObj spid="_x0000_s418840" name="Equation" r:id="rId16" imgW="1409400" imgH="380880" progId="Equation.3">
                  <p:embed/>
                </p:oleObj>
              </mc:Choice>
              <mc:Fallback>
                <p:oleObj name="Equation" r:id="rId16" imgW="1409400" imgH="380880" progId="Equation.3">
                  <p:embed/>
                  <p:pic>
                    <p:nvPicPr>
                      <p:cNvPr id="0" name="Object 1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71600" y="5105400"/>
                        <a:ext cx="14097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8836" name="Object 20">
            <a:extLst>
              <a:ext uri="{FF2B5EF4-FFF2-40B4-BE49-F238E27FC236}">
                <a16:creationId xmlns:a16="http://schemas.microsoft.com/office/drawing/2014/main" id="{48DD07BB-26EF-4386-AFD7-84526269D333}"/>
              </a:ext>
            </a:extLst>
          </p:cNvPr>
          <p:cNvGraphicFramePr>
            <a:graphicFrameLocks noChangeAspect="1"/>
          </p:cNvGraphicFramePr>
          <p:nvPr/>
        </p:nvGraphicFramePr>
        <p:xfrm>
          <a:off x="3200400" y="4953000"/>
          <a:ext cx="1117600" cy="722313"/>
        </p:xfrm>
        <a:graphic>
          <a:graphicData uri="http://schemas.openxmlformats.org/presentationml/2006/ole">
            <mc:AlternateContent xmlns:mc="http://schemas.openxmlformats.org/markup-compatibility/2006">
              <mc:Choice xmlns:v="urn:schemas-microsoft-com:vml" Requires="v">
                <p:oleObj spid="_x0000_s418841" name="Equation" r:id="rId18" imgW="1117440" imgH="723600" progId="Equation.3">
                  <p:embed/>
                </p:oleObj>
              </mc:Choice>
              <mc:Fallback>
                <p:oleObj name="Equation" r:id="rId18" imgW="1117440" imgH="723600" progId="Equation.3">
                  <p:embed/>
                  <p:pic>
                    <p:nvPicPr>
                      <p:cNvPr id="0" name="Object 2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200400" y="4953000"/>
                        <a:ext cx="1117600"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8837" name="Object 21">
            <a:extLst>
              <a:ext uri="{FF2B5EF4-FFF2-40B4-BE49-F238E27FC236}">
                <a16:creationId xmlns:a16="http://schemas.microsoft.com/office/drawing/2014/main" id="{63320F24-0954-49E8-9AA8-9415E9C8F86A}"/>
              </a:ext>
            </a:extLst>
          </p:cNvPr>
          <p:cNvGraphicFramePr>
            <a:graphicFrameLocks noChangeAspect="1"/>
          </p:cNvGraphicFramePr>
          <p:nvPr/>
        </p:nvGraphicFramePr>
        <p:xfrm>
          <a:off x="5238750" y="4876800"/>
          <a:ext cx="1752600" cy="1219200"/>
        </p:xfrm>
        <a:graphic>
          <a:graphicData uri="http://schemas.openxmlformats.org/presentationml/2006/ole">
            <mc:AlternateContent xmlns:mc="http://schemas.openxmlformats.org/markup-compatibility/2006">
              <mc:Choice xmlns:v="urn:schemas-microsoft-com:vml" Requires="v">
                <p:oleObj spid="_x0000_s418842" name="Equation" r:id="rId20" imgW="1752480" imgH="1218960" progId="Equation.3">
                  <p:embed/>
                </p:oleObj>
              </mc:Choice>
              <mc:Fallback>
                <p:oleObj name="Equation" r:id="rId20" imgW="1752480" imgH="1218960" progId="Equation.3">
                  <p:embed/>
                  <p:pic>
                    <p:nvPicPr>
                      <p:cNvPr id="0" name="Object 2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238750" y="4876800"/>
                        <a:ext cx="175260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418820"/>
                                        </p:tgtEl>
                                        <p:attrNameLst>
                                          <p:attrName>style.visibility</p:attrName>
                                        </p:attrNameLst>
                                      </p:cBhvr>
                                      <p:to>
                                        <p:strVal val="visible"/>
                                      </p:to>
                                    </p:set>
                                    <p:anim calcmode="lin" valueType="num">
                                      <p:cBhvr additive="base">
                                        <p:cTn id="7" dur="500"/>
                                        <p:tgtEl>
                                          <p:spTgt spid="418820"/>
                                        </p:tgtEl>
                                        <p:attrNameLst>
                                          <p:attrName>ppt_x</p:attrName>
                                        </p:attrNameLst>
                                      </p:cBhvr>
                                      <p:tavLst>
                                        <p:tav tm="0">
                                          <p:val>
                                            <p:strVal val="#ppt_x+#ppt_w*1.125000"/>
                                          </p:val>
                                        </p:tav>
                                        <p:tav tm="100000">
                                          <p:val>
                                            <p:strVal val="#ppt_x"/>
                                          </p:val>
                                        </p:tav>
                                      </p:tavLst>
                                    </p:anim>
                                    <p:animEffect transition="in" filter="wipe(left)">
                                      <p:cBhvr>
                                        <p:cTn id="8" dur="500"/>
                                        <p:tgtEl>
                                          <p:spTgt spid="418820"/>
                                        </p:tgtEl>
                                      </p:cBhvr>
                                    </p:animEffect>
                                  </p:childTnLst>
                                  <p:subTnLst>
                                    <p:audio>
                                      <p:cMediaNode>
                                        <p:cTn display="0" masterRel="sameClick">
                                          <p:stCondLst>
                                            <p:cond evt="begin" delay="0">
                                              <p:tn val="5"/>
                                            </p:cond>
                                          </p:stCondLst>
                                          <p:endCondLst>
                                            <p:cond evt="onStopAudio" delay="0">
                                              <p:tgtEl>
                                                <p:sldTgt/>
                                              </p:tgtEl>
                                            </p:cond>
                                          </p:endCondLst>
                                        </p:cTn>
                                        <p:tgtEl>
                                          <p:sndTgt r:embed="rId4" name="147a.wav"/>
                                        </p:tgtEl>
                                      </p:cMediaNode>
                                    </p:audio>
                                  </p:subTnLst>
                                </p:cTn>
                              </p:par>
                            </p:childTnLst>
                          </p:cTn>
                        </p:par>
                        <p:par>
                          <p:cTn id="9" fill="hold" nodeType="afterGroup">
                            <p:stCondLst>
                              <p:cond delay="1500"/>
                            </p:stCondLst>
                            <p:childTnLst>
                              <p:par>
                                <p:cTn id="10" presetID="2" presetClass="entr" presetSubtype="8" fill="hold" grpId="0" nodeType="afterEffect">
                                  <p:stCondLst>
                                    <p:cond delay="6000"/>
                                  </p:stCondLst>
                                  <p:childTnLst>
                                    <p:set>
                                      <p:cBhvr>
                                        <p:cTn id="11" dur="1" fill="hold">
                                          <p:stCondLst>
                                            <p:cond delay="0"/>
                                          </p:stCondLst>
                                        </p:cTn>
                                        <p:tgtEl>
                                          <p:spTgt spid="418819"/>
                                        </p:tgtEl>
                                        <p:attrNameLst>
                                          <p:attrName>style.visibility</p:attrName>
                                        </p:attrNameLst>
                                      </p:cBhvr>
                                      <p:to>
                                        <p:strVal val="visible"/>
                                      </p:to>
                                    </p:set>
                                    <p:anim calcmode="lin" valueType="num">
                                      <p:cBhvr additive="base">
                                        <p:cTn id="12" dur="500" fill="hold"/>
                                        <p:tgtEl>
                                          <p:spTgt spid="418819"/>
                                        </p:tgtEl>
                                        <p:attrNameLst>
                                          <p:attrName>ppt_x</p:attrName>
                                        </p:attrNameLst>
                                      </p:cBhvr>
                                      <p:tavLst>
                                        <p:tav tm="0">
                                          <p:val>
                                            <p:strVal val="0-#ppt_w/2"/>
                                          </p:val>
                                        </p:tav>
                                        <p:tav tm="100000">
                                          <p:val>
                                            <p:strVal val="#ppt_x"/>
                                          </p:val>
                                        </p:tav>
                                      </p:tavLst>
                                    </p:anim>
                                    <p:anim calcmode="lin" valueType="num">
                                      <p:cBhvr additive="base">
                                        <p:cTn id="13" dur="500" fill="hold"/>
                                        <p:tgtEl>
                                          <p:spTgt spid="418819"/>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418831"/>
                                        </p:tgtEl>
                                        <p:attrNameLst>
                                          <p:attrName>style.visibility</p:attrName>
                                        </p:attrNameLst>
                                      </p:cBhvr>
                                      <p:to>
                                        <p:strVal val="visible"/>
                                      </p:to>
                                    </p:set>
                                    <p:animEffect transition="in" filter="wipe(left)">
                                      <p:cBhvr>
                                        <p:cTn id="18" dur="500"/>
                                        <p:tgtEl>
                                          <p:spTgt spid="418831"/>
                                        </p:tgtEl>
                                      </p:cBhvr>
                                    </p:animEffect>
                                  </p:childTnLst>
                                  <p:subTnLst>
                                    <p:audio>
                                      <p:cMediaNode>
                                        <p:cTn display="0" masterRel="sameClick">
                                          <p:stCondLst>
                                            <p:cond evt="begin" delay="0">
                                              <p:tn val="16"/>
                                            </p:cond>
                                          </p:stCondLst>
                                          <p:endCondLst>
                                            <p:cond evt="onStopAudio" delay="0">
                                              <p:tgtEl>
                                                <p:sldTgt/>
                                              </p:tgtEl>
                                            </p:cond>
                                          </p:endCondLst>
                                        </p:cTn>
                                        <p:tgtEl>
                                          <p:sndTgt r:embed="rId5" name="2.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418832"/>
                                        </p:tgtEl>
                                        <p:attrNameLst>
                                          <p:attrName>style.visibility</p:attrName>
                                        </p:attrNameLst>
                                      </p:cBhvr>
                                      <p:to>
                                        <p:strVal val="visible"/>
                                      </p:to>
                                    </p:set>
                                    <p:animEffect transition="in" filter="wipe(left)">
                                      <p:cBhvr>
                                        <p:cTn id="23" dur="500"/>
                                        <p:tgtEl>
                                          <p:spTgt spid="418832"/>
                                        </p:tgtEl>
                                      </p:cBhvr>
                                    </p:animEffect>
                                  </p:childTnLst>
                                  <p:subTnLst>
                                    <p:audio>
                                      <p:cMediaNode>
                                        <p:cTn display="0" masterRel="sameClick">
                                          <p:stCondLst>
                                            <p:cond evt="begin" delay="0">
                                              <p:tn val="21"/>
                                            </p:cond>
                                          </p:stCondLst>
                                          <p:endCondLst>
                                            <p:cond evt="onStopAudio" delay="0">
                                              <p:tgtEl>
                                                <p:sldTgt/>
                                              </p:tgtEl>
                                            </p:cond>
                                          </p:endCondLst>
                                        </p:cTn>
                                        <p:tgtEl>
                                          <p:sndTgt r:embed="rId6" name="147c.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18834"/>
                                        </p:tgtEl>
                                        <p:attrNameLst>
                                          <p:attrName>style.visibility</p:attrName>
                                        </p:attrNameLst>
                                      </p:cBhvr>
                                      <p:to>
                                        <p:strVal val="visible"/>
                                      </p:to>
                                    </p:set>
                                    <p:animEffect transition="in" filter="wipe(left)">
                                      <p:cBhvr>
                                        <p:cTn id="28" dur="500"/>
                                        <p:tgtEl>
                                          <p:spTgt spid="418834"/>
                                        </p:tgtEl>
                                      </p:cBhvr>
                                    </p:animEffect>
                                  </p:childTnLst>
                                  <p:subTnLst>
                                    <p:audio>
                                      <p:cMediaNode>
                                        <p:cTn display="0" masterRel="sameClick">
                                          <p:stCondLst>
                                            <p:cond evt="begin" delay="0">
                                              <p:tn val="26"/>
                                            </p:cond>
                                          </p:stCondLst>
                                          <p:endCondLst>
                                            <p:cond evt="onStopAudio" delay="0">
                                              <p:tgtEl>
                                                <p:sldTgt/>
                                              </p:tgtEl>
                                            </p:cond>
                                          </p:endCondLst>
                                        </p:cTn>
                                        <p:tgtEl>
                                          <p:sndTgt r:embed="rId7" name="147d.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418835"/>
                                        </p:tgtEl>
                                        <p:attrNameLst>
                                          <p:attrName>style.visibility</p:attrName>
                                        </p:attrNameLst>
                                      </p:cBhvr>
                                      <p:to>
                                        <p:strVal val="visible"/>
                                      </p:to>
                                    </p:set>
                                    <p:animEffect transition="in" filter="wipe(left)">
                                      <p:cBhvr>
                                        <p:cTn id="33" dur="500"/>
                                        <p:tgtEl>
                                          <p:spTgt spid="418835"/>
                                        </p:tgtEl>
                                      </p:cBhvr>
                                    </p:animEffect>
                                  </p:childTnLst>
                                  <p:subTnLst>
                                    <p:audio>
                                      <p:cMediaNode>
                                        <p:cTn display="0" masterRel="sameClick">
                                          <p:stCondLst>
                                            <p:cond evt="begin" delay="0">
                                              <p:tn val="31"/>
                                            </p:cond>
                                          </p:stCondLst>
                                          <p:endCondLst>
                                            <p:cond evt="onStopAudio" delay="0">
                                              <p:tgtEl>
                                                <p:sldTgt/>
                                              </p:tgtEl>
                                            </p:cond>
                                          </p:endCondLst>
                                        </p:cTn>
                                        <p:tgtEl>
                                          <p:sndTgt r:embed="rId8" name="129b.wav"/>
                                        </p:tgtEl>
                                      </p:cMediaNode>
                                    </p:audio>
                                  </p:sub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418836"/>
                                        </p:tgtEl>
                                        <p:attrNameLst>
                                          <p:attrName>style.visibility</p:attrName>
                                        </p:attrNameLst>
                                      </p:cBhvr>
                                      <p:to>
                                        <p:strVal val="visible"/>
                                      </p:to>
                                    </p:set>
                                    <p:animEffect transition="in" filter="wipe(left)">
                                      <p:cBhvr>
                                        <p:cTn id="38" dur="500"/>
                                        <p:tgtEl>
                                          <p:spTgt spid="418836"/>
                                        </p:tgtEl>
                                      </p:cBhvr>
                                    </p:animEffect>
                                  </p:childTnLst>
                                  <p:subTnLst>
                                    <p:audio>
                                      <p:cMediaNode>
                                        <p:cTn display="0" masterRel="sameClick">
                                          <p:stCondLst>
                                            <p:cond evt="begin" delay="0">
                                              <p:tn val="36"/>
                                            </p:cond>
                                          </p:stCondLst>
                                          <p:endCondLst>
                                            <p:cond evt="onStopAudio" delay="0">
                                              <p:tgtEl>
                                                <p:sldTgt/>
                                              </p:tgtEl>
                                            </p:cond>
                                          </p:endCondLst>
                                        </p:cTn>
                                        <p:tgtEl>
                                          <p:sndTgt r:embed="rId9" name="147f.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nodeType="clickEffect">
                                  <p:stCondLst>
                                    <p:cond delay="0"/>
                                  </p:stCondLst>
                                  <p:childTnLst>
                                    <p:set>
                                      <p:cBhvr>
                                        <p:cTn id="42" dur="1" fill="hold">
                                          <p:stCondLst>
                                            <p:cond delay="0"/>
                                          </p:stCondLst>
                                        </p:cTn>
                                        <p:tgtEl>
                                          <p:spTgt spid="418837"/>
                                        </p:tgtEl>
                                        <p:attrNameLst>
                                          <p:attrName>style.visibility</p:attrName>
                                        </p:attrNameLst>
                                      </p:cBhvr>
                                      <p:to>
                                        <p:strVal val="visible"/>
                                      </p:to>
                                    </p:set>
                                    <p:animEffect transition="in" filter="wipe(left)">
                                      <p:cBhvr>
                                        <p:cTn id="43" dur="500"/>
                                        <p:tgtEl>
                                          <p:spTgt spid="418837"/>
                                        </p:tgtEl>
                                      </p:cBhvr>
                                    </p:animEffect>
                                  </p:childTnLst>
                                  <p:subTnLst>
                                    <p:audio>
                                      <p:cMediaNode>
                                        <p:cTn display="0" masterRel="sameClick">
                                          <p:stCondLst>
                                            <p:cond evt="begin" delay="0">
                                              <p:tn val="41"/>
                                            </p:cond>
                                          </p:stCondLst>
                                          <p:endCondLst>
                                            <p:cond evt="onStopAudio" delay="0">
                                              <p:tgtEl>
                                                <p:sldTgt/>
                                              </p:tgtEl>
                                            </p:cond>
                                          </p:endCondLst>
                                        </p:cTn>
                                        <p:tgtEl>
                                          <p:sndTgt r:embed="rId10" name="147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8819" grpId="0" autoUpdateAnimBg="0"/>
      <p:bldP spid="418820" grpId="0" autoUpdateAnimBg="0"/>
      <p:bldP spid="418834"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a:extLst>
              <a:ext uri="{FF2B5EF4-FFF2-40B4-BE49-F238E27FC236}">
                <a16:creationId xmlns:a16="http://schemas.microsoft.com/office/drawing/2014/main" id="{AC60EEBC-4C40-422F-938B-076CF03C46B7}"/>
              </a:ext>
            </a:extLst>
          </p:cNvPr>
          <p:cNvSpPr>
            <a:spLocks noChangeArrowheads="1"/>
          </p:cNvSpPr>
          <p:nvPr/>
        </p:nvSpPr>
        <p:spPr bwMode="auto">
          <a:xfrm>
            <a:off x="1366838"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nchor="ctr"/>
          <a:lstStyle>
            <a:lvl1pPr>
              <a:defRPr kumimoji="1" sz="4400">
                <a:solidFill>
                  <a:schemeClr val="tx2"/>
                </a:solidFill>
                <a:latin typeface="Impact" panose="020B0806030902050204" pitchFamily="34" charset="0"/>
              </a:defRPr>
            </a:lvl1pPr>
            <a:lvl2pPr>
              <a:defRPr kumimoji="1" sz="4400">
                <a:solidFill>
                  <a:schemeClr val="tx2"/>
                </a:solidFill>
                <a:latin typeface="Impact" panose="020B0806030902050204" pitchFamily="34" charset="0"/>
              </a:defRPr>
            </a:lvl2pPr>
            <a:lvl3pPr>
              <a:defRPr kumimoji="1" sz="4400">
                <a:solidFill>
                  <a:schemeClr val="tx2"/>
                </a:solidFill>
                <a:latin typeface="Impact" panose="020B0806030902050204" pitchFamily="34" charset="0"/>
              </a:defRPr>
            </a:lvl3pPr>
            <a:lvl4pPr>
              <a:defRPr kumimoji="1" sz="4400">
                <a:solidFill>
                  <a:schemeClr val="tx2"/>
                </a:solidFill>
                <a:latin typeface="Impact" panose="020B0806030902050204" pitchFamily="34" charset="0"/>
              </a:defRPr>
            </a:lvl4pPr>
            <a:lvl5pPr>
              <a:defRPr kumimoji="1" sz="4400">
                <a:solidFill>
                  <a:schemeClr val="tx2"/>
                </a:solidFill>
                <a:latin typeface="Impact" panose="020B0806030902050204" pitchFamily="34" charset="0"/>
              </a:defRPr>
            </a:lvl5pPr>
            <a:lvl6pPr marL="457200" eaLnBrk="0" fontAlgn="base" hangingPunct="0">
              <a:spcBef>
                <a:spcPct val="0"/>
              </a:spcBef>
              <a:spcAft>
                <a:spcPct val="0"/>
              </a:spcAft>
              <a:defRPr kumimoji="1" sz="4400">
                <a:solidFill>
                  <a:schemeClr val="tx2"/>
                </a:solidFill>
                <a:latin typeface="Impact" panose="020B0806030902050204" pitchFamily="34" charset="0"/>
              </a:defRPr>
            </a:lvl6pPr>
            <a:lvl7pPr marL="914400" eaLnBrk="0" fontAlgn="base" hangingPunct="0">
              <a:spcBef>
                <a:spcPct val="0"/>
              </a:spcBef>
              <a:spcAft>
                <a:spcPct val="0"/>
              </a:spcAft>
              <a:defRPr kumimoji="1" sz="4400">
                <a:solidFill>
                  <a:schemeClr val="tx2"/>
                </a:solidFill>
                <a:latin typeface="Impact" panose="020B0806030902050204" pitchFamily="34" charset="0"/>
              </a:defRPr>
            </a:lvl7pPr>
            <a:lvl8pPr marL="1371600" eaLnBrk="0" fontAlgn="base" hangingPunct="0">
              <a:spcBef>
                <a:spcPct val="0"/>
              </a:spcBef>
              <a:spcAft>
                <a:spcPct val="0"/>
              </a:spcAft>
              <a:defRPr kumimoji="1" sz="4400">
                <a:solidFill>
                  <a:schemeClr val="tx2"/>
                </a:solidFill>
                <a:latin typeface="Impact" panose="020B0806030902050204" pitchFamily="34" charset="0"/>
              </a:defRPr>
            </a:lvl8pPr>
            <a:lvl9pPr marL="1828800" eaLnBrk="0" fontAlgn="base" hangingPunct="0">
              <a:spcBef>
                <a:spcPct val="0"/>
              </a:spcBef>
              <a:spcAft>
                <a:spcPct val="0"/>
              </a:spcAft>
              <a:defRPr kumimoji="1" sz="4400">
                <a:solidFill>
                  <a:schemeClr val="tx2"/>
                </a:solidFill>
                <a:latin typeface="Impact" panose="020B0806030902050204" pitchFamily="34" charset="0"/>
              </a:defRPr>
            </a:lvl9pPr>
          </a:lstStyle>
          <a:p>
            <a:r>
              <a:rPr lang="en-US" altLang="en-US"/>
              <a:t>Physics Support Materials</a:t>
            </a:r>
          </a:p>
        </p:txBody>
      </p:sp>
      <p:sp>
        <p:nvSpPr>
          <p:cNvPr id="420867" name="Text Box 3">
            <a:extLst>
              <a:ext uri="{FF2B5EF4-FFF2-40B4-BE49-F238E27FC236}">
                <a16:creationId xmlns:a16="http://schemas.microsoft.com/office/drawing/2014/main" id="{6013452B-2F08-4C34-B687-FF47DF7A0514}"/>
              </a:ext>
            </a:extLst>
          </p:cNvPr>
          <p:cNvSpPr txBox="1">
            <a:spLocks noChangeArrowheads="1"/>
          </p:cNvSpPr>
          <p:nvPr/>
        </p:nvSpPr>
        <p:spPr bwMode="auto">
          <a:xfrm>
            <a:off x="5110163" y="6400800"/>
            <a:ext cx="4033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rPr>
              <a:t>Click the mouse to continue</a:t>
            </a:r>
          </a:p>
        </p:txBody>
      </p:sp>
      <p:sp>
        <p:nvSpPr>
          <p:cNvPr id="420868" name="Text Box 4">
            <a:extLst>
              <a:ext uri="{FF2B5EF4-FFF2-40B4-BE49-F238E27FC236}">
                <a16:creationId xmlns:a16="http://schemas.microsoft.com/office/drawing/2014/main" id="{289A1BCA-6285-4B6E-9809-6BE3A44301F7}"/>
              </a:ext>
            </a:extLst>
          </p:cNvPr>
          <p:cNvSpPr txBox="1">
            <a:spLocks noChangeArrowheads="1"/>
          </p:cNvSpPr>
          <p:nvPr/>
        </p:nvSpPr>
        <p:spPr bwMode="auto">
          <a:xfrm>
            <a:off x="1219200" y="2667000"/>
            <a:ext cx="80772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tx1"/>
                </a:solidFill>
              </a:rPr>
              <a:t>A pupil put 2 litres of water at 20</a:t>
            </a:r>
            <a:r>
              <a:rPr lang="en-US" altLang="en-US" baseline="58000">
                <a:solidFill>
                  <a:schemeClr val="tx1"/>
                </a:solidFill>
              </a:rPr>
              <a:t>o</a:t>
            </a:r>
            <a:r>
              <a:rPr lang="en-US" altLang="en-US">
                <a:solidFill>
                  <a:schemeClr val="tx1"/>
                </a:solidFill>
              </a:rPr>
              <a:t>C into her 1000 W kettle. She switched it on and then forgot it for 15 minutes. Unfortunately, it did not have an automatic cut-out and when she came back the kitchen was full of steam. 1 litre of water has a mass of 1 kg.</a:t>
            </a:r>
          </a:p>
          <a:p>
            <a:r>
              <a:rPr lang="en-US" altLang="en-US">
                <a:solidFill>
                  <a:schemeClr val="tx1"/>
                </a:solidFill>
              </a:rPr>
              <a:t>a) How much energy was required to bring the water to boiling point?</a:t>
            </a:r>
          </a:p>
        </p:txBody>
      </p:sp>
      <p:sp>
        <p:nvSpPr>
          <p:cNvPr id="420869" name="AutoShape 5">
            <a:hlinkClick r:id="" action="ppaction://hlinkshowjump?jump=nextslide" highlightClick="1"/>
            <a:extLst>
              <a:ext uri="{FF2B5EF4-FFF2-40B4-BE49-F238E27FC236}">
                <a16:creationId xmlns:a16="http://schemas.microsoft.com/office/drawing/2014/main" id="{4AE1C93A-AAA1-4528-B095-1FC6394FF92C}"/>
              </a:ext>
            </a:extLst>
          </p:cNvPr>
          <p:cNvSpPr>
            <a:spLocks noChangeArrowheads="1"/>
          </p:cNvSpPr>
          <p:nvPr/>
        </p:nvSpPr>
        <p:spPr bwMode="auto">
          <a:xfrm>
            <a:off x="381000" y="5791200"/>
            <a:ext cx="381000" cy="3810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20870" name="Rectangle 6">
            <a:extLst>
              <a:ext uri="{FF2B5EF4-FFF2-40B4-BE49-F238E27FC236}">
                <a16:creationId xmlns:a16="http://schemas.microsoft.com/office/drawing/2014/main" id="{17685D91-180C-41F3-8390-5BA12B38FB07}"/>
              </a:ext>
            </a:extLst>
          </p:cNvPr>
          <p:cNvSpPr>
            <a:spLocks noChangeArrowheads="1"/>
          </p:cNvSpPr>
          <p:nvPr/>
        </p:nvSpPr>
        <p:spPr bwMode="auto">
          <a:xfrm>
            <a:off x="1295400" y="1524000"/>
            <a:ext cx="7543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Intermediate 2        Mechanics and Heat</a:t>
            </a:r>
            <a:endParaRPr lang="en-US" altLang="en-US" sz="4000" b="1">
              <a:solidFill>
                <a:schemeClr val="tx1"/>
              </a:solidFill>
            </a:endParaRPr>
          </a:p>
        </p:txBody>
      </p:sp>
      <p:sp>
        <p:nvSpPr>
          <p:cNvPr id="420871" name="Text Box 7">
            <a:extLst>
              <a:ext uri="{FF2B5EF4-FFF2-40B4-BE49-F238E27FC236}">
                <a16:creationId xmlns:a16="http://schemas.microsoft.com/office/drawing/2014/main" id="{99BFE229-8294-457C-950B-31C67960DB12}"/>
              </a:ext>
            </a:extLst>
          </p:cNvPr>
          <p:cNvSpPr txBox="1">
            <a:spLocks noChangeArrowheads="1"/>
          </p:cNvSpPr>
          <p:nvPr/>
        </p:nvSpPr>
        <p:spPr bwMode="auto">
          <a:xfrm>
            <a:off x="4114800" y="2057400"/>
            <a:ext cx="502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en-US" sz="1600" b="1"/>
              <a:t>Heat</a:t>
            </a:r>
            <a:r>
              <a:rPr lang="en-US" altLang="en-US" sz="1600"/>
              <a:t>  / Principle of Conservation of Energy </a:t>
            </a:r>
            <a:endParaRPr lang="en-US" altLang="en-US" sz="1400"/>
          </a:p>
        </p:txBody>
      </p:sp>
      <p:sp>
        <p:nvSpPr>
          <p:cNvPr id="420872" name="Rectangle 8">
            <a:extLst>
              <a:ext uri="{FF2B5EF4-FFF2-40B4-BE49-F238E27FC236}">
                <a16:creationId xmlns:a16="http://schemas.microsoft.com/office/drawing/2014/main" id="{57E32205-4A2A-4B3F-B48D-EB3A2BE135EF}"/>
              </a:ext>
            </a:extLst>
          </p:cNvPr>
          <p:cNvSpPr>
            <a:spLocks noChangeArrowheads="1"/>
          </p:cNvSpPr>
          <p:nvPr/>
        </p:nvSpPr>
        <p:spPr bwMode="auto">
          <a:xfrm>
            <a:off x="1314450" y="2362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b="1"/>
              <a:t>148</a:t>
            </a:r>
            <a:endParaRPr lang="en-US" altLang="en-US"/>
          </a:p>
        </p:txBody>
      </p:sp>
      <p:sp>
        <p:nvSpPr>
          <p:cNvPr id="420873" name="AutoShape 9">
            <a:hlinkClick r:id="rId17" action="ppaction://hlinksldjump" highlightClick="1" endSnd="1"/>
            <a:extLst>
              <a:ext uri="{FF2B5EF4-FFF2-40B4-BE49-F238E27FC236}">
                <a16:creationId xmlns:a16="http://schemas.microsoft.com/office/drawing/2014/main" id="{36CF3E84-F4B6-4D48-BA33-14F4DE71DE96}"/>
              </a:ext>
            </a:extLst>
          </p:cNvPr>
          <p:cNvSpPr>
            <a:spLocks noChangeArrowheads="1"/>
          </p:cNvSpPr>
          <p:nvPr/>
        </p:nvSpPr>
        <p:spPr bwMode="auto">
          <a:xfrm>
            <a:off x="381000" y="4572000"/>
            <a:ext cx="381000" cy="381000"/>
          </a:xfrm>
          <a:prstGeom prst="actionButtonBeginning">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20874" name="AutoShape 10">
            <a:hlinkClick r:id="" action="ppaction://hlinkshowjump?jump=previousslide" highlightClick="1"/>
            <a:extLst>
              <a:ext uri="{FF2B5EF4-FFF2-40B4-BE49-F238E27FC236}">
                <a16:creationId xmlns:a16="http://schemas.microsoft.com/office/drawing/2014/main" id="{ED1EB6B5-5EF6-4E11-89E3-A8A2ADE03E25}"/>
              </a:ext>
            </a:extLst>
          </p:cNvPr>
          <p:cNvSpPr>
            <a:spLocks noChangeArrowheads="1"/>
          </p:cNvSpPr>
          <p:nvPr/>
        </p:nvSpPr>
        <p:spPr bwMode="auto">
          <a:xfrm>
            <a:off x="381000" y="5181600"/>
            <a:ext cx="381000" cy="3810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aphicFrame>
        <p:nvGraphicFramePr>
          <p:cNvPr id="420880" name="Object 16">
            <a:extLst>
              <a:ext uri="{FF2B5EF4-FFF2-40B4-BE49-F238E27FC236}">
                <a16:creationId xmlns:a16="http://schemas.microsoft.com/office/drawing/2014/main" id="{61D3F4C3-F072-4450-B2D8-514319824946}"/>
              </a:ext>
            </a:extLst>
          </p:cNvPr>
          <p:cNvGraphicFramePr>
            <a:graphicFrameLocks noChangeAspect="1"/>
          </p:cNvGraphicFramePr>
          <p:nvPr/>
        </p:nvGraphicFramePr>
        <p:xfrm>
          <a:off x="3505200" y="3886200"/>
          <a:ext cx="3481388" cy="352425"/>
        </p:xfrm>
        <a:graphic>
          <a:graphicData uri="http://schemas.openxmlformats.org/presentationml/2006/ole">
            <mc:AlternateContent xmlns:mc="http://schemas.openxmlformats.org/markup-compatibility/2006">
              <mc:Choice xmlns:v="urn:schemas-microsoft-com:vml" Requires="v">
                <p:oleObj spid="_x0000_s420894" name="Equation" r:id="rId18" imgW="3771720" imgH="380880" progId="Equation.3">
                  <p:embed/>
                </p:oleObj>
              </mc:Choice>
              <mc:Fallback>
                <p:oleObj name="Equation" r:id="rId18" imgW="3771720" imgH="380880" progId="Equation.3">
                  <p:embed/>
                  <p:pic>
                    <p:nvPicPr>
                      <p:cNvPr id="0" name="Object 16"/>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05200" y="3886200"/>
                        <a:ext cx="3481388" cy="352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0881" name="Object 17">
            <a:extLst>
              <a:ext uri="{FF2B5EF4-FFF2-40B4-BE49-F238E27FC236}">
                <a16:creationId xmlns:a16="http://schemas.microsoft.com/office/drawing/2014/main" id="{FF299DB3-408D-4458-AC5B-6E381BE55380}"/>
              </a:ext>
            </a:extLst>
          </p:cNvPr>
          <p:cNvGraphicFramePr>
            <a:graphicFrameLocks noChangeAspect="1"/>
          </p:cNvGraphicFramePr>
          <p:nvPr/>
        </p:nvGraphicFramePr>
        <p:xfrm>
          <a:off x="1676400" y="3886200"/>
          <a:ext cx="1295400" cy="350838"/>
        </p:xfrm>
        <a:graphic>
          <a:graphicData uri="http://schemas.openxmlformats.org/presentationml/2006/ole">
            <mc:AlternateContent xmlns:mc="http://schemas.openxmlformats.org/markup-compatibility/2006">
              <mc:Choice xmlns:v="urn:schemas-microsoft-com:vml" Requires="v">
                <p:oleObj spid="_x0000_s420895" name="Equation" r:id="rId20" imgW="1409400" imgH="380880" progId="Equation.3">
                  <p:embed/>
                </p:oleObj>
              </mc:Choice>
              <mc:Fallback>
                <p:oleObj name="Equation" r:id="rId20" imgW="1409400" imgH="380880" progId="Equation.3">
                  <p:embed/>
                  <p:pic>
                    <p:nvPicPr>
                      <p:cNvPr id="0" name="Object 17"/>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676400" y="3886200"/>
                        <a:ext cx="1295400" cy="350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20883" name="Text Box 19">
            <a:extLst>
              <a:ext uri="{FF2B5EF4-FFF2-40B4-BE49-F238E27FC236}">
                <a16:creationId xmlns:a16="http://schemas.microsoft.com/office/drawing/2014/main" id="{9F2A3B94-4352-4BAB-A8EB-DCE7B4192F9E}"/>
              </a:ext>
            </a:extLst>
          </p:cNvPr>
          <p:cNvSpPr txBox="1">
            <a:spLocks noChangeArrowheads="1"/>
          </p:cNvSpPr>
          <p:nvPr/>
        </p:nvSpPr>
        <p:spPr bwMode="auto">
          <a:xfrm>
            <a:off x="1219200" y="4114800"/>
            <a:ext cx="6026150"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spcBef>
                <a:spcPct val="50000"/>
              </a:spcBef>
            </a:pPr>
            <a:r>
              <a:rPr lang="en-US" altLang="en-US">
                <a:solidFill>
                  <a:schemeClr val="tx1"/>
                </a:solidFill>
              </a:rPr>
              <a:t>b) How much electrical energy has been used altogether?</a:t>
            </a:r>
            <a:endParaRPr lang="en-US" altLang="en-US"/>
          </a:p>
        </p:txBody>
      </p:sp>
      <p:graphicFrame>
        <p:nvGraphicFramePr>
          <p:cNvPr id="420884" name="Object 20">
            <a:extLst>
              <a:ext uri="{FF2B5EF4-FFF2-40B4-BE49-F238E27FC236}">
                <a16:creationId xmlns:a16="http://schemas.microsoft.com/office/drawing/2014/main" id="{D45555D5-3717-435B-855A-1163C9914B21}"/>
              </a:ext>
            </a:extLst>
          </p:cNvPr>
          <p:cNvGraphicFramePr>
            <a:graphicFrameLocks noChangeAspect="1"/>
          </p:cNvGraphicFramePr>
          <p:nvPr/>
        </p:nvGraphicFramePr>
        <p:xfrm>
          <a:off x="1733550" y="4470400"/>
          <a:ext cx="1092200" cy="279400"/>
        </p:xfrm>
        <a:graphic>
          <a:graphicData uri="http://schemas.openxmlformats.org/presentationml/2006/ole">
            <mc:AlternateContent xmlns:mc="http://schemas.openxmlformats.org/markup-compatibility/2006">
              <mc:Choice xmlns:v="urn:schemas-microsoft-com:vml" Requires="v">
                <p:oleObj spid="_x0000_s420896" name="Equation" r:id="rId22" imgW="1091880" imgH="279360" progId="Equation.3">
                  <p:embed/>
                </p:oleObj>
              </mc:Choice>
              <mc:Fallback>
                <p:oleObj name="Equation" r:id="rId22" imgW="1091880" imgH="279360" progId="Equation.3">
                  <p:embed/>
                  <p:pic>
                    <p:nvPicPr>
                      <p:cNvPr id="0" name="Object 20"/>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733550" y="4470400"/>
                        <a:ext cx="1092200" cy="279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0885" name="Object 21">
            <a:extLst>
              <a:ext uri="{FF2B5EF4-FFF2-40B4-BE49-F238E27FC236}">
                <a16:creationId xmlns:a16="http://schemas.microsoft.com/office/drawing/2014/main" id="{68859CA7-EA81-4929-BFA0-CE736A6FDD22}"/>
              </a:ext>
            </a:extLst>
          </p:cNvPr>
          <p:cNvGraphicFramePr>
            <a:graphicFrameLocks noChangeAspect="1"/>
          </p:cNvGraphicFramePr>
          <p:nvPr/>
        </p:nvGraphicFramePr>
        <p:xfrm>
          <a:off x="3429000" y="4495800"/>
          <a:ext cx="3714750" cy="333375"/>
        </p:xfrm>
        <a:graphic>
          <a:graphicData uri="http://schemas.openxmlformats.org/presentationml/2006/ole">
            <mc:AlternateContent xmlns:mc="http://schemas.openxmlformats.org/markup-compatibility/2006">
              <mc:Choice xmlns:v="urn:schemas-microsoft-com:vml" Requires="v">
                <p:oleObj spid="_x0000_s420897" name="Equation" r:id="rId24" imgW="3797280" imgH="342720" progId="Equation.3">
                  <p:embed/>
                </p:oleObj>
              </mc:Choice>
              <mc:Fallback>
                <p:oleObj name="Equation" r:id="rId24" imgW="3797280" imgH="342720" progId="Equation.3">
                  <p:embed/>
                  <p:pic>
                    <p:nvPicPr>
                      <p:cNvPr id="0" name="Object 21"/>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429000" y="4495800"/>
                        <a:ext cx="3714750" cy="33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20887" name="Text Box 23">
            <a:extLst>
              <a:ext uri="{FF2B5EF4-FFF2-40B4-BE49-F238E27FC236}">
                <a16:creationId xmlns:a16="http://schemas.microsoft.com/office/drawing/2014/main" id="{93BAEAD9-F294-47E2-B0CE-FC96525EFCC5}"/>
              </a:ext>
            </a:extLst>
          </p:cNvPr>
          <p:cNvSpPr txBox="1">
            <a:spLocks noChangeArrowheads="1"/>
          </p:cNvSpPr>
          <p:nvPr/>
        </p:nvSpPr>
        <p:spPr bwMode="auto">
          <a:xfrm>
            <a:off x="1219200" y="4724400"/>
            <a:ext cx="6026150"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spcBef>
                <a:spcPct val="50000"/>
              </a:spcBef>
            </a:pPr>
            <a:r>
              <a:rPr lang="en-US" altLang="en-US">
                <a:solidFill>
                  <a:schemeClr val="tx1"/>
                </a:solidFill>
              </a:rPr>
              <a:t>c) How much water has been turned into steam?</a:t>
            </a:r>
            <a:endParaRPr lang="en-US" altLang="en-US"/>
          </a:p>
        </p:txBody>
      </p:sp>
      <p:sp>
        <p:nvSpPr>
          <p:cNvPr id="420888" name="Text Box 24">
            <a:extLst>
              <a:ext uri="{FF2B5EF4-FFF2-40B4-BE49-F238E27FC236}">
                <a16:creationId xmlns:a16="http://schemas.microsoft.com/office/drawing/2014/main" id="{DB1329E2-139A-41B6-B59E-56D1B9A4025A}"/>
              </a:ext>
            </a:extLst>
          </p:cNvPr>
          <p:cNvSpPr txBox="1">
            <a:spLocks noChangeArrowheads="1"/>
          </p:cNvSpPr>
          <p:nvPr/>
        </p:nvSpPr>
        <p:spPr bwMode="auto">
          <a:xfrm>
            <a:off x="1447800" y="4953000"/>
            <a:ext cx="6835775"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en-US"/>
              <a:t>Energy available to turn water into steam = 900000 - 672000 = 228000 J</a:t>
            </a:r>
          </a:p>
        </p:txBody>
      </p:sp>
      <p:graphicFrame>
        <p:nvGraphicFramePr>
          <p:cNvPr id="420889" name="Object 25">
            <a:extLst>
              <a:ext uri="{FF2B5EF4-FFF2-40B4-BE49-F238E27FC236}">
                <a16:creationId xmlns:a16="http://schemas.microsoft.com/office/drawing/2014/main" id="{2F31852A-4134-4992-A198-C692DD5E05F1}"/>
              </a:ext>
            </a:extLst>
          </p:cNvPr>
          <p:cNvGraphicFramePr>
            <a:graphicFrameLocks noChangeAspect="1"/>
          </p:cNvGraphicFramePr>
          <p:nvPr/>
        </p:nvGraphicFramePr>
        <p:xfrm>
          <a:off x="1600200" y="5562600"/>
          <a:ext cx="990600" cy="381000"/>
        </p:xfrm>
        <a:graphic>
          <a:graphicData uri="http://schemas.openxmlformats.org/presentationml/2006/ole">
            <mc:AlternateContent xmlns:mc="http://schemas.openxmlformats.org/markup-compatibility/2006">
              <mc:Choice xmlns:v="urn:schemas-microsoft-com:vml" Requires="v">
                <p:oleObj spid="_x0000_s420898" name="Equation" r:id="rId26" imgW="990360" imgH="380880" progId="Equation.3">
                  <p:embed/>
                </p:oleObj>
              </mc:Choice>
              <mc:Fallback>
                <p:oleObj name="Equation" r:id="rId26" imgW="990360" imgH="380880" progId="Equation.3">
                  <p:embed/>
                  <p:pic>
                    <p:nvPicPr>
                      <p:cNvPr id="0" name="Object 25"/>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600200" y="5562600"/>
                        <a:ext cx="9906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0890" name="Object 26">
            <a:extLst>
              <a:ext uri="{FF2B5EF4-FFF2-40B4-BE49-F238E27FC236}">
                <a16:creationId xmlns:a16="http://schemas.microsoft.com/office/drawing/2014/main" id="{647775DD-55BB-4D6B-ACC6-47D01FB7B9B2}"/>
              </a:ext>
            </a:extLst>
          </p:cNvPr>
          <p:cNvGraphicFramePr>
            <a:graphicFrameLocks noChangeAspect="1"/>
          </p:cNvGraphicFramePr>
          <p:nvPr/>
        </p:nvGraphicFramePr>
        <p:xfrm>
          <a:off x="2895600" y="5334000"/>
          <a:ext cx="914400" cy="722313"/>
        </p:xfrm>
        <a:graphic>
          <a:graphicData uri="http://schemas.openxmlformats.org/presentationml/2006/ole">
            <mc:AlternateContent xmlns:mc="http://schemas.openxmlformats.org/markup-compatibility/2006">
              <mc:Choice xmlns:v="urn:schemas-microsoft-com:vml" Requires="v">
                <p:oleObj spid="_x0000_s420899" name="Equation" r:id="rId28" imgW="914400" imgH="723600" progId="Equation.3">
                  <p:embed/>
                </p:oleObj>
              </mc:Choice>
              <mc:Fallback>
                <p:oleObj name="Equation" r:id="rId28" imgW="914400" imgH="723600" progId="Equation.3">
                  <p:embed/>
                  <p:pic>
                    <p:nvPicPr>
                      <p:cNvPr id="0" name="Object 26"/>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895600" y="5334000"/>
                        <a:ext cx="914400"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0891" name="Object 27">
            <a:extLst>
              <a:ext uri="{FF2B5EF4-FFF2-40B4-BE49-F238E27FC236}">
                <a16:creationId xmlns:a16="http://schemas.microsoft.com/office/drawing/2014/main" id="{8ACB44EA-E4B4-46BA-A15D-D62EA8099B0A}"/>
              </a:ext>
            </a:extLst>
          </p:cNvPr>
          <p:cNvGraphicFramePr>
            <a:graphicFrameLocks noChangeAspect="1"/>
          </p:cNvGraphicFramePr>
          <p:nvPr/>
        </p:nvGraphicFramePr>
        <p:xfrm>
          <a:off x="4114800" y="5334000"/>
          <a:ext cx="1600200" cy="1112838"/>
        </p:xfrm>
        <a:graphic>
          <a:graphicData uri="http://schemas.openxmlformats.org/presentationml/2006/ole">
            <mc:AlternateContent xmlns:mc="http://schemas.openxmlformats.org/markup-compatibility/2006">
              <mc:Choice xmlns:v="urn:schemas-microsoft-com:vml" Requires="v">
                <p:oleObj spid="_x0000_s420900" name="Equation" r:id="rId30" imgW="876240" imgH="609480" progId="Equation.3">
                  <p:embed/>
                </p:oleObj>
              </mc:Choice>
              <mc:Fallback>
                <p:oleObj name="Equation" r:id="rId30" imgW="876240" imgH="609480" progId="Equation.3">
                  <p:embed/>
                  <p:pic>
                    <p:nvPicPr>
                      <p:cNvPr id="0" name="Object 27"/>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4114800" y="5334000"/>
                        <a:ext cx="1600200" cy="1112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20892" name="Text Box 28">
            <a:extLst>
              <a:ext uri="{FF2B5EF4-FFF2-40B4-BE49-F238E27FC236}">
                <a16:creationId xmlns:a16="http://schemas.microsoft.com/office/drawing/2014/main" id="{43B141CC-5047-4360-A19F-3ABCC295AD1A}"/>
              </a:ext>
            </a:extLst>
          </p:cNvPr>
          <p:cNvSpPr txBox="1">
            <a:spLocks noChangeArrowheads="1"/>
          </p:cNvSpPr>
          <p:nvPr/>
        </p:nvSpPr>
        <p:spPr bwMode="auto">
          <a:xfrm>
            <a:off x="5670550" y="5334000"/>
            <a:ext cx="3473450"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altLang="en-US">
                <a:solidFill>
                  <a:schemeClr val="tx1"/>
                </a:solidFill>
              </a:rPr>
              <a:t>d) Which answers are approximate?</a:t>
            </a:r>
          </a:p>
        </p:txBody>
      </p:sp>
      <p:sp>
        <p:nvSpPr>
          <p:cNvPr id="420893" name="AutoShape 29">
            <a:hlinkClick r:id="" action="ppaction://noaction" highlightClick="1">
              <a:snd r:embed="rId16" name="148j.wav"/>
            </a:hlinkClick>
            <a:extLst>
              <a:ext uri="{FF2B5EF4-FFF2-40B4-BE49-F238E27FC236}">
                <a16:creationId xmlns:a16="http://schemas.microsoft.com/office/drawing/2014/main" id="{FA459F12-283C-4792-8CC0-F2F14D470957}"/>
              </a:ext>
            </a:extLst>
          </p:cNvPr>
          <p:cNvSpPr>
            <a:spLocks noChangeArrowheads="1"/>
          </p:cNvSpPr>
          <p:nvPr/>
        </p:nvSpPr>
        <p:spPr bwMode="auto">
          <a:xfrm>
            <a:off x="7086600" y="5943600"/>
            <a:ext cx="533400" cy="457200"/>
          </a:xfrm>
          <a:prstGeom prst="actionButtonSou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420868"/>
                                        </p:tgtEl>
                                        <p:attrNameLst>
                                          <p:attrName>style.visibility</p:attrName>
                                        </p:attrNameLst>
                                      </p:cBhvr>
                                      <p:to>
                                        <p:strVal val="visible"/>
                                      </p:to>
                                    </p:set>
                                    <p:anim calcmode="lin" valueType="num">
                                      <p:cBhvr additive="base">
                                        <p:cTn id="7" dur="500"/>
                                        <p:tgtEl>
                                          <p:spTgt spid="420868"/>
                                        </p:tgtEl>
                                        <p:attrNameLst>
                                          <p:attrName>ppt_x</p:attrName>
                                        </p:attrNameLst>
                                      </p:cBhvr>
                                      <p:tavLst>
                                        <p:tav tm="0">
                                          <p:val>
                                            <p:strVal val="#ppt_x+#ppt_w*1.125000"/>
                                          </p:val>
                                        </p:tav>
                                        <p:tav tm="100000">
                                          <p:val>
                                            <p:strVal val="#ppt_x"/>
                                          </p:val>
                                        </p:tav>
                                      </p:tavLst>
                                    </p:anim>
                                    <p:animEffect transition="in" filter="wipe(left)">
                                      <p:cBhvr>
                                        <p:cTn id="8" dur="500"/>
                                        <p:tgtEl>
                                          <p:spTgt spid="420868"/>
                                        </p:tgtEl>
                                      </p:cBhvr>
                                    </p:animEffect>
                                  </p:childTnLst>
                                  <p:subTnLst>
                                    <p:audio>
                                      <p:cMediaNode>
                                        <p:cTn display="0" masterRel="sameClick">
                                          <p:stCondLst>
                                            <p:cond evt="begin" delay="0">
                                              <p:tn val="5"/>
                                            </p:cond>
                                          </p:stCondLst>
                                          <p:endCondLst>
                                            <p:cond evt="onStopAudio" delay="0">
                                              <p:tgtEl>
                                                <p:sldTgt/>
                                              </p:tgtEl>
                                            </p:cond>
                                          </p:endCondLst>
                                        </p:cTn>
                                        <p:tgtEl>
                                          <p:sndTgt r:embed="rId4" name="148a.wav"/>
                                        </p:tgtEl>
                                      </p:cMediaNode>
                                    </p:audio>
                                  </p:subTnLst>
                                </p:cTn>
                              </p:par>
                            </p:childTnLst>
                          </p:cTn>
                        </p:par>
                        <p:par>
                          <p:cTn id="9" fill="hold" nodeType="afterGroup">
                            <p:stCondLst>
                              <p:cond delay="1500"/>
                            </p:stCondLst>
                            <p:childTnLst>
                              <p:par>
                                <p:cTn id="10" presetID="2" presetClass="entr" presetSubtype="8" fill="hold" grpId="0" nodeType="afterEffect">
                                  <p:stCondLst>
                                    <p:cond delay="18000"/>
                                  </p:stCondLst>
                                  <p:childTnLst>
                                    <p:set>
                                      <p:cBhvr>
                                        <p:cTn id="11" dur="1" fill="hold">
                                          <p:stCondLst>
                                            <p:cond delay="0"/>
                                          </p:stCondLst>
                                        </p:cTn>
                                        <p:tgtEl>
                                          <p:spTgt spid="420867"/>
                                        </p:tgtEl>
                                        <p:attrNameLst>
                                          <p:attrName>style.visibility</p:attrName>
                                        </p:attrNameLst>
                                      </p:cBhvr>
                                      <p:to>
                                        <p:strVal val="visible"/>
                                      </p:to>
                                    </p:set>
                                    <p:anim calcmode="lin" valueType="num">
                                      <p:cBhvr additive="base">
                                        <p:cTn id="12" dur="500" fill="hold"/>
                                        <p:tgtEl>
                                          <p:spTgt spid="420867"/>
                                        </p:tgtEl>
                                        <p:attrNameLst>
                                          <p:attrName>ppt_x</p:attrName>
                                        </p:attrNameLst>
                                      </p:cBhvr>
                                      <p:tavLst>
                                        <p:tav tm="0">
                                          <p:val>
                                            <p:strVal val="0-#ppt_w/2"/>
                                          </p:val>
                                        </p:tav>
                                        <p:tav tm="100000">
                                          <p:val>
                                            <p:strVal val="#ppt_x"/>
                                          </p:val>
                                        </p:tav>
                                      </p:tavLst>
                                    </p:anim>
                                    <p:anim calcmode="lin" valueType="num">
                                      <p:cBhvr additive="base">
                                        <p:cTn id="13" dur="500" fill="hold"/>
                                        <p:tgtEl>
                                          <p:spTgt spid="42086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420881"/>
                                        </p:tgtEl>
                                        <p:attrNameLst>
                                          <p:attrName>style.visibility</p:attrName>
                                        </p:attrNameLst>
                                      </p:cBhvr>
                                      <p:to>
                                        <p:strVal val="visible"/>
                                      </p:to>
                                    </p:set>
                                    <p:animEffect transition="in" filter="wipe(left)">
                                      <p:cBhvr>
                                        <p:cTn id="18" dur="500"/>
                                        <p:tgtEl>
                                          <p:spTgt spid="420881"/>
                                        </p:tgtEl>
                                      </p:cBhvr>
                                    </p:animEffect>
                                  </p:childTnLst>
                                  <p:subTnLst>
                                    <p:audio>
                                      <p:cMediaNode>
                                        <p:cTn display="0" masterRel="sameClick">
                                          <p:stCondLst>
                                            <p:cond evt="begin" delay="0">
                                              <p:tn val="16"/>
                                            </p:cond>
                                          </p:stCondLst>
                                          <p:endCondLst>
                                            <p:cond evt="onStopAudio" delay="0">
                                              <p:tgtEl>
                                                <p:sldTgt/>
                                              </p:tgtEl>
                                            </p:cond>
                                          </p:endCondLst>
                                        </p:cTn>
                                        <p:tgtEl>
                                          <p:sndTgt r:embed="rId5" name="129b.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420880"/>
                                        </p:tgtEl>
                                        <p:attrNameLst>
                                          <p:attrName>style.visibility</p:attrName>
                                        </p:attrNameLst>
                                      </p:cBhvr>
                                      <p:to>
                                        <p:strVal val="visible"/>
                                      </p:to>
                                    </p:set>
                                    <p:animEffect transition="in" filter="wipe(left)">
                                      <p:cBhvr>
                                        <p:cTn id="23" dur="500"/>
                                        <p:tgtEl>
                                          <p:spTgt spid="420880"/>
                                        </p:tgtEl>
                                      </p:cBhvr>
                                    </p:animEffect>
                                  </p:childTnLst>
                                  <p:subTnLst>
                                    <p:audio>
                                      <p:cMediaNode>
                                        <p:cTn display="0" masterRel="sameClick">
                                          <p:stCondLst>
                                            <p:cond evt="begin" delay="0">
                                              <p:tn val="21"/>
                                            </p:cond>
                                          </p:stCondLst>
                                          <p:endCondLst>
                                            <p:cond evt="onStopAudio" delay="0">
                                              <p:tgtEl>
                                                <p:sldTgt/>
                                              </p:tgtEl>
                                            </p:cond>
                                          </p:endCondLst>
                                        </p:cTn>
                                        <p:tgtEl>
                                          <p:sndTgt r:embed="rId6" name="148c.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20883"/>
                                        </p:tgtEl>
                                        <p:attrNameLst>
                                          <p:attrName>style.visibility</p:attrName>
                                        </p:attrNameLst>
                                      </p:cBhvr>
                                      <p:to>
                                        <p:strVal val="visible"/>
                                      </p:to>
                                    </p:set>
                                    <p:animEffect transition="in" filter="wipe(left)">
                                      <p:cBhvr>
                                        <p:cTn id="28" dur="500"/>
                                        <p:tgtEl>
                                          <p:spTgt spid="420883"/>
                                        </p:tgtEl>
                                      </p:cBhvr>
                                    </p:animEffect>
                                  </p:childTnLst>
                                  <p:subTnLst>
                                    <p:audio>
                                      <p:cMediaNode>
                                        <p:cTn display="0" masterRel="sameClick">
                                          <p:stCondLst>
                                            <p:cond evt="begin" delay="0">
                                              <p:tn val="26"/>
                                            </p:cond>
                                          </p:stCondLst>
                                          <p:endCondLst>
                                            <p:cond evt="onStopAudio" delay="0">
                                              <p:tgtEl>
                                                <p:sldTgt/>
                                              </p:tgtEl>
                                            </p:cond>
                                          </p:endCondLst>
                                        </p:cTn>
                                        <p:tgtEl>
                                          <p:sndTgt r:embed="rId7" name="148d.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420884"/>
                                        </p:tgtEl>
                                        <p:attrNameLst>
                                          <p:attrName>style.visibility</p:attrName>
                                        </p:attrNameLst>
                                      </p:cBhvr>
                                      <p:to>
                                        <p:strVal val="visible"/>
                                      </p:to>
                                    </p:set>
                                    <p:animEffect transition="in" filter="wipe(left)">
                                      <p:cBhvr>
                                        <p:cTn id="33" dur="500"/>
                                        <p:tgtEl>
                                          <p:spTgt spid="420884"/>
                                        </p:tgtEl>
                                      </p:cBhvr>
                                    </p:animEffect>
                                  </p:childTnLst>
                                  <p:subTnLst>
                                    <p:audio>
                                      <p:cMediaNode>
                                        <p:cTn display="0" masterRel="sameClick">
                                          <p:stCondLst>
                                            <p:cond evt="begin" delay="0">
                                              <p:tn val="31"/>
                                            </p:cond>
                                          </p:stCondLst>
                                          <p:endCondLst>
                                            <p:cond evt="onStopAudio" delay="0">
                                              <p:tgtEl>
                                                <p:sldTgt/>
                                              </p:tgtEl>
                                            </p:cond>
                                          </p:endCondLst>
                                        </p:cTn>
                                        <p:tgtEl>
                                          <p:sndTgt r:embed="rId8" name="2.wav"/>
                                        </p:tgtEl>
                                      </p:cMediaNode>
                                    </p:audio>
                                  </p:sub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420885"/>
                                        </p:tgtEl>
                                        <p:attrNameLst>
                                          <p:attrName>style.visibility</p:attrName>
                                        </p:attrNameLst>
                                      </p:cBhvr>
                                      <p:to>
                                        <p:strVal val="visible"/>
                                      </p:to>
                                    </p:set>
                                    <p:animEffect transition="in" filter="wipe(left)">
                                      <p:cBhvr>
                                        <p:cTn id="38" dur="500"/>
                                        <p:tgtEl>
                                          <p:spTgt spid="420885"/>
                                        </p:tgtEl>
                                      </p:cBhvr>
                                    </p:animEffect>
                                  </p:childTnLst>
                                  <p:subTnLst>
                                    <p:audio>
                                      <p:cMediaNode>
                                        <p:cTn display="0" masterRel="sameClick">
                                          <p:stCondLst>
                                            <p:cond evt="begin" delay="0">
                                              <p:tn val="36"/>
                                            </p:cond>
                                          </p:stCondLst>
                                          <p:endCondLst>
                                            <p:cond evt="onStopAudio" delay="0">
                                              <p:tgtEl>
                                                <p:sldTgt/>
                                              </p:tgtEl>
                                            </p:cond>
                                          </p:endCondLst>
                                        </p:cTn>
                                        <p:tgtEl>
                                          <p:sndTgt r:embed="rId9" name="148f.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20887"/>
                                        </p:tgtEl>
                                        <p:attrNameLst>
                                          <p:attrName>style.visibility</p:attrName>
                                        </p:attrNameLst>
                                      </p:cBhvr>
                                      <p:to>
                                        <p:strVal val="visible"/>
                                      </p:to>
                                    </p:set>
                                    <p:animEffect transition="in" filter="wipe(left)">
                                      <p:cBhvr>
                                        <p:cTn id="43" dur="500"/>
                                        <p:tgtEl>
                                          <p:spTgt spid="420887"/>
                                        </p:tgtEl>
                                      </p:cBhvr>
                                    </p:animEffect>
                                  </p:childTnLst>
                                  <p:subTnLst>
                                    <p:audio>
                                      <p:cMediaNode>
                                        <p:cTn display="0" masterRel="sameClick">
                                          <p:stCondLst>
                                            <p:cond evt="begin" delay="0">
                                              <p:tn val="41"/>
                                            </p:cond>
                                          </p:stCondLst>
                                          <p:endCondLst>
                                            <p:cond evt="onStopAudio" delay="0">
                                              <p:tgtEl>
                                                <p:sldTgt/>
                                              </p:tgtEl>
                                            </p:cond>
                                          </p:endCondLst>
                                        </p:cTn>
                                        <p:tgtEl>
                                          <p:sndTgt r:embed="rId10" name="148g.wav"/>
                                        </p:tgtEl>
                                      </p:cMediaNode>
                                    </p:audio>
                                  </p:sub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420888"/>
                                        </p:tgtEl>
                                        <p:attrNameLst>
                                          <p:attrName>style.visibility</p:attrName>
                                        </p:attrNameLst>
                                      </p:cBhvr>
                                      <p:to>
                                        <p:strVal val="visible"/>
                                      </p:to>
                                    </p:set>
                                    <p:animEffect transition="in" filter="wipe(left)">
                                      <p:cBhvr>
                                        <p:cTn id="48" dur="500"/>
                                        <p:tgtEl>
                                          <p:spTgt spid="420888"/>
                                        </p:tgtEl>
                                      </p:cBhvr>
                                    </p:animEffect>
                                  </p:childTnLst>
                                  <p:subTnLst>
                                    <p:audio>
                                      <p:cMediaNode>
                                        <p:cTn display="0" masterRel="sameClick">
                                          <p:stCondLst>
                                            <p:cond evt="begin" delay="0">
                                              <p:tn val="46"/>
                                            </p:cond>
                                          </p:stCondLst>
                                          <p:endCondLst>
                                            <p:cond evt="onStopAudio" delay="0">
                                              <p:tgtEl>
                                                <p:sldTgt/>
                                              </p:tgtEl>
                                            </p:cond>
                                          </p:endCondLst>
                                        </p:cTn>
                                        <p:tgtEl>
                                          <p:sndTgt r:embed="rId11" name="148h.wav"/>
                                        </p:tgtEl>
                                      </p:cMediaNode>
                                    </p:audio>
                                  </p:sub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420889"/>
                                        </p:tgtEl>
                                        <p:attrNameLst>
                                          <p:attrName>style.visibility</p:attrName>
                                        </p:attrNameLst>
                                      </p:cBhvr>
                                      <p:to>
                                        <p:strVal val="visible"/>
                                      </p:to>
                                    </p:set>
                                    <p:animEffect transition="in" filter="wipe(left)">
                                      <p:cBhvr>
                                        <p:cTn id="53" dur="500"/>
                                        <p:tgtEl>
                                          <p:spTgt spid="420889"/>
                                        </p:tgtEl>
                                      </p:cBhvr>
                                    </p:animEffect>
                                  </p:childTnLst>
                                  <p:subTnLst>
                                    <p:audio>
                                      <p:cMediaNode>
                                        <p:cTn display="0" masterRel="sameClick">
                                          <p:stCondLst>
                                            <p:cond evt="begin" delay="0">
                                              <p:tn val="51"/>
                                            </p:cond>
                                          </p:stCondLst>
                                          <p:endCondLst>
                                            <p:cond evt="onStopAudio" delay="0">
                                              <p:tgtEl>
                                                <p:sldTgt/>
                                              </p:tgtEl>
                                            </p:cond>
                                          </p:endCondLst>
                                        </p:cTn>
                                        <p:tgtEl>
                                          <p:sndTgt r:embed="rId12" name="137b.wav"/>
                                        </p:tgtEl>
                                      </p:cMediaNode>
                                    </p:audio>
                                  </p:sub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420890"/>
                                        </p:tgtEl>
                                        <p:attrNameLst>
                                          <p:attrName>style.visibility</p:attrName>
                                        </p:attrNameLst>
                                      </p:cBhvr>
                                      <p:to>
                                        <p:strVal val="visible"/>
                                      </p:to>
                                    </p:set>
                                    <p:animEffect transition="in" filter="wipe(left)">
                                      <p:cBhvr>
                                        <p:cTn id="58" dur="500"/>
                                        <p:tgtEl>
                                          <p:spTgt spid="420890"/>
                                        </p:tgtEl>
                                      </p:cBhvr>
                                    </p:animEffect>
                                  </p:childTnLst>
                                  <p:subTnLst>
                                    <p:audio>
                                      <p:cMediaNode>
                                        <p:cTn display="0" masterRel="sameClick">
                                          <p:stCondLst>
                                            <p:cond evt="begin" delay="0">
                                              <p:tn val="56"/>
                                            </p:cond>
                                          </p:stCondLst>
                                          <p:endCondLst>
                                            <p:cond evt="onStopAudio" delay="0">
                                              <p:tgtEl>
                                                <p:sldTgt/>
                                              </p:tgtEl>
                                            </p:cond>
                                          </p:endCondLst>
                                        </p:cTn>
                                        <p:tgtEl>
                                          <p:sndTgt r:embed="rId13" name="139c.wav"/>
                                        </p:tgtEl>
                                      </p:cMediaNode>
                                    </p:audio>
                                  </p:sub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nodeType="clickEffect">
                                  <p:stCondLst>
                                    <p:cond delay="0"/>
                                  </p:stCondLst>
                                  <p:childTnLst>
                                    <p:set>
                                      <p:cBhvr>
                                        <p:cTn id="62" dur="1" fill="hold">
                                          <p:stCondLst>
                                            <p:cond delay="0"/>
                                          </p:stCondLst>
                                        </p:cTn>
                                        <p:tgtEl>
                                          <p:spTgt spid="420891"/>
                                        </p:tgtEl>
                                        <p:attrNameLst>
                                          <p:attrName>style.visibility</p:attrName>
                                        </p:attrNameLst>
                                      </p:cBhvr>
                                      <p:to>
                                        <p:strVal val="visible"/>
                                      </p:to>
                                    </p:set>
                                    <p:animEffect transition="in" filter="wipe(left)">
                                      <p:cBhvr>
                                        <p:cTn id="63" dur="500"/>
                                        <p:tgtEl>
                                          <p:spTgt spid="420891"/>
                                        </p:tgtEl>
                                      </p:cBhvr>
                                    </p:animEffect>
                                  </p:childTnLst>
                                  <p:subTnLst>
                                    <p:audio>
                                      <p:cMediaNode>
                                        <p:cTn display="0" masterRel="sameClick">
                                          <p:stCondLst>
                                            <p:cond evt="begin" delay="0">
                                              <p:tn val="61"/>
                                            </p:cond>
                                          </p:stCondLst>
                                          <p:endCondLst>
                                            <p:cond evt="onStopAudio" delay="0">
                                              <p:tgtEl>
                                                <p:sldTgt/>
                                              </p:tgtEl>
                                            </p:cond>
                                          </p:endCondLst>
                                        </p:cTn>
                                        <p:tgtEl>
                                          <p:sndTgt r:embed="rId14" name="edit.wav"/>
                                        </p:tgtEl>
                                      </p:cMediaNode>
                                    </p:audio>
                                  </p:subTnLst>
                                </p:cTn>
                              </p:par>
                            </p:childTnLst>
                          </p:cTn>
                        </p:par>
                      </p:childTnLst>
                    </p:cTn>
                  </p:par>
                  <p:par>
                    <p:cTn id="64" fill="hold" nodeType="clickPar">
                      <p:stCondLst>
                        <p:cond delay="indefinite"/>
                      </p:stCondLst>
                      <p:childTnLst>
                        <p:par>
                          <p:cTn id="65" fill="hold" nodeType="withGroup">
                            <p:stCondLst>
                              <p:cond delay="0"/>
                            </p:stCondLst>
                            <p:childTnLst>
                              <p:par>
                                <p:cTn id="66" presetID="4" presetClass="entr" presetSubtype="16" fill="hold" grpId="0" nodeType="clickEffect">
                                  <p:stCondLst>
                                    <p:cond delay="0"/>
                                  </p:stCondLst>
                                  <p:childTnLst>
                                    <p:set>
                                      <p:cBhvr>
                                        <p:cTn id="67" dur="1" fill="hold">
                                          <p:stCondLst>
                                            <p:cond delay="0"/>
                                          </p:stCondLst>
                                        </p:cTn>
                                        <p:tgtEl>
                                          <p:spTgt spid="420892"/>
                                        </p:tgtEl>
                                        <p:attrNameLst>
                                          <p:attrName>style.visibility</p:attrName>
                                        </p:attrNameLst>
                                      </p:cBhvr>
                                      <p:to>
                                        <p:strVal val="visible"/>
                                      </p:to>
                                    </p:set>
                                    <p:animEffect transition="in" filter="box(in)">
                                      <p:cBhvr>
                                        <p:cTn id="68" dur="500"/>
                                        <p:tgtEl>
                                          <p:spTgt spid="420892"/>
                                        </p:tgtEl>
                                      </p:cBhvr>
                                    </p:animEffect>
                                  </p:childTnLst>
                                  <p:subTnLst>
                                    <p:audio>
                                      <p:cMediaNode>
                                        <p:cTn display="0" masterRel="sameClick">
                                          <p:stCondLst>
                                            <p:cond evt="begin" delay="0">
                                              <p:tn val="66"/>
                                            </p:cond>
                                          </p:stCondLst>
                                          <p:endCondLst>
                                            <p:cond evt="onStopAudio" delay="0">
                                              <p:tgtEl>
                                                <p:sldTgt/>
                                              </p:tgtEl>
                                            </p:cond>
                                          </p:endCondLst>
                                        </p:cTn>
                                        <p:tgtEl>
                                          <p:sndTgt r:embed="rId15" name="3.wav"/>
                                        </p:tgtEl>
                                      </p:cMediaNode>
                                    </p:audio>
                                  </p:subTnLst>
                                </p:cTn>
                              </p:par>
                            </p:childTnLst>
                          </p:cTn>
                        </p:par>
                      </p:childTnLst>
                    </p:cTn>
                  </p:par>
                  <p:par>
                    <p:cTn id="69" fill="hold" nodeType="clickPar">
                      <p:stCondLst>
                        <p:cond delay="indefinite"/>
                      </p:stCondLst>
                      <p:childTnLst>
                        <p:par>
                          <p:cTn id="70" fill="hold" nodeType="withGroup">
                            <p:stCondLst>
                              <p:cond delay="0"/>
                            </p:stCondLst>
                            <p:childTnLst>
                              <p:par>
                                <p:cTn id="71" presetID="12" presetClass="entr" presetSubtype="4" fill="hold" nodeType="clickEffect">
                                  <p:stCondLst>
                                    <p:cond delay="0"/>
                                  </p:stCondLst>
                                  <p:childTnLst>
                                    <p:set>
                                      <p:cBhvr>
                                        <p:cTn id="72" dur="1" fill="hold">
                                          <p:stCondLst>
                                            <p:cond delay="0"/>
                                          </p:stCondLst>
                                        </p:cTn>
                                        <p:tgtEl>
                                          <p:spTgt spid="420893"/>
                                        </p:tgtEl>
                                        <p:attrNameLst>
                                          <p:attrName>style.visibility</p:attrName>
                                        </p:attrNameLst>
                                      </p:cBhvr>
                                      <p:to>
                                        <p:strVal val="visible"/>
                                      </p:to>
                                    </p:set>
                                    <p:anim calcmode="lin" valueType="num">
                                      <p:cBhvr additive="base">
                                        <p:cTn id="73" dur="500"/>
                                        <p:tgtEl>
                                          <p:spTgt spid="420893"/>
                                        </p:tgtEl>
                                        <p:attrNameLst>
                                          <p:attrName>ppt_y</p:attrName>
                                        </p:attrNameLst>
                                      </p:cBhvr>
                                      <p:tavLst>
                                        <p:tav tm="0">
                                          <p:val>
                                            <p:strVal val="#ppt_y+#ppt_h*1.125000"/>
                                          </p:val>
                                        </p:tav>
                                        <p:tav tm="100000">
                                          <p:val>
                                            <p:strVal val="#ppt_y"/>
                                          </p:val>
                                        </p:tav>
                                      </p:tavLst>
                                    </p:anim>
                                    <p:animEffect transition="in" filter="wipe(up)">
                                      <p:cBhvr>
                                        <p:cTn id="74" dur="500"/>
                                        <p:tgtEl>
                                          <p:spTgt spid="420893"/>
                                        </p:tgtEl>
                                      </p:cBhvr>
                                    </p:animEffect>
                                  </p:childTnLst>
                                  <p:subTnLst>
                                    <p:audio>
                                      <p:cMediaNode>
                                        <p:cTn display="0" masterRel="sameClick">
                                          <p:stCondLst>
                                            <p:cond evt="begin" delay="0">
                                              <p:tn val="71"/>
                                            </p:cond>
                                          </p:stCondLst>
                                          <p:endCondLst>
                                            <p:cond evt="onStopAudio" delay="0">
                                              <p:tgtEl>
                                                <p:sldTgt/>
                                              </p:tgtEl>
                                            </p:cond>
                                          </p:endCondLst>
                                        </p:cTn>
                                        <p:tgtEl>
                                          <p:sndTgt r:embed="rId16" name="148j.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67" grpId="0" autoUpdateAnimBg="0"/>
      <p:bldP spid="420868" grpId="0" autoUpdateAnimBg="0"/>
      <p:bldP spid="420883" grpId="0" autoUpdateAnimBg="0"/>
      <p:bldP spid="420887" grpId="0" autoUpdateAnimBg="0"/>
      <p:bldP spid="420888" grpId="0" autoUpdateAnimBg="0"/>
      <p:bldP spid="420892"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a:extLst>
              <a:ext uri="{FF2B5EF4-FFF2-40B4-BE49-F238E27FC236}">
                <a16:creationId xmlns:a16="http://schemas.microsoft.com/office/drawing/2014/main" id="{0A0A10D3-92BA-496E-AB9B-90732100C473}"/>
              </a:ext>
            </a:extLst>
          </p:cNvPr>
          <p:cNvSpPr>
            <a:spLocks noChangeArrowheads="1"/>
          </p:cNvSpPr>
          <p:nvPr/>
        </p:nvSpPr>
        <p:spPr bwMode="auto">
          <a:xfrm>
            <a:off x="1366838"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nchor="ctr"/>
          <a:lstStyle>
            <a:lvl1pPr>
              <a:defRPr kumimoji="1" sz="4400">
                <a:solidFill>
                  <a:schemeClr val="tx2"/>
                </a:solidFill>
                <a:latin typeface="Impact" panose="020B0806030902050204" pitchFamily="34" charset="0"/>
              </a:defRPr>
            </a:lvl1pPr>
            <a:lvl2pPr>
              <a:defRPr kumimoji="1" sz="4400">
                <a:solidFill>
                  <a:schemeClr val="tx2"/>
                </a:solidFill>
                <a:latin typeface="Impact" panose="020B0806030902050204" pitchFamily="34" charset="0"/>
              </a:defRPr>
            </a:lvl2pPr>
            <a:lvl3pPr>
              <a:defRPr kumimoji="1" sz="4400">
                <a:solidFill>
                  <a:schemeClr val="tx2"/>
                </a:solidFill>
                <a:latin typeface="Impact" panose="020B0806030902050204" pitchFamily="34" charset="0"/>
              </a:defRPr>
            </a:lvl3pPr>
            <a:lvl4pPr>
              <a:defRPr kumimoji="1" sz="4400">
                <a:solidFill>
                  <a:schemeClr val="tx2"/>
                </a:solidFill>
                <a:latin typeface="Impact" panose="020B0806030902050204" pitchFamily="34" charset="0"/>
              </a:defRPr>
            </a:lvl4pPr>
            <a:lvl5pPr>
              <a:defRPr kumimoji="1" sz="4400">
                <a:solidFill>
                  <a:schemeClr val="tx2"/>
                </a:solidFill>
                <a:latin typeface="Impact" panose="020B0806030902050204" pitchFamily="34" charset="0"/>
              </a:defRPr>
            </a:lvl5pPr>
            <a:lvl6pPr marL="457200" eaLnBrk="0" fontAlgn="base" hangingPunct="0">
              <a:spcBef>
                <a:spcPct val="0"/>
              </a:spcBef>
              <a:spcAft>
                <a:spcPct val="0"/>
              </a:spcAft>
              <a:defRPr kumimoji="1" sz="4400">
                <a:solidFill>
                  <a:schemeClr val="tx2"/>
                </a:solidFill>
                <a:latin typeface="Impact" panose="020B0806030902050204" pitchFamily="34" charset="0"/>
              </a:defRPr>
            </a:lvl6pPr>
            <a:lvl7pPr marL="914400" eaLnBrk="0" fontAlgn="base" hangingPunct="0">
              <a:spcBef>
                <a:spcPct val="0"/>
              </a:spcBef>
              <a:spcAft>
                <a:spcPct val="0"/>
              </a:spcAft>
              <a:defRPr kumimoji="1" sz="4400">
                <a:solidFill>
                  <a:schemeClr val="tx2"/>
                </a:solidFill>
                <a:latin typeface="Impact" panose="020B0806030902050204" pitchFamily="34" charset="0"/>
              </a:defRPr>
            </a:lvl7pPr>
            <a:lvl8pPr marL="1371600" eaLnBrk="0" fontAlgn="base" hangingPunct="0">
              <a:spcBef>
                <a:spcPct val="0"/>
              </a:spcBef>
              <a:spcAft>
                <a:spcPct val="0"/>
              </a:spcAft>
              <a:defRPr kumimoji="1" sz="4400">
                <a:solidFill>
                  <a:schemeClr val="tx2"/>
                </a:solidFill>
                <a:latin typeface="Impact" panose="020B0806030902050204" pitchFamily="34" charset="0"/>
              </a:defRPr>
            </a:lvl8pPr>
            <a:lvl9pPr marL="1828800" eaLnBrk="0" fontAlgn="base" hangingPunct="0">
              <a:spcBef>
                <a:spcPct val="0"/>
              </a:spcBef>
              <a:spcAft>
                <a:spcPct val="0"/>
              </a:spcAft>
              <a:defRPr kumimoji="1" sz="4400">
                <a:solidFill>
                  <a:schemeClr val="tx2"/>
                </a:solidFill>
                <a:latin typeface="Impact" panose="020B0806030902050204" pitchFamily="34" charset="0"/>
              </a:defRPr>
            </a:lvl9pPr>
          </a:lstStyle>
          <a:p>
            <a:r>
              <a:rPr lang="en-US" altLang="en-US"/>
              <a:t>Physics Support Materials</a:t>
            </a:r>
          </a:p>
        </p:txBody>
      </p:sp>
      <p:sp>
        <p:nvSpPr>
          <p:cNvPr id="422915" name="Text Box 3">
            <a:extLst>
              <a:ext uri="{FF2B5EF4-FFF2-40B4-BE49-F238E27FC236}">
                <a16:creationId xmlns:a16="http://schemas.microsoft.com/office/drawing/2014/main" id="{8945880D-AA49-48DB-98CB-DBB7D28E40A6}"/>
              </a:ext>
            </a:extLst>
          </p:cNvPr>
          <p:cNvSpPr txBox="1">
            <a:spLocks noChangeArrowheads="1"/>
          </p:cNvSpPr>
          <p:nvPr/>
        </p:nvSpPr>
        <p:spPr bwMode="auto">
          <a:xfrm>
            <a:off x="5110163" y="6400800"/>
            <a:ext cx="4033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chemeClr val="tx1"/>
                </a:solidFill>
              </a:rPr>
              <a:t>Click the mouse to continue</a:t>
            </a:r>
          </a:p>
        </p:txBody>
      </p:sp>
      <p:sp>
        <p:nvSpPr>
          <p:cNvPr id="422916" name="Text Box 4">
            <a:extLst>
              <a:ext uri="{FF2B5EF4-FFF2-40B4-BE49-F238E27FC236}">
                <a16:creationId xmlns:a16="http://schemas.microsoft.com/office/drawing/2014/main" id="{A20C28BA-40FD-4C6F-91D7-4185ADB6E2B7}"/>
              </a:ext>
            </a:extLst>
          </p:cNvPr>
          <p:cNvSpPr txBox="1">
            <a:spLocks noChangeArrowheads="1"/>
          </p:cNvSpPr>
          <p:nvPr/>
        </p:nvSpPr>
        <p:spPr bwMode="auto">
          <a:xfrm>
            <a:off x="1371600" y="2667000"/>
            <a:ext cx="7924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tx1"/>
                </a:solidFill>
              </a:rPr>
              <a:t>A heating coil carries an electrical current of 2 A for 100 s at a voltage of 20 V. If this is sufficient to boil away 20 g of liquid nitrogen at its boiling point, what is the specific latent heat of vaporisation of nitrogen?</a:t>
            </a:r>
          </a:p>
        </p:txBody>
      </p:sp>
      <p:sp>
        <p:nvSpPr>
          <p:cNvPr id="422917" name="AutoShape 5">
            <a:hlinkClick r:id="" action="ppaction://hlinkshowjump?jump=nextslide" highlightClick="1"/>
            <a:extLst>
              <a:ext uri="{FF2B5EF4-FFF2-40B4-BE49-F238E27FC236}">
                <a16:creationId xmlns:a16="http://schemas.microsoft.com/office/drawing/2014/main" id="{C0894040-F252-4CEE-8201-314408D01784}"/>
              </a:ext>
            </a:extLst>
          </p:cNvPr>
          <p:cNvSpPr>
            <a:spLocks noChangeArrowheads="1"/>
          </p:cNvSpPr>
          <p:nvPr/>
        </p:nvSpPr>
        <p:spPr bwMode="auto">
          <a:xfrm>
            <a:off x="381000" y="5791200"/>
            <a:ext cx="381000" cy="3810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22918" name="Rectangle 6">
            <a:extLst>
              <a:ext uri="{FF2B5EF4-FFF2-40B4-BE49-F238E27FC236}">
                <a16:creationId xmlns:a16="http://schemas.microsoft.com/office/drawing/2014/main" id="{422FB318-F069-4949-984B-6F2EE018DEA7}"/>
              </a:ext>
            </a:extLst>
          </p:cNvPr>
          <p:cNvSpPr>
            <a:spLocks noChangeArrowheads="1"/>
          </p:cNvSpPr>
          <p:nvPr/>
        </p:nvSpPr>
        <p:spPr bwMode="auto">
          <a:xfrm>
            <a:off x="1295400" y="1524000"/>
            <a:ext cx="7543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chemeClr val="tx1"/>
                </a:solidFill>
              </a:rPr>
              <a:t>Intermediate 2        Mechanics and Heat</a:t>
            </a:r>
            <a:endParaRPr lang="en-US" altLang="en-US" sz="4000" b="1">
              <a:solidFill>
                <a:schemeClr val="tx1"/>
              </a:solidFill>
            </a:endParaRPr>
          </a:p>
        </p:txBody>
      </p:sp>
      <p:sp>
        <p:nvSpPr>
          <p:cNvPr id="422919" name="Text Box 7">
            <a:extLst>
              <a:ext uri="{FF2B5EF4-FFF2-40B4-BE49-F238E27FC236}">
                <a16:creationId xmlns:a16="http://schemas.microsoft.com/office/drawing/2014/main" id="{014A4EE3-5C39-4652-8CD9-C0724DD89A41}"/>
              </a:ext>
            </a:extLst>
          </p:cNvPr>
          <p:cNvSpPr txBox="1">
            <a:spLocks noChangeArrowheads="1"/>
          </p:cNvSpPr>
          <p:nvPr/>
        </p:nvSpPr>
        <p:spPr bwMode="auto">
          <a:xfrm>
            <a:off x="4114800" y="2057400"/>
            <a:ext cx="502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n-US" altLang="en-US" sz="1600" b="1"/>
              <a:t>Heat</a:t>
            </a:r>
            <a:r>
              <a:rPr lang="en-US" altLang="en-US" sz="1600"/>
              <a:t>  / Principle of Conservation of Energy </a:t>
            </a:r>
            <a:endParaRPr lang="en-US" altLang="en-US" sz="1400"/>
          </a:p>
        </p:txBody>
      </p:sp>
      <p:sp>
        <p:nvSpPr>
          <p:cNvPr id="422920" name="Rectangle 8">
            <a:extLst>
              <a:ext uri="{FF2B5EF4-FFF2-40B4-BE49-F238E27FC236}">
                <a16:creationId xmlns:a16="http://schemas.microsoft.com/office/drawing/2014/main" id="{BCFC3025-FA3E-4854-82C3-602F3A9F4841}"/>
              </a:ext>
            </a:extLst>
          </p:cNvPr>
          <p:cNvSpPr>
            <a:spLocks noChangeArrowheads="1"/>
          </p:cNvSpPr>
          <p:nvPr/>
        </p:nvSpPr>
        <p:spPr bwMode="auto">
          <a:xfrm>
            <a:off x="1314450" y="2362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b="1"/>
              <a:t>149</a:t>
            </a:r>
            <a:endParaRPr lang="en-US" altLang="en-US"/>
          </a:p>
        </p:txBody>
      </p:sp>
      <p:sp>
        <p:nvSpPr>
          <p:cNvPr id="422921" name="AutoShape 9">
            <a:hlinkClick r:id="rId12" action="ppaction://hlinksldjump" highlightClick="1" endSnd="1"/>
            <a:extLst>
              <a:ext uri="{FF2B5EF4-FFF2-40B4-BE49-F238E27FC236}">
                <a16:creationId xmlns:a16="http://schemas.microsoft.com/office/drawing/2014/main" id="{BB53C278-80AD-42D2-9B0C-89E87DD56DFF}"/>
              </a:ext>
            </a:extLst>
          </p:cNvPr>
          <p:cNvSpPr>
            <a:spLocks noChangeArrowheads="1"/>
          </p:cNvSpPr>
          <p:nvPr/>
        </p:nvSpPr>
        <p:spPr bwMode="auto">
          <a:xfrm>
            <a:off x="381000" y="4572000"/>
            <a:ext cx="381000" cy="381000"/>
          </a:xfrm>
          <a:prstGeom prst="actionButtonBeginning">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22922" name="AutoShape 10">
            <a:hlinkClick r:id="" action="ppaction://hlinkshowjump?jump=previousslide" highlightClick="1"/>
            <a:extLst>
              <a:ext uri="{FF2B5EF4-FFF2-40B4-BE49-F238E27FC236}">
                <a16:creationId xmlns:a16="http://schemas.microsoft.com/office/drawing/2014/main" id="{ABB708E7-DE23-473A-960B-5CA97D6CDAA7}"/>
              </a:ext>
            </a:extLst>
          </p:cNvPr>
          <p:cNvSpPr>
            <a:spLocks noChangeArrowheads="1"/>
          </p:cNvSpPr>
          <p:nvPr/>
        </p:nvSpPr>
        <p:spPr bwMode="auto">
          <a:xfrm>
            <a:off x="381000" y="5181600"/>
            <a:ext cx="381000" cy="3810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aphicFrame>
        <p:nvGraphicFramePr>
          <p:cNvPr id="422927" name="Object 15">
            <a:extLst>
              <a:ext uri="{FF2B5EF4-FFF2-40B4-BE49-F238E27FC236}">
                <a16:creationId xmlns:a16="http://schemas.microsoft.com/office/drawing/2014/main" id="{0AB2E77B-F0A3-4D06-B04E-2EA8F596FD9A}"/>
              </a:ext>
            </a:extLst>
          </p:cNvPr>
          <p:cNvGraphicFramePr>
            <a:graphicFrameLocks noChangeAspect="1"/>
          </p:cNvGraphicFramePr>
          <p:nvPr/>
        </p:nvGraphicFramePr>
        <p:xfrm>
          <a:off x="1879600" y="3733800"/>
          <a:ext cx="1143000" cy="279400"/>
        </p:xfrm>
        <a:graphic>
          <a:graphicData uri="http://schemas.openxmlformats.org/presentationml/2006/ole">
            <mc:AlternateContent xmlns:mc="http://schemas.openxmlformats.org/markup-compatibility/2006">
              <mc:Choice xmlns:v="urn:schemas-microsoft-com:vml" Requires="v">
                <p:oleObj spid="_x0000_s422936" name="Equation" r:id="rId13" imgW="1143000" imgH="279360" progId="Equation.3">
                  <p:embed/>
                </p:oleObj>
              </mc:Choice>
              <mc:Fallback>
                <p:oleObj name="Equation" r:id="rId13" imgW="1143000" imgH="279360" progId="Equation.3">
                  <p:embed/>
                  <p:pic>
                    <p:nvPicPr>
                      <p:cNvPr id="0"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79600" y="3733800"/>
                        <a:ext cx="1143000" cy="279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2928" name="Object 16">
            <a:extLst>
              <a:ext uri="{FF2B5EF4-FFF2-40B4-BE49-F238E27FC236}">
                <a16:creationId xmlns:a16="http://schemas.microsoft.com/office/drawing/2014/main" id="{3C278949-6471-4F66-8E11-20451A86C6C7}"/>
              </a:ext>
            </a:extLst>
          </p:cNvPr>
          <p:cNvGraphicFramePr>
            <a:graphicFrameLocks noChangeAspect="1"/>
          </p:cNvGraphicFramePr>
          <p:nvPr/>
        </p:nvGraphicFramePr>
        <p:xfrm>
          <a:off x="1828800" y="4114800"/>
          <a:ext cx="1244600" cy="736600"/>
        </p:xfrm>
        <a:graphic>
          <a:graphicData uri="http://schemas.openxmlformats.org/presentationml/2006/ole">
            <mc:AlternateContent xmlns:mc="http://schemas.openxmlformats.org/markup-compatibility/2006">
              <mc:Choice xmlns:v="urn:schemas-microsoft-com:vml" Requires="v">
                <p:oleObj spid="_x0000_s422937" name="Equation" r:id="rId15" imgW="1244520" imgH="736560" progId="Equation.3">
                  <p:embed/>
                </p:oleObj>
              </mc:Choice>
              <mc:Fallback>
                <p:oleObj name="Equation" r:id="rId15" imgW="1244520" imgH="736560" progId="Equation.3">
                  <p:embed/>
                  <p:pic>
                    <p:nvPicPr>
                      <p:cNvPr id="0" name="Object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28800" y="4114800"/>
                        <a:ext cx="1244600" cy="73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2929" name="Object 17">
            <a:extLst>
              <a:ext uri="{FF2B5EF4-FFF2-40B4-BE49-F238E27FC236}">
                <a16:creationId xmlns:a16="http://schemas.microsoft.com/office/drawing/2014/main" id="{115B7A5F-BB8B-4D2F-A5CC-68D3E7328153}"/>
              </a:ext>
            </a:extLst>
          </p:cNvPr>
          <p:cNvGraphicFramePr>
            <a:graphicFrameLocks noChangeAspect="1"/>
          </p:cNvGraphicFramePr>
          <p:nvPr/>
        </p:nvGraphicFramePr>
        <p:xfrm>
          <a:off x="3810000" y="4267200"/>
          <a:ext cx="1524000" cy="736600"/>
        </p:xfrm>
        <a:graphic>
          <a:graphicData uri="http://schemas.openxmlformats.org/presentationml/2006/ole">
            <mc:AlternateContent xmlns:mc="http://schemas.openxmlformats.org/markup-compatibility/2006">
              <mc:Choice xmlns:v="urn:schemas-microsoft-com:vml" Requires="v">
                <p:oleObj spid="_x0000_s422938" name="Equation" r:id="rId17" imgW="1523880" imgH="736560" progId="Equation.3">
                  <p:embed/>
                </p:oleObj>
              </mc:Choice>
              <mc:Fallback>
                <p:oleObj name="Equation" r:id="rId17" imgW="1523880" imgH="736560" progId="Equation.3">
                  <p:embed/>
                  <p:pic>
                    <p:nvPicPr>
                      <p:cNvPr id="0" name="Object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810000" y="4267200"/>
                        <a:ext cx="1524000" cy="73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2930" name="Object 18">
            <a:extLst>
              <a:ext uri="{FF2B5EF4-FFF2-40B4-BE49-F238E27FC236}">
                <a16:creationId xmlns:a16="http://schemas.microsoft.com/office/drawing/2014/main" id="{247ACC1D-7F06-4D06-92A0-7014B357033F}"/>
              </a:ext>
            </a:extLst>
          </p:cNvPr>
          <p:cNvGraphicFramePr>
            <a:graphicFrameLocks noChangeAspect="1"/>
          </p:cNvGraphicFramePr>
          <p:nvPr/>
        </p:nvGraphicFramePr>
        <p:xfrm>
          <a:off x="3581400" y="5410200"/>
          <a:ext cx="990600" cy="381000"/>
        </p:xfrm>
        <a:graphic>
          <a:graphicData uri="http://schemas.openxmlformats.org/presentationml/2006/ole">
            <mc:AlternateContent xmlns:mc="http://schemas.openxmlformats.org/markup-compatibility/2006">
              <mc:Choice xmlns:v="urn:schemas-microsoft-com:vml" Requires="v">
                <p:oleObj spid="_x0000_s422939" name="Equation" r:id="rId19" imgW="990360" imgH="380880" progId="Equation.3">
                  <p:embed/>
                </p:oleObj>
              </mc:Choice>
              <mc:Fallback>
                <p:oleObj name="Equation" r:id="rId19" imgW="990360" imgH="380880" progId="Equation.3">
                  <p:embed/>
                  <p:pic>
                    <p:nvPicPr>
                      <p:cNvPr id="0" name="Object 18"/>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581400" y="5410200"/>
                        <a:ext cx="9906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2933" name="Object 21">
            <a:extLst>
              <a:ext uri="{FF2B5EF4-FFF2-40B4-BE49-F238E27FC236}">
                <a16:creationId xmlns:a16="http://schemas.microsoft.com/office/drawing/2014/main" id="{EB4F5659-0E2A-4095-918C-850590DB02EA}"/>
              </a:ext>
            </a:extLst>
          </p:cNvPr>
          <p:cNvGraphicFramePr>
            <a:graphicFrameLocks noChangeAspect="1"/>
          </p:cNvGraphicFramePr>
          <p:nvPr/>
        </p:nvGraphicFramePr>
        <p:xfrm>
          <a:off x="5029200" y="5257800"/>
          <a:ext cx="787400" cy="722313"/>
        </p:xfrm>
        <a:graphic>
          <a:graphicData uri="http://schemas.openxmlformats.org/presentationml/2006/ole">
            <mc:AlternateContent xmlns:mc="http://schemas.openxmlformats.org/markup-compatibility/2006">
              <mc:Choice xmlns:v="urn:schemas-microsoft-com:vml" Requires="v">
                <p:oleObj spid="_x0000_s422940" name="Equation" r:id="rId21" imgW="787320" imgH="723600" progId="Equation.3">
                  <p:embed/>
                </p:oleObj>
              </mc:Choice>
              <mc:Fallback>
                <p:oleObj name="Equation" r:id="rId21" imgW="787320" imgH="723600" progId="Equation.3">
                  <p:embed/>
                  <p:pic>
                    <p:nvPicPr>
                      <p:cNvPr id="0" name="Object 2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029200" y="5257800"/>
                        <a:ext cx="787400"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2934" name="Object 22">
            <a:extLst>
              <a:ext uri="{FF2B5EF4-FFF2-40B4-BE49-F238E27FC236}">
                <a16:creationId xmlns:a16="http://schemas.microsoft.com/office/drawing/2014/main" id="{13C1234C-399D-4A76-AC3F-BA1F8602EF78}"/>
              </a:ext>
            </a:extLst>
          </p:cNvPr>
          <p:cNvGraphicFramePr>
            <a:graphicFrameLocks noChangeAspect="1"/>
          </p:cNvGraphicFramePr>
          <p:nvPr/>
        </p:nvGraphicFramePr>
        <p:xfrm>
          <a:off x="6048375" y="5165725"/>
          <a:ext cx="3143250" cy="1196975"/>
        </p:xfrm>
        <a:graphic>
          <a:graphicData uri="http://schemas.openxmlformats.org/presentationml/2006/ole">
            <mc:AlternateContent xmlns:mc="http://schemas.openxmlformats.org/markup-compatibility/2006">
              <mc:Choice xmlns:v="urn:schemas-microsoft-com:vml" Requires="v">
                <p:oleObj spid="_x0000_s422941" name="Equation" r:id="rId23" imgW="1663560" imgH="634680" progId="Equation.3">
                  <p:embed/>
                </p:oleObj>
              </mc:Choice>
              <mc:Fallback>
                <p:oleObj name="Equation" r:id="rId23" imgW="1663560" imgH="634680" progId="Equation.3">
                  <p:embed/>
                  <p:pic>
                    <p:nvPicPr>
                      <p:cNvPr id="0" name="Object 2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048375" y="5165725"/>
                        <a:ext cx="3143250" cy="1196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22935" name="Object 23">
            <a:extLst>
              <a:ext uri="{FF2B5EF4-FFF2-40B4-BE49-F238E27FC236}">
                <a16:creationId xmlns:a16="http://schemas.microsoft.com/office/drawing/2014/main" id="{ADD5428B-C5BC-42F1-9E1B-9DF217446BFC}"/>
              </a:ext>
            </a:extLst>
          </p:cNvPr>
          <p:cNvGraphicFramePr>
            <a:graphicFrameLocks noChangeAspect="1"/>
          </p:cNvGraphicFramePr>
          <p:nvPr/>
        </p:nvGraphicFramePr>
        <p:xfrm>
          <a:off x="3810000" y="3752850"/>
          <a:ext cx="1371600" cy="352425"/>
        </p:xfrm>
        <a:graphic>
          <a:graphicData uri="http://schemas.openxmlformats.org/presentationml/2006/ole">
            <mc:AlternateContent xmlns:mc="http://schemas.openxmlformats.org/markup-compatibility/2006">
              <mc:Choice xmlns:v="urn:schemas-microsoft-com:vml" Requires="v">
                <p:oleObj spid="_x0000_s422942" name="Equation" r:id="rId25" imgW="1091880" imgH="279360" progId="Equation.3">
                  <p:embed/>
                </p:oleObj>
              </mc:Choice>
              <mc:Fallback>
                <p:oleObj name="Equation" r:id="rId25" imgW="1091880" imgH="279360" progId="Equation.3">
                  <p:embed/>
                  <p:pic>
                    <p:nvPicPr>
                      <p:cNvPr id="0" name="Object 23"/>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810000" y="3752850"/>
                        <a:ext cx="1371600" cy="352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422916"/>
                                        </p:tgtEl>
                                        <p:attrNameLst>
                                          <p:attrName>style.visibility</p:attrName>
                                        </p:attrNameLst>
                                      </p:cBhvr>
                                      <p:to>
                                        <p:strVal val="visible"/>
                                      </p:to>
                                    </p:set>
                                    <p:anim calcmode="lin" valueType="num">
                                      <p:cBhvr additive="base">
                                        <p:cTn id="7" dur="500"/>
                                        <p:tgtEl>
                                          <p:spTgt spid="422916"/>
                                        </p:tgtEl>
                                        <p:attrNameLst>
                                          <p:attrName>ppt_x</p:attrName>
                                        </p:attrNameLst>
                                      </p:cBhvr>
                                      <p:tavLst>
                                        <p:tav tm="0">
                                          <p:val>
                                            <p:strVal val="#ppt_x+#ppt_w*1.125000"/>
                                          </p:val>
                                        </p:tav>
                                        <p:tav tm="100000">
                                          <p:val>
                                            <p:strVal val="#ppt_x"/>
                                          </p:val>
                                        </p:tav>
                                      </p:tavLst>
                                    </p:anim>
                                    <p:animEffect transition="in" filter="wipe(left)">
                                      <p:cBhvr>
                                        <p:cTn id="8" dur="500"/>
                                        <p:tgtEl>
                                          <p:spTgt spid="422916"/>
                                        </p:tgtEl>
                                      </p:cBhvr>
                                    </p:animEffect>
                                  </p:childTnLst>
                                  <p:subTnLst>
                                    <p:audio>
                                      <p:cMediaNode>
                                        <p:cTn display="0" masterRel="sameClick">
                                          <p:stCondLst>
                                            <p:cond evt="begin" delay="0">
                                              <p:tn val="5"/>
                                            </p:cond>
                                          </p:stCondLst>
                                          <p:endCondLst>
                                            <p:cond evt="onStopAudio" delay="0">
                                              <p:tgtEl>
                                                <p:sldTgt/>
                                              </p:tgtEl>
                                            </p:cond>
                                          </p:endCondLst>
                                        </p:cTn>
                                        <p:tgtEl>
                                          <p:sndTgt r:embed="rId4" name="149a.wav"/>
                                        </p:tgtEl>
                                      </p:cMediaNode>
                                    </p:audio>
                                  </p:subTnLst>
                                </p:cTn>
                              </p:par>
                            </p:childTnLst>
                          </p:cTn>
                        </p:par>
                        <p:par>
                          <p:cTn id="9" fill="hold" nodeType="afterGroup">
                            <p:stCondLst>
                              <p:cond delay="1500"/>
                            </p:stCondLst>
                            <p:childTnLst>
                              <p:par>
                                <p:cTn id="10" presetID="2" presetClass="entr" presetSubtype="8" fill="hold" grpId="0" nodeType="afterEffect">
                                  <p:stCondLst>
                                    <p:cond delay="15000"/>
                                  </p:stCondLst>
                                  <p:childTnLst>
                                    <p:set>
                                      <p:cBhvr>
                                        <p:cTn id="11" dur="1" fill="hold">
                                          <p:stCondLst>
                                            <p:cond delay="0"/>
                                          </p:stCondLst>
                                        </p:cTn>
                                        <p:tgtEl>
                                          <p:spTgt spid="422915"/>
                                        </p:tgtEl>
                                        <p:attrNameLst>
                                          <p:attrName>style.visibility</p:attrName>
                                        </p:attrNameLst>
                                      </p:cBhvr>
                                      <p:to>
                                        <p:strVal val="visible"/>
                                      </p:to>
                                    </p:set>
                                    <p:anim calcmode="lin" valueType="num">
                                      <p:cBhvr additive="base">
                                        <p:cTn id="12" dur="500" fill="hold"/>
                                        <p:tgtEl>
                                          <p:spTgt spid="422915"/>
                                        </p:tgtEl>
                                        <p:attrNameLst>
                                          <p:attrName>ppt_x</p:attrName>
                                        </p:attrNameLst>
                                      </p:cBhvr>
                                      <p:tavLst>
                                        <p:tav tm="0">
                                          <p:val>
                                            <p:strVal val="0-#ppt_w/2"/>
                                          </p:val>
                                        </p:tav>
                                        <p:tav tm="100000">
                                          <p:val>
                                            <p:strVal val="#ppt_x"/>
                                          </p:val>
                                        </p:tav>
                                      </p:tavLst>
                                    </p:anim>
                                    <p:anim calcmode="lin" valueType="num">
                                      <p:cBhvr additive="base">
                                        <p:cTn id="13" dur="500" fill="hold"/>
                                        <p:tgtEl>
                                          <p:spTgt spid="422915"/>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422927"/>
                                        </p:tgtEl>
                                        <p:attrNameLst>
                                          <p:attrName>style.visibility</p:attrName>
                                        </p:attrNameLst>
                                      </p:cBhvr>
                                      <p:to>
                                        <p:strVal val="visible"/>
                                      </p:to>
                                    </p:set>
                                    <p:animEffect transition="in" filter="wipe(left)">
                                      <p:cBhvr>
                                        <p:cTn id="18" dur="500"/>
                                        <p:tgtEl>
                                          <p:spTgt spid="422927"/>
                                        </p:tgtEl>
                                      </p:cBhvr>
                                    </p:animEffect>
                                  </p:childTnLst>
                                  <p:subTnLst>
                                    <p:audio>
                                      <p:cMediaNode>
                                        <p:cTn display="0" masterRel="sameClick">
                                          <p:stCondLst>
                                            <p:cond evt="begin" delay="0">
                                              <p:tn val="16"/>
                                            </p:cond>
                                          </p:stCondLst>
                                          <p:endCondLst>
                                            <p:cond evt="onStopAudio" delay="0">
                                              <p:tgtEl>
                                                <p:sldTgt/>
                                              </p:tgtEl>
                                            </p:cond>
                                          </p:endCondLst>
                                        </p:cTn>
                                        <p:tgtEl>
                                          <p:sndTgt r:embed="rId5" name="149b.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422928"/>
                                        </p:tgtEl>
                                        <p:attrNameLst>
                                          <p:attrName>style.visibility</p:attrName>
                                        </p:attrNameLst>
                                      </p:cBhvr>
                                      <p:to>
                                        <p:strVal val="visible"/>
                                      </p:to>
                                    </p:set>
                                    <p:animEffect transition="in" filter="wipe(left)">
                                      <p:cBhvr>
                                        <p:cTn id="23" dur="500"/>
                                        <p:tgtEl>
                                          <p:spTgt spid="422928"/>
                                        </p:tgtEl>
                                      </p:cBhvr>
                                    </p:animEffect>
                                  </p:childTnLst>
                                  <p:subTnLst>
                                    <p:audio>
                                      <p:cMediaNode>
                                        <p:cTn display="0" masterRel="sameClick">
                                          <p:stCondLst>
                                            <p:cond evt="begin" delay="0">
                                              <p:tn val="21"/>
                                            </p:cond>
                                          </p:stCondLst>
                                          <p:endCondLst>
                                            <p:cond evt="onStopAudio" delay="0">
                                              <p:tgtEl>
                                                <p:sldTgt/>
                                              </p:tgtEl>
                                            </p:cond>
                                          </p:endCondLst>
                                        </p:cTn>
                                        <p:tgtEl>
                                          <p:sndTgt r:embed="rId6" name="149c.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422935"/>
                                        </p:tgtEl>
                                        <p:attrNameLst>
                                          <p:attrName>style.visibility</p:attrName>
                                        </p:attrNameLst>
                                      </p:cBhvr>
                                      <p:to>
                                        <p:strVal val="visible"/>
                                      </p:to>
                                    </p:set>
                                    <p:animEffect transition="in" filter="wipe(left)">
                                      <p:cBhvr>
                                        <p:cTn id="28" dur="500"/>
                                        <p:tgtEl>
                                          <p:spTgt spid="422935"/>
                                        </p:tgtEl>
                                      </p:cBhvr>
                                    </p:animEffect>
                                  </p:childTnLst>
                                  <p:subTnLst>
                                    <p:audio>
                                      <p:cMediaNode>
                                        <p:cTn display="0" masterRel="sameClick">
                                          <p:stCondLst>
                                            <p:cond evt="begin" delay="0">
                                              <p:tn val="26"/>
                                            </p:cond>
                                          </p:stCondLst>
                                          <p:endCondLst>
                                            <p:cond evt="onStopAudio" delay="0">
                                              <p:tgtEl>
                                                <p:sldTgt/>
                                              </p:tgtEl>
                                            </p:cond>
                                          </p:endCondLst>
                                        </p:cTn>
                                        <p:tgtEl>
                                          <p:sndTgt r:embed="rId7" name="149d.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422929"/>
                                        </p:tgtEl>
                                        <p:attrNameLst>
                                          <p:attrName>style.visibility</p:attrName>
                                        </p:attrNameLst>
                                      </p:cBhvr>
                                      <p:to>
                                        <p:strVal val="visible"/>
                                      </p:to>
                                    </p:set>
                                    <p:animEffect transition="in" filter="wipe(left)">
                                      <p:cBhvr>
                                        <p:cTn id="33" dur="500"/>
                                        <p:tgtEl>
                                          <p:spTgt spid="422929"/>
                                        </p:tgtEl>
                                      </p:cBhvr>
                                    </p:animEffect>
                                  </p:childTnLst>
                                  <p:subTnLst>
                                    <p:audio>
                                      <p:cMediaNode>
                                        <p:cTn display="0" masterRel="sameClick">
                                          <p:stCondLst>
                                            <p:cond evt="begin" delay="0">
                                              <p:tn val="31"/>
                                            </p:cond>
                                          </p:stCondLst>
                                          <p:endCondLst>
                                            <p:cond evt="onStopAudio" delay="0">
                                              <p:tgtEl>
                                                <p:sldTgt/>
                                              </p:tgtEl>
                                            </p:cond>
                                          </p:endCondLst>
                                        </p:cTn>
                                        <p:tgtEl>
                                          <p:sndTgt r:embed="rId8" name="149e.wav"/>
                                        </p:tgtEl>
                                      </p:cMediaNode>
                                    </p:audio>
                                  </p:sub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422930"/>
                                        </p:tgtEl>
                                        <p:attrNameLst>
                                          <p:attrName>style.visibility</p:attrName>
                                        </p:attrNameLst>
                                      </p:cBhvr>
                                      <p:to>
                                        <p:strVal val="visible"/>
                                      </p:to>
                                    </p:set>
                                    <p:animEffect transition="in" filter="wipe(left)">
                                      <p:cBhvr>
                                        <p:cTn id="38" dur="500"/>
                                        <p:tgtEl>
                                          <p:spTgt spid="422930"/>
                                        </p:tgtEl>
                                      </p:cBhvr>
                                    </p:animEffect>
                                  </p:childTnLst>
                                  <p:subTnLst>
                                    <p:audio>
                                      <p:cMediaNode>
                                        <p:cTn display="0" masterRel="sameClick">
                                          <p:stCondLst>
                                            <p:cond evt="begin" delay="0">
                                              <p:tn val="36"/>
                                            </p:cond>
                                          </p:stCondLst>
                                          <p:endCondLst>
                                            <p:cond evt="onStopAudio" delay="0">
                                              <p:tgtEl>
                                                <p:sldTgt/>
                                              </p:tgtEl>
                                            </p:cond>
                                          </p:endCondLst>
                                        </p:cTn>
                                        <p:tgtEl>
                                          <p:sndTgt r:embed="rId9" name="137b.wav"/>
                                        </p:tgtEl>
                                      </p:cMediaNode>
                                    </p:audio>
                                  </p:subTnLst>
                                </p:cTn>
                              </p:par>
                            </p:childTnLst>
                          </p:cTn>
                        </p:par>
                        <p:par>
                          <p:cTn id="39" fill="hold" nodeType="afterGroup">
                            <p:stCondLst>
                              <p:cond delay="500"/>
                            </p:stCondLst>
                            <p:childTnLst>
                              <p:par>
                                <p:cTn id="40" presetID="22" presetClass="entr" presetSubtype="8" fill="hold" nodeType="afterEffect">
                                  <p:stCondLst>
                                    <p:cond delay="5000"/>
                                  </p:stCondLst>
                                  <p:childTnLst>
                                    <p:set>
                                      <p:cBhvr>
                                        <p:cTn id="41" dur="1" fill="hold">
                                          <p:stCondLst>
                                            <p:cond delay="0"/>
                                          </p:stCondLst>
                                        </p:cTn>
                                        <p:tgtEl>
                                          <p:spTgt spid="422933"/>
                                        </p:tgtEl>
                                        <p:attrNameLst>
                                          <p:attrName>style.visibility</p:attrName>
                                        </p:attrNameLst>
                                      </p:cBhvr>
                                      <p:to>
                                        <p:strVal val="visible"/>
                                      </p:to>
                                    </p:set>
                                    <p:animEffect transition="in" filter="wipe(left)">
                                      <p:cBhvr>
                                        <p:cTn id="42" dur="500"/>
                                        <p:tgtEl>
                                          <p:spTgt spid="422933"/>
                                        </p:tgtEl>
                                      </p:cBhvr>
                                    </p:animEffect>
                                  </p:childTnLst>
                                  <p:subTnLst>
                                    <p:audio>
                                      <p:cMediaNode>
                                        <p:cTn display="0" masterRel="sameClick">
                                          <p:stCondLst>
                                            <p:cond evt="begin" delay="0">
                                              <p:tn val="40"/>
                                            </p:cond>
                                          </p:stCondLst>
                                          <p:endCondLst>
                                            <p:cond evt="onStopAudio" delay="0">
                                              <p:tgtEl>
                                                <p:sldTgt/>
                                              </p:tgtEl>
                                            </p:cond>
                                          </p:endCondLst>
                                        </p:cTn>
                                        <p:tgtEl>
                                          <p:sndTgt r:embed="rId10" name="138c.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422934"/>
                                        </p:tgtEl>
                                        <p:attrNameLst>
                                          <p:attrName>style.visibility</p:attrName>
                                        </p:attrNameLst>
                                      </p:cBhvr>
                                      <p:to>
                                        <p:strVal val="visible"/>
                                      </p:to>
                                    </p:set>
                                    <p:animEffect transition="in" filter="wipe(left)">
                                      <p:cBhvr>
                                        <p:cTn id="47" dur="500"/>
                                        <p:tgtEl>
                                          <p:spTgt spid="422934"/>
                                        </p:tgtEl>
                                      </p:cBhvr>
                                    </p:animEffect>
                                  </p:childTnLst>
                                  <p:subTnLst>
                                    <p:audio>
                                      <p:cMediaNode>
                                        <p:cTn display="0" masterRel="sameClick">
                                          <p:stCondLst>
                                            <p:cond evt="begin" delay="0">
                                              <p:tn val="45"/>
                                            </p:cond>
                                          </p:stCondLst>
                                          <p:endCondLst>
                                            <p:cond evt="onStopAudio" delay="0">
                                              <p:tgtEl>
                                                <p:sldTgt/>
                                              </p:tgtEl>
                                            </p:cond>
                                          </p:endCondLst>
                                        </p:cTn>
                                        <p:tgtEl>
                                          <p:sndTgt r:embed="rId11" name="149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915" grpId="0" autoUpdateAnimBg="0"/>
      <p:bldP spid="422916" grpId="0" autoUpdateAnimBg="0"/>
    </p:bldLst>
  </p:timing>
</p:sld>
</file>

<file path=ppt/theme/theme1.xml><?xml version="1.0" encoding="utf-8"?>
<a:theme xmlns:a="http://schemas.openxmlformats.org/drawingml/2006/main" name="Kinematics solutions">
  <a:themeElements>
    <a:clrScheme name="">
      <a:dk1>
        <a:srgbClr val="660066"/>
      </a:dk1>
      <a:lt1>
        <a:srgbClr val="FFFFFF"/>
      </a:lt1>
      <a:dk2>
        <a:srgbClr val="800080"/>
      </a:dk2>
      <a:lt2>
        <a:srgbClr val="FFCC99"/>
      </a:lt2>
      <a:accent1>
        <a:srgbClr val="99FF99"/>
      </a:accent1>
      <a:accent2>
        <a:srgbClr val="CC66FF"/>
      </a:accent2>
      <a:accent3>
        <a:srgbClr val="FFFFFF"/>
      </a:accent3>
      <a:accent4>
        <a:srgbClr val="560056"/>
      </a:accent4>
      <a:accent5>
        <a:srgbClr val="CAFFCA"/>
      </a:accent5>
      <a:accent6>
        <a:srgbClr val="B95CE7"/>
      </a:accent6>
      <a:hlink>
        <a:srgbClr val="FF33CC"/>
      </a:hlink>
      <a:folHlink>
        <a:srgbClr val="006600"/>
      </a:folHlink>
    </a:clrScheme>
    <a:fontScheme name="Kinematics solutions">
      <a:majorFont>
        <a:latin typeface="Impact"/>
        <a:ea typeface=""/>
        <a:cs typeface=""/>
      </a:majorFont>
      <a:minorFont>
        <a:latin typeface="Impac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folHlink"/>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folHlink"/>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folHlink"/>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folHlink"/>
            </a:solidFill>
            <a:effectLst/>
            <a:latin typeface="Times New Roman" panose="02020603050405020304" pitchFamily="18" charset="0"/>
          </a:defRPr>
        </a:defPPr>
      </a:lstStyle>
    </a:lnDef>
  </a:objectDefaults>
  <a:extraClrSchemeLst>
    <a:extraClrScheme>
      <a:clrScheme name="Kinematics solutions 1">
        <a:dk1>
          <a:srgbClr val="000000"/>
        </a:dk1>
        <a:lt1>
          <a:srgbClr val="FFFFFF"/>
        </a:lt1>
        <a:dk2>
          <a:srgbClr val="6600CC"/>
        </a:dk2>
        <a:lt2>
          <a:srgbClr val="CCECFF"/>
        </a:lt2>
        <a:accent1>
          <a:srgbClr val="00FFCC"/>
        </a:accent1>
        <a:accent2>
          <a:srgbClr val="9933FF"/>
        </a:accent2>
        <a:accent3>
          <a:srgbClr val="B8AAE2"/>
        </a:accent3>
        <a:accent4>
          <a:srgbClr val="DADADA"/>
        </a:accent4>
        <a:accent5>
          <a:srgbClr val="AAFFE2"/>
        </a:accent5>
        <a:accent6>
          <a:srgbClr val="8A2DE7"/>
        </a:accent6>
        <a:hlink>
          <a:srgbClr val="660066"/>
        </a:hlink>
        <a:folHlink>
          <a:srgbClr val="006699"/>
        </a:folHlink>
      </a:clrScheme>
      <a:clrMap bg1="dk2" tx1="lt1" bg2="dk1" tx2="lt2" accent1="accent1" accent2="accent2" accent3="accent3" accent4="accent4" accent5="accent5" accent6="accent6" hlink="hlink" folHlink="folHlink"/>
    </a:extraClrScheme>
    <a:extraClrScheme>
      <a:clrScheme name="Kinematics solutions 2">
        <a:dk1>
          <a:srgbClr val="660066"/>
        </a:dk1>
        <a:lt1>
          <a:srgbClr val="FFFFFF"/>
        </a:lt1>
        <a:dk2>
          <a:srgbClr val="FF00FF"/>
        </a:dk2>
        <a:lt2>
          <a:srgbClr val="FFCC99"/>
        </a:lt2>
        <a:accent1>
          <a:srgbClr val="99FF99"/>
        </a:accent1>
        <a:accent2>
          <a:srgbClr val="CC66FF"/>
        </a:accent2>
        <a:accent3>
          <a:srgbClr val="FFFFFF"/>
        </a:accent3>
        <a:accent4>
          <a:srgbClr val="560056"/>
        </a:accent4>
        <a:accent5>
          <a:srgbClr val="CAFFCA"/>
        </a:accent5>
        <a:accent6>
          <a:srgbClr val="B95CE7"/>
        </a:accent6>
        <a:hlink>
          <a:srgbClr val="FF99CC"/>
        </a:hlink>
        <a:folHlink>
          <a:srgbClr val="006600"/>
        </a:folHlink>
      </a:clrScheme>
      <a:clrMap bg1="lt1" tx1="dk1" bg2="lt2" tx2="dk2" accent1="accent1" accent2="accent2" accent3="accent3" accent4="accent4" accent5="accent5" accent6="accent6" hlink="hlink" folHlink="folHlink"/>
    </a:extraClrScheme>
    <a:extraClrScheme>
      <a:clrScheme name="Kinematics solutions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Kinematics solutions 4">
        <a:dk1>
          <a:srgbClr val="000000"/>
        </a:dk1>
        <a:lt1>
          <a:srgbClr val="FFFFFF"/>
        </a:lt1>
        <a:dk2>
          <a:srgbClr val="CC0099"/>
        </a:dk2>
        <a:lt2>
          <a:srgbClr val="FFCCFF"/>
        </a:lt2>
        <a:accent1>
          <a:srgbClr val="00FF00"/>
        </a:accent1>
        <a:accent2>
          <a:srgbClr val="9933FF"/>
        </a:accent2>
        <a:accent3>
          <a:srgbClr val="E2AACA"/>
        </a:accent3>
        <a:accent4>
          <a:srgbClr val="DADADA"/>
        </a:accent4>
        <a:accent5>
          <a:srgbClr val="AAFFAA"/>
        </a:accent5>
        <a:accent6>
          <a:srgbClr val="8A2DE7"/>
        </a:accent6>
        <a:hlink>
          <a:srgbClr val="660066"/>
        </a:hlink>
        <a:folHlink>
          <a:srgbClr val="0066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Office\Templates\Kinematics solutions.pot</Template>
  <TotalTime>9874</TotalTime>
  <Words>772</Words>
  <Application>Microsoft Office PowerPoint</Application>
  <PresentationFormat>On-screen Show (4:3)</PresentationFormat>
  <Paragraphs>89</Paragraphs>
  <Slides>10</Slides>
  <Notes>10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4" baseType="lpstr">
      <vt:lpstr>Times New Roman</vt:lpstr>
      <vt:lpstr>Impact</vt:lpstr>
      <vt:lpstr>Kinematics solutions</vt:lpstr>
      <vt:lpstr>Microsoft Equation 3.0</vt:lpstr>
      <vt:lpstr>Physics Support Materials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Haldane Centre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Higher Still </dc:title>
  <dc:creator>John Sharkey</dc:creator>
  <cp:lastModifiedBy>Mrs Hargreaves</cp:lastModifiedBy>
  <cp:revision>94</cp:revision>
  <cp:lastPrinted>1999-03-08T14:32:10Z</cp:lastPrinted>
  <dcterms:created xsi:type="dcterms:W3CDTF">1998-09-04T13:35:22Z</dcterms:created>
  <dcterms:modified xsi:type="dcterms:W3CDTF">2020-06-09T09:18:01Z</dcterms:modified>
</cp:coreProperties>
</file>