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av" ContentType="audio/x-wav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</p:sldMasterIdLst>
  <p:notesMasterIdLst>
    <p:notesMasterId r:id="rId9"/>
  </p:notesMasterIdLst>
  <p:handoutMasterIdLst>
    <p:handoutMasterId r:id="rId10"/>
  </p:handoutMasterIdLst>
  <p:sldIdLst>
    <p:sldId id="282" r:id="rId2"/>
    <p:sldId id="359" r:id="rId3"/>
    <p:sldId id="360" r:id="rId4"/>
    <p:sldId id="361" r:id="rId5"/>
    <p:sldId id="362" r:id="rId6"/>
    <p:sldId id="363" r:id="rId7"/>
    <p:sldId id="364" r:id="rId8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777777"/>
    <a:srgbClr val="FF9900"/>
    <a:srgbClr val="FFFF00"/>
    <a:srgbClr val="FF0000"/>
    <a:srgbClr val="0000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3" autoAdjust="0"/>
    <p:restoredTop sz="94660"/>
  </p:normalViewPr>
  <p:slideViewPr>
    <p:cSldViewPr>
      <p:cViewPr varScale="1">
        <p:scale>
          <a:sx n="91" d="100"/>
          <a:sy n="91" d="100"/>
        </p:scale>
        <p:origin x="1037" y="5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8" d="100"/>
          <a:sy n="58" d="100"/>
        </p:scale>
        <p:origin x="-1770" y="-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Relationship Id="rId5" Type="http://schemas.openxmlformats.org/officeDocument/2006/relationships/image" Target="../media/image6.wmf"/><Relationship Id="rId4" Type="http://schemas.openxmlformats.org/officeDocument/2006/relationships/image" Target="../media/image5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image" Target="../media/image2.wmf"/><Relationship Id="rId5" Type="http://schemas.openxmlformats.org/officeDocument/2006/relationships/image" Target="../media/image9.wmf"/><Relationship Id="rId4" Type="http://schemas.openxmlformats.org/officeDocument/2006/relationships/image" Target="../media/image5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wmf"/><Relationship Id="rId1" Type="http://schemas.openxmlformats.org/officeDocument/2006/relationships/image" Target="../media/image2.wmf"/><Relationship Id="rId5" Type="http://schemas.openxmlformats.org/officeDocument/2006/relationships/image" Target="../media/image12.wmf"/><Relationship Id="rId4" Type="http://schemas.openxmlformats.org/officeDocument/2006/relationships/image" Target="../media/image5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image" Target="../media/image2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>
            <a:extLst>
              <a:ext uri="{FF2B5EF4-FFF2-40B4-BE49-F238E27FC236}">
                <a16:creationId xmlns:a16="http://schemas.microsoft.com/office/drawing/2014/main" id="{B5FE1757-55AC-46EE-9438-DB58A4730B1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53251" name="Rectangle 3">
            <a:extLst>
              <a:ext uri="{FF2B5EF4-FFF2-40B4-BE49-F238E27FC236}">
                <a16:creationId xmlns:a16="http://schemas.microsoft.com/office/drawing/2014/main" id="{A67AE726-40D6-415E-8E80-A5DA5AE0F282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53252" name="Rectangle 4">
            <a:extLst>
              <a:ext uri="{FF2B5EF4-FFF2-40B4-BE49-F238E27FC236}">
                <a16:creationId xmlns:a16="http://schemas.microsoft.com/office/drawing/2014/main" id="{8CBA20D5-26AF-452A-AC32-48B59651915C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53253" name="Rectangle 5">
            <a:extLst>
              <a:ext uri="{FF2B5EF4-FFF2-40B4-BE49-F238E27FC236}">
                <a16:creationId xmlns:a16="http://schemas.microsoft.com/office/drawing/2014/main" id="{401A8155-0779-4736-B597-14D7049DC92B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9113CA14-346E-4AC2-9B4A-1534A51BA715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6E4C87B4-10F5-480B-B7D9-C8329CF33FB0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B1001B08-2C7E-4DD1-97C3-A4DF2D7086BA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7172" name="Rectangle 4">
            <a:extLst>
              <a:ext uri="{FF2B5EF4-FFF2-40B4-BE49-F238E27FC236}">
                <a16:creationId xmlns:a16="http://schemas.microsoft.com/office/drawing/2014/main" id="{5FAB73C2-EAC1-4763-9750-6A998D803A37}"/>
              </a:ext>
            </a:extLst>
          </p:cNvPr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7173" name="Rectangle 5">
            <a:extLst>
              <a:ext uri="{FF2B5EF4-FFF2-40B4-BE49-F238E27FC236}">
                <a16:creationId xmlns:a16="http://schemas.microsoft.com/office/drawing/2014/main" id="{481B4DED-8BF8-455D-8519-2ADFFCB4D5E5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7174" name="Rectangle 6">
            <a:extLst>
              <a:ext uri="{FF2B5EF4-FFF2-40B4-BE49-F238E27FC236}">
                <a16:creationId xmlns:a16="http://schemas.microsoft.com/office/drawing/2014/main" id="{FF220A76-A2F3-432A-B765-46C3A8165B31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7175" name="Rectangle 7">
            <a:extLst>
              <a:ext uri="{FF2B5EF4-FFF2-40B4-BE49-F238E27FC236}">
                <a16:creationId xmlns:a16="http://schemas.microsoft.com/office/drawing/2014/main" id="{88097694-9D78-452A-BD72-8EAAD292D94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DE081E2E-91C3-448D-B6DD-74DC701C6DCF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6B701A6F-A04C-4485-8C8E-C6CF9BB776A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80F1EBB-1776-4ED6-8A48-355933457E20}" type="slidenum">
              <a:rPr lang="en-US" altLang="en-US"/>
              <a:pPr/>
              <a:t>1</a:t>
            </a:fld>
            <a:endParaRPr lang="en-US" altLang="en-US"/>
          </a:p>
        </p:txBody>
      </p:sp>
      <p:sp>
        <p:nvSpPr>
          <p:cNvPr id="70658" name="Rectangle 2">
            <a:extLst>
              <a:ext uri="{FF2B5EF4-FFF2-40B4-BE49-F238E27FC236}">
                <a16:creationId xmlns:a16="http://schemas.microsoft.com/office/drawing/2014/main" id="{A8BB7E7C-98AF-4A43-85F4-57F2B475DDC3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59" name="Rectangle 3">
            <a:extLst>
              <a:ext uri="{FF2B5EF4-FFF2-40B4-BE49-F238E27FC236}">
                <a16:creationId xmlns:a16="http://schemas.microsoft.com/office/drawing/2014/main" id="{20785650-0F0F-498D-9A82-96C1E5A7F9A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1CDD5323-133C-409A-B6A3-E2621AC375B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F661AD-47F7-49FA-ABAC-B9A5A1162B75}" type="slidenum">
              <a:rPr lang="en-US" altLang="en-US"/>
              <a:pPr/>
              <a:t>2</a:t>
            </a:fld>
            <a:endParaRPr lang="en-US" altLang="en-US"/>
          </a:p>
        </p:txBody>
      </p:sp>
      <p:sp>
        <p:nvSpPr>
          <p:cNvPr id="258050" name="Rectangle 2">
            <a:extLst>
              <a:ext uri="{FF2B5EF4-FFF2-40B4-BE49-F238E27FC236}">
                <a16:creationId xmlns:a16="http://schemas.microsoft.com/office/drawing/2014/main" id="{56AB3530-E89C-49C3-8F52-C19CBCBFE04A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8051" name="Rectangle 3">
            <a:extLst>
              <a:ext uri="{FF2B5EF4-FFF2-40B4-BE49-F238E27FC236}">
                <a16:creationId xmlns:a16="http://schemas.microsoft.com/office/drawing/2014/main" id="{6909DDFE-DC4C-482D-A209-F6E4C335ECD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265493EA-527A-4DA9-94BD-FB2A989B95D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D6E6125-4746-4C8A-BB4B-FCB9090F8CAE}" type="slidenum">
              <a:rPr lang="en-US" altLang="en-US"/>
              <a:pPr/>
              <a:t>3</a:t>
            </a:fld>
            <a:endParaRPr lang="en-US" altLang="en-US"/>
          </a:p>
        </p:txBody>
      </p:sp>
      <p:sp>
        <p:nvSpPr>
          <p:cNvPr id="260098" name="Rectangle 2">
            <a:extLst>
              <a:ext uri="{FF2B5EF4-FFF2-40B4-BE49-F238E27FC236}">
                <a16:creationId xmlns:a16="http://schemas.microsoft.com/office/drawing/2014/main" id="{5F517385-2044-470A-9985-015D02AF35EC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0099" name="Rectangle 3">
            <a:extLst>
              <a:ext uri="{FF2B5EF4-FFF2-40B4-BE49-F238E27FC236}">
                <a16:creationId xmlns:a16="http://schemas.microsoft.com/office/drawing/2014/main" id="{0D060526-EC05-421E-8A28-A4649804998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69D5C590-4C5A-43D6-B0CC-495D9F50C85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C9234D2-F7C7-4DF1-BD48-12B79E19169C}" type="slidenum">
              <a:rPr lang="en-US" altLang="en-US"/>
              <a:pPr/>
              <a:t>4</a:t>
            </a:fld>
            <a:endParaRPr lang="en-US" altLang="en-US"/>
          </a:p>
        </p:txBody>
      </p:sp>
      <p:sp>
        <p:nvSpPr>
          <p:cNvPr id="262146" name="Rectangle 2">
            <a:extLst>
              <a:ext uri="{FF2B5EF4-FFF2-40B4-BE49-F238E27FC236}">
                <a16:creationId xmlns:a16="http://schemas.microsoft.com/office/drawing/2014/main" id="{BDA5F173-9A70-4D85-AE3B-0C2D1E644132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2147" name="Rectangle 3">
            <a:extLst>
              <a:ext uri="{FF2B5EF4-FFF2-40B4-BE49-F238E27FC236}">
                <a16:creationId xmlns:a16="http://schemas.microsoft.com/office/drawing/2014/main" id="{2873FB1D-949A-4BD7-98E9-96AE2D37E8E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C40F2B1C-A30D-4EC5-84F3-E29913CC3DE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E4B818F-786A-491F-B3EE-2057881D2E5A}" type="slidenum">
              <a:rPr lang="en-US" altLang="en-US"/>
              <a:pPr/>
              <a:t>5</a:t>
            </a:fld>
            <a:endParaRPr lang="en-US" altLang="en-US"/>
          </a:p>
        </p:txBody>
      </p:sp>
      <p:sp>
        <p:nvSpPr>
          <p:cNvPr id="264194" name="Rectangle 2">
            <a:extLst>
              <a:ext uri="{FF2B5EF4-FFF2-40B4-BE49-F238E27FC236}">
                <a16:creationId xmlns:a16="http://schemas.microsoft.com/office/drawing/2014/main" id="{4C2FA3FE-5531-4A33-8A9A-1491D7122FF8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4195" name="Rectangle 3">
            <a:extLst>
              <a:ext uri="{FF2B5EF4-FFF2-40B4-BE49-F238E27FC236}">
                <a16:creationId xmlns:a16="http://schemas.microsoft.com/office/drawing/2014/main" id="{E3694B0B-075B-4211-8B17-57B3D361B8D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F440930E-BE38-4417-8570-5D7B025A4ED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1423B4C-510B-44B4-BF8D-A7538DA68425}" type="slidenum">
              <a:rPr lang="en-US" altLang="en-US"/>
              <a:pPr/>
              <a:t>6</a:t>
            </a:fld>
            <a:endParaRPr lang="en-US" altLang="en-US"/>
          </a:p>
        </p:txBody>
      </p:sp>
      <p:sp>
        <p:nvSpPr>
          <p:cNvPr id="266242" name="Rectangle 2">
            <a:extLst>
              <a:ext uri="{FF2B5EF4-FFF2-40B4-BE49-F238E27FC236}">
                <a16:creationId xmlns:a16="http://schemas.microsoft.com/office/drawing/2014/main" id="{00821418-D47D-438A-BE39-AEA11BB03DF8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43" name="Rectangle 3">
            <a:extLst>
              <a:ext uri="{FF2B5EF4-FFF2-40B4-BE49-F238E27FC236}">
                <a16:creationId xmlns:a16="http://schemas.microsoft.com/office/drawing/2014/main" id="{338DCA2F-7DCE-4A35-838F-35B36880E3A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6E026CCC-9F4F-40FE-A9F2-8043A6D1074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156E68F-AFE3-49A4-9F47-E523BF101285}" type="slidenum">
              <a:rPr lang="en-US" altLang="en-US"/>
              <a:pPr/>
              <a:t>7</a:t>
            </a:fld>
            <a:endParaRPr lang="en-US" altLang="en-US"/>
          </a:p>
        </p:txBody>
      </p:sp>
      <p:sp>
        <p:nvSpPr>
          <p:cNvPr id="268290" name="Rectangle 2">
            <a:extLst>
              <a:ext uri="{FF2B5EF4-FFF2-40B4-BE49-F238E27FC236}">
                <a16:creationId xmlns:a16="http://schemas.microsoft.com/office/drawing/2014/main" id="{DFDCADE9-CA9A-47C5-BDBC-9807E134011C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8291" name="Rectangle 3">
            <a:extLst>
              <a:ext uri="{FF2B5EF4-FFF2-40B4-BE49-F238E27FC236}">
                <a16:creationId xmlns:a16="http://schemas.microsoft.com/office/drawing/2014/main" id="{B7ECB45D-72DF-49DA-ADAE-31E47CB6523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2">
            <a:extLst>
              <a:ext uri="{FF2B5EF4-FFF2-40B4-BE49-F238E27FC236}">
                <a16:creationId xmlns:a16="http://schemas.microsoft.com/office/drawing/2014/main" id="{DA92D9F3-2F1C-46FD-91AC-111F597F07E4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grpSp>
          <p:nvGrpSpPr>
            <p:cNvPr id="3075" name="Group 3">
              <a:extLst>
                <a:ext uri="{FF2B5EF4-FFF2-40B4-BE49-F238E27FC236}">
                  <a16:creationId xmlns:a16="http://schemas.microsoft.com/office/drawing/2014/main" id="{A71F0240-7DFE-4C3F-A9A8-9EB539F2CBF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5760" cy="4320"/>
              <a:chOff x="0" y="0"/>
              <a:chExt cx="5760" cy="4320"/>
            </a:xfrm>
          </p:grpSpPr>
          <p:sp>
            <p:nvSpPr>
              <p:cNvPr id="3076" name="Rectangle 4">
                <a:extLst>
                  <a:ext uri="{FF2B5EF4-FFF2-40B4-BE49-F238E27FC236}">
                    <a16:creationId xmlns:a16="http://schemas.microsoft.com/office/drawing/2014/main" id="{8F5F637F-1299-4142-B14F-E164804AE06E}"/>
                  </a:ext>
                </a:extLst>
              </p:cNvPr>
              <p:cNvSpPr>
                <a:spLocks noChangeArrowheads="1"/>
              </p:cNvSpPr>
              <p:nvPr/>
            </p:nvSpPr>
            <p:spPr bwMode="white">
              <a:xfrm>
                <a:off x="0" y="0"/>
                <a:ext cx="5760" cy="1600"/>
              </a:xfrm>
              <a:prstGeom prst="rect">
                <a:avLst/>
              </a:prstGeom>
              <a:gradFill rotWithShape="0">
                <a:gsLst>
                  <a:gs pos="0">
                    <a:schemeClr val="hlink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3077" name="Rectangle 5">
                <a:extLst>
                  <a:ext uri="{FF2B5EF4-FFF2-40B4-BE49-F238E27FC236}">
                    <a16:creationId xmlns:a16="http://schemas.microsoft.com/office/drawing/2014/main" id="{A7D0A112-819B-4D68-8B7B-8A02CB316A1C}"/>
                  </a:ext>
                </a:extLst>
              </p:cNvPr>
              <p:cNvSpPr>
                <a:spLocks noChangeArrowheads="1"/>
              </p:cNvSpPr>
              <p:nvPr/>
            </p:nvSpPr>
            <p:spPr bwMode="white">
              <a:xfrm>
                <a:off x="0" y="1600"/>
                <a:ext cx="5760" cy="2720"/>
              </a:xfrm>
              <a:prstGeom prst="rect">
                <a:avLst/>
              </a:pr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</p:grpSp>
        <p:pic>
          <p:nvPicPr>
            <p:cNvPr id="3078" name="Picture 6">
              <a:extLst>
                <a:ext uri="{FF2B5EF4-FFF2-40B4-BE49-F238E27FC236}">
                  <a16:creationId xmlns:a16="http://schemas.microsoft.com/office/drawing/2014/main" id="{2CF3333F-362D-47E7-A60A-7E08E64FF9F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ltGray">
            <a:xfrm>
              <a:off x="163" y="0"/>
              <a:ext cx="680" cy="31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079" name="Group 7">
              <a:extLst>
                <a:ext uri="{FF2B5EF4-FFF2-40B4-BE49-F238E27FC236}">
                  <a16:creationId xmlns:a16="http://schemas.microsoft.com/office/drawing/2014/main" id="{4F2246AB-275E-4951-891A-61D1F1CAD48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48" y="0"/>
              <a:ext cx="97" cy="3613"/>
              <a:chOff x="226" y="0"/>
              <a:chExt cx="80" cy="3613"/>
            </a:xfrm>
          </p:grpSpPr>
          <p:sp>
            <p:nvSpPr>
              <p:cNvPr id="3080" name="Rectangle 8">
                <a:extLst>
                  <a:ext uri="{FF2B5EF4-FFF2-40B4-BE49-F238E27FC236}">
                    <a16:creationId xmlns:a16="http://schemas.microsoft.com/office/drawing/2014/main" id="{06956B65-E70B-4D69-8CFC-393291942A9E}"/>
                  </a:ext>
                </a:extLst>
              </p:cNvPr>
              <p:cNvSpPr>
                <a:spLocks noChangeArrowheads="1"/>
              </p:cNvSpPr>
              <p:nvPr/>
            </p:nvSpPr>
            <p:spPr bwMode="ltGray">
              <a:xfrm>
                <a:off x="226" y="0"/>
                <a:ext cx="80" cy="85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accent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3081" name="Rectangle 9">
                <a:extLst>
                  <a:ext uri="{FF2B5EF4-FFF2-40B4-BE49-F238E27FC236}">
                    <a16:creationId xmlns:a16="http://schemas.microsoft.com/office/drawing/2014/main" id="{D63F2455-AF2A-4FC4-A32B-8C4A9A2C6F63}"/>
                  </a:ext>
                </a:extLst>
              </p:cNvPr>
              <p:cNvSpPr>
                <a:spLocks noChangeArrowheads="1"/>
              </p:cNvSpPr>
              <p:nvPr/>
            </p:nvSpPr>
            <p:spPr bwMode="ltGray">
              <a:xfrm>
                <a:off x="226" y="840"/>
                <a:ext cx="80" cy="2773"/>
              </a:xfrm>
              <a:prstGeom prst="rect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</p:grpSp>
        <p:sp>
          <p:nvSpPr>
            <p:cNvPr id="3082" name="Rectangle 10">
              <a:extLst>
                <a:ext uri="{FF2B5EF4-FFF2-40B4-BE49-F238E27FC236}">
                  <a16:creationId xmlns:a16="http://schemas.microsoft.com/office/drawing/2014/main" id="{973338D7-410C-4512-9BEE-8C427D36960C}"/>
                </a:ext>
              </a:extLst>
            </p:cNvPr>
            <p:cNvSpPr>
              <a:spLocks noChangeArrowheads="1"/>
            </p:cNvSpPr>
            <p:nvPr/>
          </p:nvSpPr>
          <p:spPr bwMode="ltGray">
            <a:xfrm>
              <a:off x="0" y="1536"/>
              <a:ext cx="4294" cy="160"/>
            </a:xfrm>
            <a:prstGeom prst="rect">
              <a:avLst/>
            </a:prstGeom>
            <a:gradFill rotWithShape="0">
              <a:gsLst>
                <a:gs pos="0">
                  <a:schemeClr val="hlink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</p:grpSp>
      <p:sp>
        <p:nvSpPr>
          <p:cNvPr id="3083" name="Rectangle 11">
            <a:extLst>
              <a:ext uri="{FF2B5EF4-FFF2-40B4-BE49-F238E27FC236}">
                <a16:creationId xmlns:a16="http://schemas.microsoft.com/office/drawing/2014/main" id="{04F66AD8-7E90-4A8D-BE37-34C96148D0B8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371600" y="1100138"/>
            <a:ext cx="7772400" cy="1143000"/>
          </a:xfrm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3084" name="Rectangle 12">
            <a:extLst>
              <a:ext uri="{FF2B5EF4-FFF2-40B4-BE49-F238E27FC236}">
                <a16:creationId xmlns:a16="http://schemas.microsoft.com/office/drawing/2014/main" id="{2D5FA514-4F94-4422-A44A-7BF3D1710A26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  <p:sp>
        <p:nvSpPr>
          <p:cNvPr id="3085" name="Rectangle 13">
            <a:extLst>
              <a:ext uri="{FF2B5EF4-FFF2-40B4-BE49-F238E27FC236}">
                <a16:creationId xmlns:a16="http://schemas.microsoft.com/office/drawing/2014/main" id="{DD428CD9-89E0-4A7A-A82F-B7B3B6BF9712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>
                <a:solidFill>
                  <a:srgbClr val="660066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3086" name="Rectangle 14">
            <a:extLst>
              <a:ext uri="{FF2B5EF4-FFF2-40B4-BE49-F238E27FC236}">
                <a16:creationId xmlns:a16="http://schemas.microsoft.com/office/drawing/2014/main" id="{0901E8DA-8761-4851-BB07-1E5E9574A2F6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>
                <a:solidFill>
                  <a:srgbClr val="660066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3087" name="Rectangle 15">
            <a:extLst>
              <a:ext uri="{FF2B5EF4-FFF2-40B4-BE49-F238E27FC236}">
                <a16:creationId xmlns:a16="http://schemas.microsoft.com/office/drawing/2014/main" id="{DE193FFD-D2CC-4101-A58D-E529883A9B00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>
                <a:solidFill>
                  <a:srgbClr val="660066"/>
                </a:solidFill>
              </a:defRPr>
            </a:lvl1pPr>
          </a:lstStyle>
          <a:p>
            <a:fld id="{CD101032-F965-4B7F-9AF6-A191A3271CFA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FD90C6-1F1C-4B9F-B158-A8B98349D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976CF04-0DDD-4965-9CA3-CFD72247DD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DB18FD-DEF9-47C7-BAEB-1C7A9FCF2E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EAD013-95B1-4F72-9F7C-AF92AEDBD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A48202-83BA-4F38-8D51-FDA0271B74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4E9729-E2A1-462F-931B-0FD620EDD52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912864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D311861-01D2-431A-A4A3-B51644B070C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1247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92F8F1B-EBD3-4988-B1C3-47C1F271F7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2954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72F50A-1EF1-487C-A527-4B4BB93A97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2EA4D2-E69D-4604-B747-5906B989C8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695EDC-9D6E-4E21-AC4D-82913AFBB4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241292-C0CD-49FF-AC01-2E653D502E3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660493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BABFBB-A16E-41C4-94A8-EBE34FBAD4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267336-2D40-4D90-8DD9-B0850639C0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74669C-40C0-4D19-A0FE-78D94F92FD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FC39EA-5239-420E-8AA4-2CC2BF94F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07BB86-25E6-40BB-9819-E2D243085F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EC99B6-6433-4792-BCEF-B5FBB7466E2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591999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4F04B0-3BF6-4763-9C15-0C560F3DA5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166141-8DA5-467D-847F-D6E3C1ADAD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EC306A-E9CD-4F61-A452-AFE8DE215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887007-B4D3-4C6A-8BC5-5F778DAC1A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C2A82B-F938-4533-96B9-180C8D3E9F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FCDE77-F7EC-4B03-930A-ADBF8460513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148275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9B493B-F911-4B4E-AE3D-7CF9CE9233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F07745-2EE5-4784-9B42-C1B7CF61AC2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954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F17C5A2-264E-4E1B-A760-C17483BCB8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578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5811412-B02F-4FEE-93B9-5214ECD68F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23B24D-1623-45D5-932E-31E6A0303F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883326-883B-4680-8AC9-013366365C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CD3D85-1988-4623-BAFE-BE2E0A3F043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296846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C93153-8348-47C0-86C1-46BE7C83A9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A3EADA-9499-4B10-B0FC-619BD4FB8E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D0C246-2438-4ECE-8AB1-2F0AF3C7D9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6E5F895-BAF5-4674-997E-0894B9F266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BBA3068-9864-4B77-9FC5-A0374226D8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9997E5F-A98E-442A-A244-CC56ABF094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4F81C12-78A0-474A-92E4-7B82D474A4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BBD7A6C-AD4B-4818-9F15-4C87444957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5244BD-FBBC-437C-9B67-B07B4E7DAB6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439139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A32174-9C80-4E06-BFB3-33940B772C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89727DB-5595-4ECC-B36E-DEC1F9986A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4D7316-F825-4B3A-B178-16CC6ACAB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9C5208F-F486-4713-BF8B-0BB7EA071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03FC16-2755-4740-AAEC-D5CD26E4D5C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696217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170B7F5-2C6F-4A47-878B-B4971FD439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688FFC8-20BC-4148-A3C1-D31D018B3F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937BC2-7D8D-4E9B-A257-247CCDF342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560BD3-FC80-4561-B51C-86E9B34F6B7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6274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5582B9-6A80-476F-AC53-50139C732C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56668A-57DF-4838-8823-15EF86D83F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ABC8133-04D1-4DF5-8399-90283DD828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FC5202-1B00-4D36-84D9-7CE6ECCB70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712474-3A31-4C1E-A31A-506377CE80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F4EC507-6EAB-411B-94B5-3202EAFE9B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986C9A-475A-4B9D-A0F9-19B19002F87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067810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D279DB-7FC1-4DFD-8D3B-EF16E2946E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1F8E26E-6A71-4160-8BA1-66A44386C79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01FAC1-CBEC-44AD-A542-A9F1FDB3AB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A20DA5-7750-4E1E-ACEA-ECC6F4F28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7D596C-0309-4BA3-9CD4-3F15F84A32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7CBDFC-923F-4153-984E-9B5A1486E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717CE4-920C-4098-9FD7-12AD601584B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168657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>
          <a:outerShdw dist="107763" dir="2700000" algn="ctr" rotWithShape="0">
            <a:srgbClr val="000000"/>
          </a:outerShdw>
        </a:effectLst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">
            <a:extLst>
              <a:ext uri="{FF2B5EF4-FFF2-40B4-BE49-F238E27FC236}">
                <a16:creationId xmlns:a16="http://schemas.microsoft.com/office/drawing/2014/main" id="{0374554D-9F48-4DF6-A2C7-6E2B1C452C4B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grpSp>
          <p:nvGrpSpPr>
            <p:cNvPr id="2051" name="Group 3">
              <a:extLst>
                <a:ext uri="{FF2B5EF4-FFF2-40B4-BE49-F238E27FC236}">
                  <a16:creationId xmlns:a16="http://schemas.microsoft.com/office/drawing/2014/main" id="{EF66B9E3-2BBA-4604-8CFA-B2A4E0D4C15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5760" cy="4320"/>
              <a:chOff x="0" y="0"/>
              <a:chExt cx="5760" cy="4320"/>
            </a:xfrm>
          </p:grpSpPr>
          <p:sp>
            <p:nvSpPr>
              <p:cNvPr id="2052" name="Rectangle 4">
                <a:extLst>
                  <a:ext uri="{FF2B5EF4-FFF2-40B4-BE49-F238E27FC236}">
                    <a16:creationId xmlns:a16="http://schemas.microsoft.com/office/drawing/2014/main" id="{AA232DB2-CC4D-49D7-A1B0-BBC15860FEE5}"/>
                  </a:ext>
                </a:extLst>
              </p:cNvPr>
              <p:cNvSpPr>
                <a:spLocks noChangeArrowheads="1"/>
              </p:cNvSpPr>
              <p:nvPr/>
            </p:nvSpPr>
            <p:spPr bwMode="white">
              <a:xfrm>
                <a:off x="0" y="0"/>
                <a:ext cx="5760" cy="384"/>
              </a:xfrm>
              <a:prstGeom prst="rect">
                <a:avLst/>
              </a:prstGeom>
              <a:gradFill rotWithShape="0">
                <a:gsLst>
                  <a:gs pos="0">
                    <a:schemeClr val="hlink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2053" name="Rectangle 5">
                <a:extLst>
                  <a:ext uri="{FF2B5EF4-FFF2-40B4-BE49-F238E27FC236}">
                    <a16:creationId xmlns:a16="http://schemas.microsoft.com/office/drawing/2014/main" id="{DC58F684-7F26-40BA-A8E7-2D716D3FAFCF}"/>
                  </a:ext>
                </a:extLst>
              </p:cNvPr>
              <p:cNvSpPr>
                <a:spLocks noChangeArrowheads="1"/>
              </p:cNvSpPr>
              <p:nvPr/>
            </p:nvSpPr>
            <p:spPr bwMode="white">
              <a:xfrm>
                <a:off x="0" y="384"/>
                <a:ext cx="5760" cy="3936"/>
              </a:xfrm>
              <a:prstGeom prst="rect">
                <a:avLst/>
              </a:pr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</p:grpSp>
        <p:grpSp>
          <p:nvGrpSpPr>
            <p:cNvPr id="2054" name="Group 6">
              <a:extLst>
                <a:ext uri="{FF2B5EF4-FFF2-40B4-BE49-F238E27FC236}">
                  <a16:creationId xmlns:a16="http://schemas.microsoft.com/office/drawing/2014/main" id="{4FB8B0B1-0AF5-4B3D-A352-2E81DF258D4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1667" cy="3613"/>
              <a:chOff x="0" y="0"/>
              <a:chExt cx="1667" cy="3613"/>
            </a:xfrm>
          </p:grpSpPr>
          <p:pic>
            <p:nvPicPr>
              <p:cNvPr id="2055" name="Picture 7">
                <a:extLst>
                  <a:ext uri="{FF2B5EF4-FFF2-40B4-BE49-F238E27FC236}">
                    <a16:creationId xmlns:a16="http://schemas.microsoft.com/office/drawing/2014/main" id="{AB54ECF6-B9C8-4D1C-9CC4-7EEA72F90EA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ltGray">
              <a:xfrm>
                <a:off x="163" y="0"/>
                <a:ext cx="534" cy="315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grpSp>
            <p:nvGrpSpPr>
              <p:cNvPr id="2056" name="Group 8">
                <a:extLst>
                  <a:ext uri="{FF2B5EF4-FFF2-40B4-BE49-F238E27FC236}">
                    <a16:creationId xmlns:a16="http://schemas.microsoft.com/office/drawing/2014/main" id="{6926FC90-7633-48E1-AC19-9273EA4B73B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26" y="0"/>
                <a:ext cx="80" cy="3613"/>
                <a:chOff x="226" y="0"/>
                <a:chExt cx="80" cy="3613"/>
              </a:xfrm>
            </p:grpSpPr>
            <p:sp>
              <p:nvSpPr>
                <p:cNvPr id="2057" name="Rectangle 9">
                  <a:extLst>
                    <a:ext uri="{FF2B5EF4-FFF2-40B4-BE49-F238E27FC236}">
                      <a16:creationId xmlns:a16="http://schemas.microsoft.com/office/drawing/2014/main" id="{CF0203C9-D44B-4A2E-9FC1-28748E6A599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ltGray">
                <a:xfrm>
                  <a:off x="226" y="0"/>
                  <a:ext cx="80" cy="853"/>
                </a:xfrm>
                <a:prstGeom prst="rect">
                  <a:avLst/>
                </a:prstGeom>
                <a:gradFill rotWithShape="0">
                  <a:gsLst>
                    <a:gs pos="0">
                      <a:schemeClr val="folHlink"/>
                    </a:gs>
                    <a:gs pos="100000">
                      <a:schemeClr val="accent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2058" name="Rectangle 10">
                  <a:extLst>
                    <a:ext uri="{FF2B5EF4-FFF2-40B4-BE49-F238E27FC236}">
                      <a16:creationId xmlns:a16="http://schemas.microsoft.com/office/drawing/2014/main" id="{C99CD37A-4513-41DD-AAC8-37561EC72A1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ltGray">
                <a:xfrm>
                  <a:off x="226" y="840"/>
                  <a:ext cx="80" cy="2773"/>
                </a:xfrm>
                <a:prstGeom prst="rect">
                  <a:avLst/>
                </a:prstGeom>
                <a:gradFill rotWithShape="0">
                  <a:gsLst>
                    <a:gs pos="0">
                      <a:schemeClr val="accent1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</p:grpSp>
          <p:sp>
            <p:nvSpPr>
              <p:cNvPr id="2059" name="Rectangle 11">
                <a:extLst>
                  <a:ext uri="{FF2B5EF4-FFF2-40B4-BE49-F238E27FC236}">
                    <a16:creationId xmlns:a16="http://schemas.microsoft.com/office/drawing/2014/main" id="{C7031969-E8EE-4FB1-8B86-D8218A357B0A}"/>
                  </a:ext>
                </a:extLst>
              </p:cNvPr>
              <p:cNvSpPr>
                <a:spLocks noChangeArrowheads="1"/>
              </p:cNvSpPr>
              <p:nvPr/>
            </p:nvSpPr>
            <p:spPr bwMode="ltGray">
              <a:xfrm>
                <a:off x="0" y="347"/>
                <a:ext cx="1667" cy="80"/>
              </a:xfrm>
              <a:prstGeom prst="rect">
                <a:avLst/>
              </a:prstGeom>
              <a:gradFill rotWithShape="0">
                <a:gsLst>
                  <a:gs pos="0">
                    <a:schemeClr val="hlink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</p:grpSp>
      </p:grpSp>
      <p:sp>
        <p:nvSpPr>
          <p:cNvPr id="2060" name="Rectangle 12">
            <a:extLst>
              <a:ext uri="{FF2B5EF4-FFF2-40B4-BE49-F238E27FC236}">
                <a16:creationId xmlns:a16="http://schemas.microsoft.com/office/drawing/2014/main" id="{0B7B22F7-3A96-4912-BC65-D8D2D89089B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2954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61" name="Rectangle 13">
            <a:extLst>
              <a:ext uri="{FF2B5EF4-FFF2-40B4-BE49-F238E27FC236}">
                <a16:creationId xmlns:a16="http://schemas.microsoft.com/office/drawing/2014/main" id="{33042203-5E25-432A-BD1B-6784E443B4C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2954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2062" name="Rectangle 14">
            <a:extLst>
              <a:ext uri="{FF2B5EF4-FFF2-40B4-BE49-F238E27FC236}">
                <a16:creationId xmlns:a16="http://schemas.microsoft.com/office/drawing/2014/main" id="{2A9DB31E-7AAD-4553-9586-EAC67EE4B88E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2954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endParaRPr lang="en-US" altLang="en-US"/>
          </a:p>
        </p:txBody>
      </p:sp>
      <p:sp>
        <p:nvSpPr>
          <p:cNvPr id="2063" name="Rectangle 15">
            <a:extLst>
              <a:ext uri="{FF2B5EF4-FFF2-40B4-BE49-F238E27FC236}">
                <a16:creationId xmlns:a16="http://schemas.microsoft.com/office/drawing/2014/main" id="{1E588B4E-B2F0-49E7-97CF-1D36485572B3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7338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50000"/>
              </a:spcBef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endParaRPr lang="en-US" altLang="en-US"/>
          </a:p>
        </p:txBody>
      </p:sp>
      <p:sp>
        <p:nvSpPr>
          <p:cNvPr id="2064" name="Rectangle 16">
            <a:extLst>
              <a:ext uri="{FF2B5EF4-FFF2-40B4-BE49-F238E27FC236}">
                <a16:creationId xmlns:a16="http://schemas.microsoft.com/office/drawing/2014/main" id="{C8088ABD-5261-4005-900F-455739731C42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162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fld id="{D61CA371-EF2E-4F3B-98F7-6A711770B3FB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slide" Target="slide6.xml"/><Relationship Id="rId5" Type="http://schemas.openxmlformats.org/officeDocument/2006/relationships/slide" Target="slide4.xml"/><Relationship Id="rId4" Type="http://schemas.openxmlformats.org/officeDocument/2006/relationships/slide" Target="slide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13" Type="http://schemas.openxmlformats.org/officeDocument/2006/relationships/oleObject" Target="../embeddings/oleObject1.bin"/><Relationship Id="rId18" Type="http://schemas.openxmlformats.org/officeDocument/2006/relationships/image" Target="../media/image4.wmf"/><Relationship Id="rId3" Type="http://schemas.openxmlformats.org/officeDocument/2006/relationships/notesSlide" Target="../notesSlides/notesSlide2.xml"/><Relationship Id="rId21" Type="http://schemas.openxmlformats.org/officeDocument/2006/relationships/oleObject" Target="../embeddings/oleObject5.bin"/><Relationship Id="rId7" Type="http://schemas.openxmlformats.org/officeDocument/2006/relationships/audio" Target="../media/audio4.wav"/><Relationship Id="rId12" Type="http://schemas.openxmlformats.org/officeDocument/2006/relationships/slide" Target="slide1.xml"/><Relationship Id="rId17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3.wmf"/><Relationship Id="rId20" Type="http://schemas.openxmlformats.org/officeDocument/2006/relationships/image" Target="../media/image5.wmf"/><Relationship Id="rId1" Type="http://schemas.openxmlformats.org/officeDocument/2006/relationships/vmlDrawing" Target="../drawings/vmlDrawing1.vml"/><Relationship Id="rId6" Type="http://schemas.openxmlformats.org/officeDocument/2006/relationships/audio" Target="../media/audio3.wav"/><Relationship Id="rId11" Type="http://schemas.openxmlformats.org/officeDocument/2006/relationships/audio" Target="../media/audio8.wav"/><Relationship Id="rId5" Type="http://schemas.openxmlformats.org/officeDocument/2006/relationships/audio" Target="../media/audio2.wav"/><Relationship Id="rId15" Type="http://schemas.openxmlformats.org/officeDocument/2006/relationships/oleObject" Target="../embeddings/oleObject2.bin"/><Relationship Id="rId10" Type="http://schemas.openxmlformats.org/officeDocument/2006/relationships/audio" Target="../media/audio7.wav"/><Relationship Id="rId19" Type="http://schemas.openxmlformats.org/officeDocument/2006/relationships/oleObject" Target="../embeddings/oleObject4.bin"/><Relationship Id="rId4" Type="http://schemas.openxmlformats.org/officeDocument/2006/relationships/audio" Target="../media/audio1.wav"/><Relationship Id="rId9" Type="http://schemas.openxmlformats.org/officeDocument/2006/relationships/audio" Target="../media/audio6.wav"/><Relationship Id="rId14" Type="http://schemas.openxmlformats.org/officeDocument/2006/relationships/image" Target="../media/image2.wmf"/><Relationship Id="rId22" Type="http://schemas.openxmlformats.org/officeDocument/2006/relationships/image" Target="../media/image6.w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13" Type="http://schemas.openxmlformats.org/officeDocument/2006/relationships/image" Target="../media/image2.wmf"/><Relationship Id="rId18" Type="http://schemas.openxmlformats.org/officeDocument/2006/relationships/oleObject" Target="../embeddings/oleObject9.bin"/><Relationship Id="rId3" Type="http://schemas.openxmlformats.org/officeDocument/2006/relationships/notesSlide" Target="../notesSlides/notesSlide3.xml"/><Relationship Id="rId21" Type="http://schemas.openxmlformats.org/officeDocument/2006/relationships/image" Target="../media/image9.wmf"/><Relationship Id="rId7" Type="http://schemas.openxmlformats.org/officeDocument/2006/relationships/audio" Target="../media/audio10.wav"/><Relationship Id="rId12" Type="http://schemas.openxmlformats.org/officeDocument/2006/relationships/oleObject" Target="../embeddings/oleObject6.bin"/><Relationship Id="rId17" Type="http://schemas.openxmlformats.org/officeDocument/2006/relationships/image" Target="../media/image8.wmf"/><Relationship Id="rId2" Type="http://schemas.openxmlformats.org/officeDocument/2006/relationships/slideLayout" Target="../slideLayouts/slideLayout1.xml"/><Relationship Id="rId16" Type="http://schemas.openxmlformats.org/officeDocument/2006/relationships/oleObject" Target="../embeddings/oleObject8.bin"/><Relationship Id="rId20" Type="http://schemas.openxmlformats.org/officeDocument/2006/relationships/oleObject" Target="../embeddings/oleObject10.bin"/><Relationship Id="rId1" Type="http://schemas.openxmlformats.org/officeDocument/2006/relationships/vmlDrawing" Target="../drawings/vmlDrawing2.vml"/><Relationship Id="rId6" Type="http://schemas.openxmlformats.org/officeDocument/2006/relationships/audio" Target="../media/audio3.wav"/><Relationship Id="rId11" Type="http://schemas.openxmlformats.org/officeDocument/2006/relationships/audio" Target="../media/audio12.wav"/><Relationship Id="rId5" Type="http://schemas.openxmlformats.org/officeDocument/2006/relationships/audio" Target="../media/audio2.wav"/><Relationship Id="rId15" Type="http://schemas.openxmlformats.org/officeDocument/2006/relationships/image" Target="../media/image7.wmf"/><Relationship Id="rId10" Type="http://schemas.openxmlformats.org/officeDocument/2006/relationships/audio" Target="../media/audio7.wav"/><Relationship Id="rId19" Type="http://schemas.openxmlformats.org/officeDocument/2006/relationships/image" Target="../media/image5.wmf"/><Relationship Id="rId4" Type="http://schemas.openxmlformats.org/officeDocument/2006/relationships/audio" Target="../media/audio9.wav"/><Relationship Id="rId9" Type="http://schemas.openxmlformats.org/officeDocument/2006/relationships/audio" Target="../media/audio11.wav"/><Relationship Id="rId14" Type="http://schemas.openxmlformats.org/officeDocument/2006/relationships/oleObject" Target="../embeddings/oleObject7.bin"/><Relationship Id="rId22" Type="http://schemas.openxmlformats.org/officeDocument/2006/relationships/slide" Target="slide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audio15.wav"/><Relationship Id="rId13" Type="http://schemas.openxmlformats.org/officeDocument/2006/relationships/image" Target="../media/image2.wmf"/><Relationship Id="rId18" Type="http://schemas.openxmlformats.org/officeDocument/2006/relationships/oleObject" Target="../embeddings/oleObject14.bin"/><Relationship Id="rId3" Type="http://schemas.openxmlformats.org/officeDocument/2006/relationships/notesSlide" Target="../notesSlides/notesSlide4.xml"/><Relationship Id="rId21" Type="http://schemas.openxmlformats.org/officeDocument/2006/relationships/image" Target="../media/image12.wmf"/><Relationship Id="rId7" Type="http://schemas.openxmlformats.org/officeDocument/2006/relationships/audio" Target="../media/audio14.wav"/><Relationship Id="rId12" Type="http://schemas.openxmlformats.org/officeDocument/2006/relationships/oleObject" Target="../embeddings/oleObject11.bin"/><Relationship Id="rId17" Type="http://schemas.openxmlformats.org/officeDocument/2006/relationships/image" Target="../media/image11.wmf"/><Relationship Id="rId2" Type="http://schemas.openxmlformats.org/officeDocument/2006/relationships/slideLayout" Target="../slideLayouts/slideLayout1.xml"/><Relationship Id="rId16" Type="http://schemas.openxmlformats.org/officeDocument/2006/relationships/oleObject" Target="../embeddings/oleObject13.bin"/><Relationship Id="rId20" Type="http://schemas.openxmlformats.org/officeDocument/2006/relationships/oleObject" Target="../embeddings/oleObject15.bin"/><Relationship Id="rId1" Type="http://schemas.openxmlformats.org/officeDocument/2006/relationships/vmlDrawing" Target="../drawings/vmlDrawing3.vml"/><Relationship Id="rId6" Type="http://schemas.openxmlformats.org/officeDocument/2006/relationships/audio" Target="../media/audio3.wav"/><Relationship Id="rId11" Type="http://schemas.openxmlformats.org/officeDocument/2006/relationships/audio" Target="../media/audio17.wav"/><Relationship Id="rId5" Type="http://schemas.openxmlformats.org/officeDocument/2006/relationships/audio" Target="../media/audio2.wav"/><Relationship Id="rId15" Type="http://schemas.openxmlformats.org/officeDocument/2006/relationships/image" Target="../media/image10.wmf"/><Relationship Id="rId10" Type="http://schemas.openxmlformats.org/officeDocument/2006/relationships/audio" Target="../media/audio7.wav"/><Relationship Id="rId19" Type="http://schemas.openxmlformats.org/officeDocument/2006/relationships/image" Target="../media/image5.wmf"/><Relationship Id="rId4" Type="http://schemas.openxmlformats.org/officeDocument/2006/relationships/audio" Target="../media/audio13.wav"/><Relationship Id="rId9" Type="http://schemas.openxmlformats.org/officeDocument/2006/relationships/audio" Target="../media/audio16.wav"/><Relationship Id="rId14" Type="http://schemas.openxmlformats.org/officeDocument/2006/relationships/oleObject" Target="../embeddings/oleObject12.bin"/><Relationship Id="rId22" Type="http://schemas.openxmlformats.org/officeDocument/2006/relationships/slide" Target="slide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wmf"/><Relationship Id="rId3" Type="http://schemas.openxmlformats.org/officeDocument/2006/relationships/notesSlide" Target="../notesSlides/notesSlide5.xml"/><Relationship Id="rId7" Type="http://schemas.openxmlformats.org/officeDocument/2006/relationships/oleObject" Target="../embeddings/oleObject16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6" Type="http://schemas.openxmlformats.org/officeDocument/2006/relationships/audio" Target="../media/audio20.wav"/><Relationship Id="rId11" Type="http://schemas.openxmlformats.org/officeDocument/2006/relationships/slide" Target="slide1.xml"/><Relationship Id="rId5" Type="http://schemas.openxmlformats.org/officeDocument/2006/relationships/audio" Target="../media/audio19.wav"/><Relationship Id="rId10" Type="http://schemas.openxmlformats.org/officeDocument/2006/relationships/image" Target="../media/image13.wmf"/><Relationship Id="rId4" Type="http://schemas.openxmlformats.org/officeDocument/2006/relationships/audio" Target="../media/audio18.wav"/><Relationship Id="rId9" Type="http://schemas.openxmlformats.org/officeDocument/2006/relationships/oleObject" Target="../embeddings/oleObject17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1.wav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slide" Target="slide1.xml"/><Relationship Id="rId5" Type="http://schemas.openxmlformats.org/officeDocument/2006/relationships/audio" Target="../media/audio23.wav"/><Relationship Id="rId4" Type="http://schemas.openxmlformats.org/officeDocument/2006/relationships/audio" Target="../media/audio22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4.wav"/><Relationship Id="rId7" Type="http://schemas.openxmlformats.org/officeDocument/2006/relationships/slide" Target="slide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27.wav"/><Relationship Id="rId5" Type="http://schemas.openxmlformats.org/officeDocument/2006/relationships/audio" Target="../media/audio26.wav"/><Relationship Id="rId4" Type="http://schemas.openxmlformats.org/officeDocument/2006/relationships/audio" Target="../media/audio25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>
            <a:extLst>
              <a:ext uri="{FF2B5EF4-FFF2-40B4-BE49-F238E27FC236}">
                <a16:creationId xmlns:a16="http://schemas.microsoft.com/office/drawing/2014/main" id="{13D5AF5B-7B7C-4803-ADA7-EECC7264DC99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371600" y="457200"/>
            <a:ext cx="7772400" cy="1143000"/>
          </a:xfrm>
        </p:spPr>
        <p:txBody>
          <a:bodyPr/>
          <a:lstStyle/>
          <a:p>
            <a:r>
              <a:rPr lang="en-US" altLang="en-US"/>
              <a:t>Physics Support Materials </a:t>
            </a:r>
          </a:p>
        </p:txBody>
      </p:sp>
      <p:sp>
        <p:nvSpPr>
          <p:cNvPr id="52227" name="Text Box 3">
            <a:extLst>
              <a:ext uri="{FF2B5EF4-FFF2-40B4-BE49-F238E27FC236}">
                <a16:creationId xmlns:a16="http://schemas.microsoft.com/office/drawing/2014/main" id="{19288297-B109-495C-81E0-9096BE48F6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4267200"/>
            <a:ext cx="5791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on the question number below.</a:t>
            </a:r>
          </a:p>
        </p:txBody>
      </p:sp>
      <p:sp>
        <p:nvSpPr>
          <p:cNvPr id="52228" name="Text Box 4">
            <a:extLst>
              <a:ext uri="{FF2B5EF4-FFF2-40B4-BE49-F238E27FC236}">
                <a16:creationId xmlns:a16="http://schemas.microsoft.com/office/drawing/2014/main" id="{97734832-5AA4-4C15-B1B8-B43AB9698D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4953000"/>
            <a:ext cx="7010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  <a:hlinkClick r:id="rId3" action="ppaction://hlinksldjump"/>
              </a:rPr>
              <a:t>74,</a:t>
            </a:r>
            <a:r>
              <a:rPr lang="en-US" altLang="en-US" sz="2400">
                <a:solidFill>
                  <a:schemeClr val="tx1"/>
                </a:solidFill>
              </a:rPr>
              <a:t> </a:t>
            </a:r>
            <a:r>
              <a:rPr lang="en-US" altLang="en-US" sz="2400">
                <a:solidFill>
                  <a:schemeClr val="tx1"/>
                </a:solidFill>
                <a:hlinkClick r:id="rId4" action="ppaction://hlinksldjump"/>
              </a:rPr>
              <a:t>75,</a:t>
            </a:r>
            <a:r>
              <a:rPr lang="en-US" altLang="en-US" sz="2400">
                <a:solidFill>
                  <a:schemeClr val="tx1"/>
                </a:solidFill>
              </a:rPr>
              <a:t> </a:t>
            </a:r>
            <a:r>
              <a:rPr lang="en-US" altLang="en-US" sz="2400">
                <a:solidFill>
                  <a:schemeClr val="tx1"/>
                </a:solidFill>
                <a:hlinkClick r:id="rId5" action="ppaction://hlinksldjump"/>
              </a:rPr>
              <a:t>76,</a:t>
            </a:r>
            <a:r>
              <a:rPr lang="en-US" altLang="en-US" sz="2400">
                <a:solidFill>
                  <a:schemeClr val="tx1"/>
                </a:solidFill>
              </a:rPr>
              <a:t> </a:t>
            </a:r>
            <a:r>
              <a:rPr lang="en-US" altLang="en-US" sz="2400">
                <a:solidFill>
                  <a:schemeClr val="tx1"/>
                </a:solidFill>
                <a:hlinkClick r:id="rId6" action="ppaction://hlinksldjump"/>
              </a:rPr>
              <a:t>77</a:t>
            </a: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52229" name="Text Box 5">
            <a:extLst>
              <a:ext uri="{FF2B5EF4-FFF2-40B4-BE49-F238E27FC236}">
                <a16:creationId xmlns:a16="http://schemas.microsoft.com/office/drawing/2014/main" id="{0F1EBB3D-7AD6-440F-8534-95C2AAFB99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2667000"/>
            <a:ext cx="7315200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Solutions to Dynamics problems</a:t>
            </a:r>
          </a:p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Projectiles</a:t>
            </a:r>
          </a:p>
        </p:txBody>
      </p:sp>
      <p:sp>
        <p:nvSpPr>
          <p:cNvPr id="52234" name="Text Box 10">
            <a:extLst>
              <a:ext uri="{FF2B5EF4-FFF2-40B4-BE49-F238E27FC236}">
                <a16:creationId xmlns:a16="http://schemas.microsoft.com/office/drawing/2014/main" id="{29B65A40-C604-4C45-95DE-9E889CF60C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1676400"/>
            <a:ext cx="7772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   Mechanics and Heat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026" name="Rectangle 2">
            <a:extLst>
              <a:ext uri="{FF2B5EF4-FFF2-40B4-BE49-F238E27FC236}">
                <a16:creationId xmlns:a16="http://schemas.microsoft.com/office/drawing/2014/main" id="{0F701C53-12B2-417A-9632-69490F5C62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6838" y="457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1pPr>
            <a:lvl2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2pPr>
            <a:lvl3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3pPr>
            <a:lvl4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4pPr>
            <a:lvl5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9pPr>
          </a:lstStyle>
          <a:p>
            <a:r>
              <a:rPr lang="en-US" altLang="en-US"/>
              <a:t>Physics Support Materials</a:t>
            </a:r>
          </a:p>
        </p:txBody>
      </p:sp>
      <p:sp>
        <p:nvSpPr>
          <p:cNvPr id="257027" name="Text Box 3">
            <a:extLst>
              <a:ext uri="{FF2B5EF4-FFF2-40B4-BE49-F238E27FC236}">
                <a16:creationId xmlns:a16="http://schemas.microsoft.com/office/drawing/2014/main" id="{A748D704-FE3B-4D7F-9DBF-9730A5C94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0163" y="6400800"/>
            <a:ext cx="4033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the mouse to continue</a:t>
            </a:r>
          </a:p>
        </p:txBody>
      </p:sp>
      <p:sp>
        <p:nvSpPr>
          <p:cNvPr id="257028" name="Text Box 4">
            <a:extLst>
              <a:ext uri="{FF2B5EF4-FFF2-40B4-BE49-F238E27FC236}">
                <a16:creationId xmlns:a16="http://schemas.microsoft.com/office/drawing/2014/main" id="{61F24F3F-875B-40AE-9004-B5D5B61082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2667000"/>
            <a:ext cx="7391400" cy="1282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>
                <a:solidFill>
                  <a:schemeClr val="tx1"/>
                </a:solidFill>
              </a:rPr>
              <a:t>A stone thrown horizontally from a cliff lands 24 m out from the cliff after 3 s. Find:</a:t>
            </a:r>
          </a:p>
          <a:p>
            <a:r>
              <a:rPr lang="en-US" altLang="en-US">
                <a:solidFill>
                  <a:schemeClr val="tx1"/>
                </a:solidFill>
              </a:rPr>
              <a:t>a) the horizontal speed of the stone </a:t>
            </a:r>
          </a:p>
          <a:p>
            <a:pPr>
              <a:spcBef>
                <a:spcPct val="50000"/>
              </a:spcBef>
            </a:pPr>
            <a:endParaRPr lang="en-US" altLang="en-US" sz="1600">
              <a:solidFill>
                <a:schemeClr val="tx1"/>
              </a:solidFill>
            </a:endParaRPr>
          </a:p>
        </p:txBody>
      </p:sp>
      <p:sp>
        <p:nvSpPr>
          <p:cNvPr id="257029" name="Rectangle 5">
            <a:extLst>
              <a:ext uri="{FF2B5EF4-FFF2-40B4-BE49-F238E27FC236}">
                <a16:creationId xmlns:a16="http://schemas.microsoft.com/office/drawing/2014/main" id="{BCFBCAA5-4809-40EE-8E34-7B12A017D4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5240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Mechanics and Heat</a:t>
            </a:r>
            <a:endParaRPr lang="en-US" altLang="en-US" sz="4000" b="1">
              <a:solidFill>
                <a:schemeClr val="tx1"/>
              </a:solidFill>
            </a:endParaRPr>
          </a:p>
        </p:txBody>
      </p:sp>
      <p:sp>
        <p:nvSpPr>
          <p:cNvPr id="257030" name="Text Box 6">
            <a:extLst>
              <a:ext uri="{FF2B5EF4-FFF2-40B4-BE49-F238E27FC236}">
                <a16:creationId xmlns:a16="http://schemas.microsoft.com/office/drawing/2014/main" id="{1C6E834B-0B0C-47BB-93A0-83FAF45D6B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2057400"/>
            <a:ext cx="37861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="1"/>
              <a:t>Dynamics</a:t>
            </a:r>
            <a:r>
              <a:rPr lang="en-US" altLang="en-US" sz="1600"/>
              <a:t>  /  Projectiles</a:t>
            </a:r>
            <a:endParaRPr lang="en-US" altLang="en-US" sz="1400"/>
          </a:p>
        </p:txBody>
      </p:sp>
      <p:sp>
        <p:nvSpPr>
          <p:cNvPr id="257031" name="Rectangle 7">
            <a:extLst>
              <a:ext uri="{FF2B5EF4-FFF2-40B4-BE49-F238E27FC236}">
                <a16:creationId xmlns:a16="http://schemas.microsoft.com/office/drawing/2014/main" id="{B678FE78-107F-4C1A-A45F-C0EE14FB4B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1600" y="2362200"/>
            <a:ext cx="4127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b="1"/>
              <a:t>74</a:t>
            </a:r>
            <a:endParaRPr lang="en-US" altLang="en-US"/>
          </a:p>
        </p:txBody>
      </p:sp>
      <p:sp>
        <p:nvSpPr>
          <p:cNvPr id="257032" name="AutoShape 8">
            <a:hlinkClick r:id="rId12" action="ppaction://hlinksldjump" highlightClick="1" endSnd="1"/>
            <a:extLst>
              <a:ext uri="{FF2B5EF4-FFF2-40B4-BE49-F238E27FC236}">
                <a16:creationId xmlns:a16="http://schemas.microsoft.com/office/drawing/2014/main" id="{08B88CBE-E7F8-4E71-8EE7-D9D7E82061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4572000"/>
            <a:ext cx="381000" cy="381000"/>
          </a:xfrm>
          <a:prstGeom prst="actionButtonBeginning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57036" name="Text Box 12">
            <a:extLst>
              <a:ext uri="{FF2B5EF4-FFF2-40B4-BE49-F238E27FC236}">
                <a16:creationId xmlns:a16="http://schemas.microsoft.com/office/drawing/2014/main" id="{3ADF610B-E5D2-4E56-A99E-8DD7E2DD67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57800" y="3200400"/>
            <a:ext cx="2990850" cy="779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>
                <a:solidFill>
                  <a:schemeClr val="tx1"/>
                </a:solidFill>
              </a:rPr>
              <a:t>b) the vertical speed at impact.</a:t>
            </a:r>
            <a:endParaRPr lang="en-US" altLang="en-US" sz="2400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endParaRPr lang="en-US" altLang="en-US"/>
          </a:p>
        </p:txBody>
      </p:sp>
      <p:sp>
        <p:nvSpPr>
          <p:cNvPr id="257038" name="Text Box 14">
            <a:extLst>
              <a:ext uri="{FF2B5EF4-FFF2-40B4-BE49-F238E27FC236}">
                <a16:creationId xmlns:a16="http://schemas.microsoft.com/office/drawing/2014/main" id="{5DBEC4D9-3DD0-4752-B1DA-D48D876C21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7800" y="3505200"/>
            <a:ext cx="2159000" cy="779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/>
              <a:t>The horizontal speed </a:t>
            </a:r>
          </a:p>
          <a:p>
            <a:pPr>
              <a:spcBef>
                <a:spcPct val="50000"/>
              </a:spcBef>
            </a:pPr>
            <a:r>
              <a:rPr lang="en-US" altLang="en-US"/>
              <a:t>remains constant</a:t>
            </a:r>
          </a:p>
        </p:txBody>
      </p:sp>
      <p:graphicFrame>
        <p:nvGraphicFramePr>
          <p:cNvPr id="257039" name="Object 15">
            <a:extLst>
              <a:ext uri="{FF2B5EF4-FFF2-40B4-BE49-F238E27FC236}">
                <a16:creationId xmlns:a16="http://schemas.microsoft.com/office/drawing/2014/main" id="{0C9AAA9D-01EF-4C33-841A-4502EAC06B2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447800" y="4343400"/>
          <a:ext cx="633413" cy="722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7047" name="Equation" r:id="rId13" imgW="634680" imgH="723600" progId="Equation.3">
                  <p:embed/>
                </p:oleObj>
              </mc:Choice>
              <mc:Fallback>
                <p:oleObj name="Equation" r:id="rId13" imgW="634680" imgH="72360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7800" y="4343400"/>
                        <a:ext cx="633413" cy="722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7040" name="Object 16">
            <a:extLst>
              <a:ext uri="{FF2B5EF4-FFF2-40B4-BE49-F238E27FC236}">
                <a16:creationId xmlns:a16="http://schemas.microsoft.com/office/drawing/2014/main" id="{DAEC1D61-9E72-4F97-BCD3-73526F45DD2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438400" y="4343400"/>
          <a:ext cx="1231900" cy="1168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7048" name="Equation" r:id="rId15" imgW="1231560" imgH="1168200" progId="Equation.3">
                  <p:embed/>
                </p:oleObj>
              </mc:Choice>
              <mc:Fallback>
                <p:oleObj name="Equation" r:id="rId15" imgW="1231560" imgH="116820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38400" y="4343400"/>
                        <a:ext cx="1231900" cy="1168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7041" name="Text Box 17">
            <a:extLst>
              <a:ext uri="{FF2B5EF4-FFF2-40B4-BE49-F238E27FC236}">
                <a16:creationId xmlns:a16="http://schemas.microsoft.com/office/drawing/2014/main" id="{32F58144-C1F6-404E-AA05-D7E6ED0449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10100" y="3505200"/>
            <a:ext cx="45339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/>
              <a:t>The vertical motion is an acceleration (10 m/s</a:t>
            </a:r>
            <a:r>
              <a:rPr lang="en-US" altLang="en-US" baseline="30000"/>
              <a:t>2</a:t>
            </a:r>
            <a:r>
              <a:rPr lang="en-US" altLang="en-US"/>
              <a:t>)</a:t>
            </a:r>
          </a:p>
        </p:txBody>
      </p:sp>
      <p:graphicFrame>
        <p:nvGraphicFramePr>
          <p:cNvPr id="257042" name="Object 18">
            <a:extLst>
              <a:ext uri="{FF2B5EF4-FFF2-40B4-BE49-F238E27FC236}">
                <a16:creationId xmlns:a16="http://schemas.microsoft.com/office/drawing/2014/main" id="{36C51008-623A-4ADB-AF61-5B611D2090E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19600" y="4114800"/>
          <a:ext cx="1246188" cy="1371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7049" name="Equation" r:id="rId17" imgW="1523880" imgH="1676160" progId="Equation.3">
                  <p:embed/>
                </p:oleObj>
              </mc:Choice>
              <mc:Fallback>
                <p:oleObj name="Equation" r:id="rId17" imgW="1523880" imgH="1676160" progId="Equation.3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9600" y="4114800"/>
                        <a:ext cx="1246188" cy="1371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7043" name="Object 19">
            <a:extLst>
              <a:ext uri="{FF2B5EF4-FFF2-40B4-BE49-F238E27FC236}">
                <a16:creationId xmlns:a16="http://schemas.microsoft.com/office/drawing/2014/main" id="{8F92A230-E147-4724-BBE8-7C5D3099A90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791200" y="4495800"/>
          <a:ext cx="893763" cy="590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7050" name="Equation" r:id="rId19" imgW="1091880" imgH="723600" progId="Equation.3">
                  <p:embed/>
                </p:oleObj>
              </mc:Choice>
              <mc:Fallback>
                <p:oleObj name="Equation" r:id="rId19" imgW="1091880" imgH="723600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1200" y="4495800"/>
                        <a:ext cx="893763" cy="590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7044" name="Object 20">
            <a:extLst>
              <a:ext uri="{FF2B5EF4-FFF2-40B4-BE49-F238E27FC236}">
                <a16:creationId xmlns:a16="http://schemas.microsoft.com/office/drawing/2014/main" id="{8B926F25-92A3-4996-903D-22319FA33B4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086600" y="4648200"/>
          <a:ext cx="1257300" cy="996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7051" name="Equation" r:id="rId21" imgW="1536480" imgH="1218960" progId="Equation.3">
                  <p:embed/>
                </p:oleObj>
              </mc:Choice>
              <mc:Fallback>
                <p:oleObj name="Equation" r:id="rId21" imgW="1536480" imgH="1218960" progId="Equation.3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86600" y="4648200"/>
                        <a:ext cx="1257300" cy="996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7045" name="AutoShape 21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757ADB47-1196-44C3-9369-B4C6240D43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791200"/>
            <a:ext cx="381000" cy="381000"/>
          </a:xfrm>
          <a:prstGeom prst="actionButtonForwardNex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57046" name="AutoShape 22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21BAE936-6FFD-44E0-A60E-7EC2197FED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181600"/>
            <a:ext cx="381000" cy="381000"/>
          </a:xfrm>
          <a:prstGeom prst="actionButtonBackPreviou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57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2570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074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57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4" presetID="2" presetClass="entr" presetSubtype="8" fill="hold" grpId="0" nodeType="after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57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57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570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074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2570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074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2570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074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2570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074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2570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074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2570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074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2570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074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7027" grpId="0" autoUpdateAnimBg="0"/>
      <p:bldP spid="257028" grpId="0" autoUpdateAnimBg="0"/>
      <p:bldP spid="257036" grpId="0" autoUpdateAnimBg="0"/>
      <p:bldP spid="257038" grpId="0" autoUpdateAnimBg="0"/>
      <p:bldP spid="257041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074" name="Rectangle 2">
            <a:extLst>
              <a:ext uri="{FF2B5EF4-FFF2-40B4-BE49-F238E27FC236}">
                <a16:creationId xmlns:a16="http://schemas.microsoft.com/office/drawing/2014/main" id="{EB998433-812D-4662-BDEC-95C7D62BE2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6838" y="457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1pPr>
            <a:lvl2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2pPr>
            <a:lvl3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3pPr>
            <a:lvl4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4pPr>
            <a:lvl5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9pPr>
          </a:lstStyle>
          <a:p>
            <a:r>
              <a:rPr lang="en-US" altLang="en-US"/>
              <a:t>Physics Support Materials</a:t>
            </a:r>
          </a:p>
        </p:txBody>
      </p:sp>
      <p:sp>
        <p:nvSpPr>
          <p:cNvPr id="259075" name="Text Box 3">
            <a:extLst>
              <a:ext uri="{FF2B5EF4-FFF2-40B4-BE49-F238E27FC236}">
                <a16:creationId xmlns:a16="http://schemas.microsoft.com/office/drawing/2014/main" id="{F01B27F9-0EDF-438E-A4DF-A0DF6CC97B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0163" y="6400800"/>
            <a:ext cx="4033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the mouse to continue</a:t>
            </a:r>
          </a:p>
        </p:txBody>
      </p:sp>
      <p:sp>
        <p:nvSpPr>
          <p:cNvPr id="259076" name="Text Box 4">
            <a:extLst>
              <a:ext uri="{FF2B5EF4-FFF2-40B4-BE49-F238E27FC236}">
                <a16:creationId xmlns:a16="http://schemas.microsoft.com/office/drawing/2014/main" id="{71239CFC-4B0E-4CCF-A593-A09509DD43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2667000"/>
            <a:ext cx="7391400" cy="1282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>
                <a:solidFill>
                  <a:schemeClr val="tx1"/>
                </a:solidFill>
              </a:rPr>
              <a:t>A ball is thrown horizontally from a high window at 6 m/s and reaches the ground after 2 s. Calculate:</a:t>
            </a:r>
          </a:p>
          <a:p>
            <a:r>
              <a:rPr lang="en-US" altLang="en-US">
                <a:solidFill>
                  <a:schemeClr val="tx1"/>
                </a:solidFill>
              </a:rPr>
              <a:t>a) the horizontal distance travelled </a:t>
            </a:r>
          </a:p>
          <a:p>
            <a:pPr>
              <a:spcBef>
                <a:spcPct val="50000"/>
              </a:spcBef>
            </a:pPr>
            <a:endParaRPr lang="en-US" altLang="en-US" sz="1600">
              <a:solidFill>
                <a:schemeClr val="tx1"/>
              </a:solidFill>
            </a:endParaRPr>
          </a:p>
        </p:txBody>
      </p:sp>
      <p:sp>
        <p:nvSpPr>
          <p:cNvPr id="259077" name="Rectangle 5">
            <a:extLst>
              <a:ext uri="{FF2B5EF4-FFF2-40B4-BE49-F238E27FC236}">
                <a16:creationId xmlns:a16="http://schemas.microsoft.com/office/drawing/2014/main" id="{02737AA8-9A31-4BBA-B569-1EAC7A6DC5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5240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Mechanics and Heat</a:t>
            </a:r>
            <a:endParaRPr lang="en-US" altLang="en-US" sz="4000" b="1">
              <a:solidFill>
                <a:schemeClr val="tx1"/>
              </a:solidFill>
            </a:endParaRPr>
          </a:p>
        </p:txBody>
      </p:sp>
      <p:sp>
        <p:nvSpPr>
          <p:cNvPr id="259078" name="Text Box 6">
            <a:extLst>
              <a:ext uri="{FF2B5EF4-FFF2-40B4-BE49-F238E27FC236}">
                <a16:creationId xmlns:a16="http://schemas.microsoft.com/office/drawing/2014/main" id="{23E72AB5-0582-4400-9178-D23DBF6399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2057400"/>
            <a:ext cx="37861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="1"/>
              <a:t>Dynamics</a:t>
            </a:r>
            <a:r>
              <a:rPr lang="en-US" altLang="en-US" sz="1600"/>
              <a:t>  /  Projectiles</a:t>
            </a:r>
            <a:endParaRPr lang="en-US" altLang="en-US" sz="1400"/>
          </a:p>
        </p:txBody>
      </p:sp>
      <p:sp>
        <p:nvSpPr>
          <p:cNvPr id="259079" name="Rectangle 7">
            <a:extLst>
              <a:ext uri="{FF2B5EF4-FFF2-40B4-BE49-F238E27FC236}">
                <a16:creationId xmlns:a16="http://schemas.microsoft.com/office/drawing/2014/main" id="{7F48AD1D-6F8E-4C52-A7FA-A8D4CC32FD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1600" y="2362200"/>
            <a:ext cx="4127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b="1"/>
              <a:t>75</a:t>
            </a:r>
            <a:endParaRPr lang="en-US" altLang="en-US"/>
          </a:p>
        </p:txBody>
      </p:sp>
      <p:sp>
        <p:nvSpPr>
          <p:cNvPr id="259081" name="Text Box 9">
            <a:extLst>
              <a:ext uri="{FF2B5EF4-FFF2-40B4-BE49-F238E27FC236}">
                <a16:creationId xmlns:a16="http://schemas.microsoft.com/office/drawing/2014/main" id="{E414BC7D-6BBE-426F-A18B-1A09235301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57800" y="3200400"/>
            <a:ext cx="2990850" cy="779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>
                <a:solidFill>
                  <a:schemeClr val="tx1"/>
                </a:solidFill>
              </a:rPr>
              <a:t>b) the vertical speed at impact.</a:t>
            </a:r>
            <a:endParaRPr lang="en-US" altLang="en-US" sz="2400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endParaRPr lang="en-US" altLang="en-US"/>
          </a:p>
        </p:txBody>
      </p:sp>
      <p:sp>
        <p:nvSpPr>
          <p:cNvPr id="259082" name="Text Box 10">
            <a:extLst>
              <a:ext uri="{FF2B5EF4-FFF2-40B4-BE49-F238E27FC236}">
                <a16:creationId xmlns:a16="http://schemas.microsoft.com/office/drawing/2014/main" id="{780C9B22-EA31-434F-9695-EF449A4EB8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7800" y="3505200"/>
            <a:ext cx="2159000" cy="779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/>
              <a:t>The horizontal speed </a:t>
            </a:r>
          </a:p>
          <a:p>
            <a:pPr>
              <a:spcBef>
                <a:spcPct val="50000"/>
              </a:spcBef>
            </a:pPr>
            <a:r>
              <a:rPr lang="en-US" altLang="en-US"/>
              <a:t>remains constant</a:t>
            </a:r>
          </a:p>
        </p:txBody>
      </p:sp>
      <p:graphicFrame>
        <p:nvGraphicFramePr>
          <p:cNvPr id="259083" name="Object 11">
            <a:extLst>
              <a:ext uri="{FF2B5EF4-FFF2-40B4-BE49-F238E27FC236}">
                <a16:creationId xmlns:a16="http://schemas.microsoft.com/office/drawing/2014/main" id="{C447479F-E228-40EA-AEEF-7C010E63D2E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447800" y="4343400"/>
          <a:ext cx="633413" cy="722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9092" name="Equation" r:id="rId12" imgW="634680" imgH="723600" progId="Equation.3">
                  <p:embed/>
                </p:oleObj>
              </mc:Choice>
              <mc:Fallback>
                <p:oleObj name="Equation" r:id="rId12" imgW="634680" imgH="72360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7800" y="4343400"/>
                        <a:ext cx="633413" cy="722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9084" name="Object 12">
            <a:extLst>
              <a:ext uri="{FF2B5EF4-FFF2-40B4-BE49-F238E27FC236}">
                <a16:creationId xmlns:a16="http://schemas.microsoft.com/office/drawing/2014/main" id="{EEC6C8C4-D172-4639-B8CA-EFBEE6AF927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438400" y="4572000"/>
          <a:ext cx="1054100" cy="121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9093" name="Equation" r:id="rId14" imgW="1054080" imgH="1218960" progId="Equation.3">
                  <p:embed/>
                </p:oleObj>
              </mc:Choice>
              <mc:Fallback>
                <p:oleObj name="Equation" r:id="rId14" imgW="1054080" imgH="121896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38400" y="4572000"/>
                        <a:ext cx="1054100" cy="1219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9085" name="Text Box 13">
            <a:extLst>
              <a:ext uri="{FF2B5EF4-FFF2-40B4-BE49-F238E27FC236}">
                <a16:creationId xmlns:a16="http://schemas.microsoft.com/office/drawing/2014/main" id="{724EE7D8-AF8C-4CF2-868F-9CD1C2D63B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10100" y="3505200"/>
            <a:ext cx="45339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/>
              <a:t>The vertical motion is an acceleration (10 m/s</a:t>
            </a:r>
            <a:r>
              <a:rPr lang="en-US" altLang="en-US" baseline="30000"/>
              <a:t>2</a:t>
            </a:r>
            <a:r>
              <a:rPr lang="en-US" altLang="en-US"/>
              <a:t>)</a:t>
            </a:r>
          </a:p>
        </p:txBody>
      </p:sp>
      <p:graphicFrame>
        <p:nvGraphicFramePr>
          <p:cNvPr id="259086" name="Object 14">
            <a:extLst>
              <a:ext uri="{FF2B5EF4-FFF2-40B4-BE49-F238E27FC236}">
                <a16:creationId xmlns:a16="http://schemas.microsoft.com/office/drawing/2014/main" id="{54CA41A1-E70C-4144-9B36-9AE4192DB21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19600" y="4114800"/>
          <a:ext cx="1246188" cy="1371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9094" name="Equation" r:id="rId16" imgW="1523880" imgH="1676160" progId="Equation.3">
                  <p:embed/>
                </p:oleObj>
              </mc:Choice>
              <mc:Fallback>
                <p:oleObj name="Equation" r:id="rId16" imgW="1523880" imgH="167616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9600" y="4114800"/>
                        <a:ext cx="1246188" cy="1371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9087" name="Object 15">
            <a:extLst>
              <a:ext uri="{FF2B5EF4-FFF2-40B4-BE49-F238E27FC236}">
                <a16:creationId xmlns:a16="http://schemas.microsoft.com/office/drawing/2014/main" id="{1D8C440A-C1DD-480B-B88D-C5BAA9C70CE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791200" y="4495800"/>
          <a:ext cx="893763" cy="590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9095" name="Equation" r:id="rId18" imgW="1091880" imgH="723600" progId="Equation.3">
                  <p:embed/>
                </p:oleObj>
              </mc:Choice>
              <mc:Fallback>
                <p:oleObj name="Equation" r:id="rId18" imgW="1091880" imgH="72360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1200" y="4495800"/>
                        <a:ext cx="893763" cy="590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9088" name="Object 16">
            <a:extLst>
              <a:ext uri="{FF2B5EF4-FFF2-40B4-BE49-F238E27FC236}">
                <a16:creationId xmlns:a16="http://schemas.microsoft.com/office/drawing/2014/main" id="{0479AC4D-1AD1-4813-98FF-E0482BDB4D4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077075" y="4648200"/>
          <a:ext cx="1277938" cy="996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9096" name="Equation" r:id="rId20" imgW="1562040" imgH="1218960" progId="Equation.3">
                  <p:embed/>
                </p:oleObj>
              </mc:Choice>
              <mc:Fallback>
                <p:oleObj name="Equation" r:id="rId20" imgW="1562040" imgH="121896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77075" y="4648200"/>
                        <a:ext cx="1277938" cy="996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9089" name="AutoShape 17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1806FDE3-8A3B-4940-B28C-0E9581EF17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791200"/>
            <a:ext cx="381000" cy="381000"/>
          </a:xfrm>
          <a:prstGeom prst="actionButtonForwardNex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59090" name="AutoShape 18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61C3F38B-8771-4569-9A75-D8E5EFB260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181600"/>
            <a:ext cx="381000" cy="381000"/>
          </a:xfrm>
          <a:prstGeom prst="actionButtonBackPreviou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59091" name="AutoShape 19">
            <a:hlinkClick r:id="rId22" action="ppaction://hlinksldjump" highlightClick="1" endSnd="1"/>
            <a:extLst>
              <a:ext uri="{FF2B5EF4-FFF2-40B4-BE49-F238E27FC236}">
                <a16:creationId xmlns:a16="http://schemas.microsoft.com/office/drawing/2014/main" id="{66423D36-DA00-4E6A-97F5-7DD02A910C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4572000"/>
            <a:ext cx="381000" cy="381000"/>
          </a:xfrm>
          <a:prstGeom prst="actionButtonBeginning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59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2590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075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590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90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59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59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2590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074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2590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074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2590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075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500"/>
                                        <p:tgtEl>
                                          <p:spTgt spid="2590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074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2590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075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" dur="500"/>
                                        <p:tgtEl>
                                          <p:spTgt spid="2590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074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3" dur="500"/>
                                        <p:tgtEl>
                                          <p:spTgt spid="2590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075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9075" grpId="0" autoUpdateAnimBg="0"/>
      <p:bldP spid="259076" grpId="0" autoUpdateAnimBg="0"/>
      <p:bldP spid="259081" grpId="0" autoUpdateAnimBg="0"/>
      <p:bldP spid="259082" grpId="0" autoUpdateAnimBg="0"/>
      <p:bldP spid="259085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2" name="Rectangle 2">
            <a:extLst>
              <a:ext uri="{FF2B5EF4-FFF2-40B4-BE49-F238E27FC236}">
                <a16:creationId xmlns:a16="http://schemas.microsoft.com/office/drawing/2014/main" id="{4101E547-DEEE-419C-996D-11B57828F9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6838" y="457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1pPr>
            <a:lvl2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2pPr>
            <a:lvl3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3pPr>
            <a:lvl4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4pPr>
            <a:lvl5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9pPr>
          </a:lstStyle>
          <a:p>
            <a:r>
              <a:rPr lang="en-US" altLang="en-US"/>
              <a:t>Physics Support Materials</a:t>
            </a:r>
          </a:p>
        </p:txBody>
      </p:sp>
      <p:sp>
        <p:nvSpPr>
          <p:cNvPr id="261123" name="Text Box 3">
            <a:extLst>
              <a:ext uri="{FF2B5EF4-FFF2-40B4-BE49-F238E27FC236}">
                <a16:creationId xmlns:a16="http://schemas.microsoft.com/office/drawing/2014/main" id="{88CE7511-3568-4577-8C6B-2891C36BD7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0163" y="6400800"/>
            <a:ext cx="4033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the mouse to continue</a:t>
            </a:r>
          </a:p>
        </p:txBody>
      </p:sp>
      <p:sp>
        <p:nvSpPr>
          <p:cNvPr id="261124" name="Text Box 4">
            <a:extLst>
              <a:ext uri="{FF2B5EF4-FFF2-40B4-BE49-F238E27FC236}">
                <a16:creationId xmlns:a16="http://schemas.microsoft.com/office/drawing/2014/main" id="{AE4E5734-DB12-4B99-8895-63CFCB464D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2667000"/>
            <a:ext cx="7391400" cy="1557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>
                <a:solidFill>
                  <a:schemeClr val="tx1"/>
                </a:solidFill>
              </a:rPr>
              <a:t>An aircraft flying horizontally at 150 m/s, drops a bomb which hits the target after 8 s. Find:</a:t>
            </a:r>
          </a:p>
          <a:p>
            <a:r>
              <a:rPr lang="en-US" altLang="en-US">
                <a:solidFill>
                  <a:schemeClr val="tx1"/>
                </a:solidFill>
              </a:rPr>
              <a:t>a) the distance travelled horizontally</a:t>
            </a:r>
          </a:p>
          <a:p>
            <a:r>
              <a:rPr lang="en-US" altLang="en-US">
                <a:solidFill>
                  <a:schemeClr val="tx1"/>
                </a:solidFill>
              </a:rPr>
              <a:t>by the bomb </a:t>
            </a:r>
          </a:p>
          <a:p>
            <a:pPr>
              <a:spcBef>
                <a:spcPct val="50000"/>
              </a:spcBef>
            </a:pPr>
            <a:endParaRPr lang="en-US" altLang="en-US" sz="1600">
              <a:solidFill>
                <a:schemeClr val="tx1"/>
              </a:solidFill>
            </a:endParaRPr>
          </a:p>
        </p:txBody>
      </p:sp>
      <p:sp>
        <p:nvSpPr>
          <p:cNvPr id="261125" name="Rectangle 5">
            <a:extLst>
              <a:ext uri="{FF2B5EF4-FFF2-40B4-BE49-F238E27FC236}">
                <a16:creationId xmlns:a16="http://schemas.microsoft.com/office/drawing/2014/main" id="{B91A337C-F66D-4F6E-8051-FE597A8F66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5240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Mechanics and Heat</a:t>
            </a:r>
            <a:endParaRPr lang="en-US" altLang="en-US" sz="4000" b="1">
              <a:solidFill>
                <a:schemeClr val="tx1"/>
              </a:solidFill>
            </a:endParaRPr>
          </a:p>
        </p:txBody>
      </p:sp>
      <p:sp>
        <p:nvSpPr>
          <p:cNvPr id="261126" name="Text Box 6">
            <a:extLst>
              <a:ext uri="{FF2B5EF4-FFF2-40B4-BE49-F238E27FC236}">
                <a16:creationId xmlns:a16="http://schemas.microsoft.com/office/drawing/2014/main" id="{6FF6D661-B763-422F-B8C4-DA16B06763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2057400"/>
            <a:ext cx="37861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="1"/>
              <a:t>Dynamics</a:t>
            </a:r>
            <a:r>
              <a:rPr lang="en-US" altLang="en-US" sz="1600"/>
              <a:t>  /  Projectiles</a:t>
            </a:r>
            <a:endParaRPr lang="en-US" altLang="en-US" sz="1400"/>
          </a:p>
        </p:txBody>
      </p:sp>
      <p:sp>
        <p:nvSpPr>
          <p:cNvPr id="261127" name="Rectangle 7">
            <a:extLst>
              <a:ext uri="{FF2B5EF4-FFF2-40B4-BE49-F238E27FC236}">
                <a16:creationId xmlns:a16="http://schemas.microsoft.com/office/drawing/2014/main" id="{01D8493C-207B-4F9C-AF7E-941EC48A4D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1600" y="2362200"/>
            <a:ext cx="4127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b="1"/>
              <a:t>76</a:t>
            </a:r>
            <a:endParaRPr lang="en-US" altLang="en-US"/>
          </a:p>
        </p:txBody>
      </p:sp>
      <p:sp>
        <p:nvSpPr>
          <p:cNvPr id="261129" name="Text Box 9">
            <a:extLst>
              <a:ext uri="{FF2B5EF4-FFF2-40B4-BE49-F238E27FC236}">
                <a16:creationId xmlns:a16="http://schemas.microsoft.com/office/drawing/2014/main" id="{9D9CD8F3-53EC-4C85-A27E-F0955813E8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57800" y="3200400"/>
            <a:ext cx="2990850" cy="779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>
                <a:solidFill>
                  <a:schemeClr val="tx1"/>
                </a:solidFill>
              </a:rPr>
              <a:t>b) the vertical speed at impact.</a:t>
            </a:r>
            <a:endParaRPr lang="en-US" altLang="en-US" sz="2400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endParaRPr lang="en-US" altLang="en-US"/>
          </a:p>
        </p:txBody>
      </p:sp>
      <p:sp>
        <p:nvSpPr>
          <p:cNvPr id="261130" name="Text Box 10">
            <a:extLst>
              <a:ext uri="{FF2B5EF4-FFF2-40B4-BE49-F238E27FC236}">
                <a16:creationId xmlns:a16="http://schemas.microsoft.com/office/drawing/2014/main" id="{3C0BD436-14EE-47CD-8EC0-C7B93FC207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7800" y="3886200"/>
            <a:ext cx="2159000" cy="779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/>
              <a:t>The horizontal speed </a:t>
            </a:r>
          </a:p>
          <a:p>
            <a:pPr>
              <a:spcBef>
                <a:spcPct val="50000"/>
              </a:spcBef>
            </a:pPr>
            <a:r>
              <a:rPr lang="en-US" altLang="en-US"/>
              <a:t>remains constant</a:t>
            </a:r>
          </a:p>
        </p:txBody>
      </p:sp>
      <p:graphicFrame>
        <p:nvGraphicFramePr>
          <p:cNvPr id="261131" name="Object 11">
            <a:extLst>
              <a:ext uri="{FF2B5EF4-FFF2-40B4-BE49-F238E27FC236}">
                <a16:creationId xmlns:a16="http://schemas.microsoft.com/office/drawing/2014/main" id="{2378CE42-B027-484F-828D-2376EEA4268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447800" y="4800600"/>
          <a:ext cx="633413" cy="722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1140" name="Equation" r:id="rId12" imgW="634680" imgH="723600" progId="Equation.3">
                  <p:embed/>
                </p:oleObj>
              </mc:Choice>
              <mc:Fallback>
                <p:oleObj name="Equation" r:id="rId12" imgW="634680" imgH="72360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7800" y="4800600"/>
                        <a:ext cx="633413" cy="722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1132" name="Object 12">
            <a:extLst>
              <a:ext uri="{FF2B5EF4-FFF2-40B4-BE49-F238E27FC236}">
                <a16:creationId xmlns:a16="http://schemas.microsoft.com/office/drawing/2014/main" id="{9C02B2A4-6D82-454F-B2BE-93F87403566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374900" y="4775200"/>
          <a:ext cx="1358900" cy="121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1141" name="Equation" r:id="rId14" imgW="1358640" imgH="1218960" progId="Equation.3">
                  <p:embed/>
                </p:oleObj>
              </mc:Choice>
              <mc:Fallback>
                <p:oleObj name="Equation" r:id="rId14" imgW="1358640" imgH="121896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74900" y="4775200"/>
                        <a:ext cx="1358900" cy="1219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1133" name="Text Box 13">
            <a:extLst>
              <a:ext uri="{FF2B5EF4-FFF2-40B4-BE49-F238E27FC236}">
                <a16:creationId xmlns:a16="http://schemas.microsoft.com/office/drawing/2014/main" id="{148D8BFE-1347-4458-ACD3-2F39E49241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10100" y="3505200"/>
            <a:ext cx="45339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/>
              <a:t>The vertical motion is an acceleration (10 m/s</a:t>
            </a:r>
            <a:r>
              <a:rPr lang="en-US" altLang="en-US" baseline="30000"/>
              <a:t>2</a:t>
            </a:r>
            <a:r>
              <a:rPr lang="en-US" altLang="en-US"/>
              <a:t>)</a:t>
            </a:r>
          </a:p>
        </p:txBody>
      </p:sp>
      <p:graphicFrame>
        <p:nvGraphicFramePr>
          <p:cNvPr id="261134" name="Object 14">
            <a:extLst>
              <a:ext uri="{FF2B5EF4-FFF2-40B4-BE49-F238E27FC236}">
                <a16:creationId xmlns:a16="http://schemas.microsoft.com/office/drawing/2014/main" id="{0AF24B1C-20A7-4AFD-8C75-6553A3D0331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19600" y="4114800"/>
          <a:ext cx="1246188" cy="1371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1142" name="Equation" r:id="rId16" imgW="1523880" imgH="1676160" progId="Equation.3">
                  <p:embed/>
                </p:oleObj>
              </mc:Choice>
              <mc:Fallback>
                <p:oleObj name="Equation" r:id="rId16" imgW="1523880" imgH="167616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9600" y="4114800"/>
                        <a:ext cx="1246188" cy="1371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1135" name="Object 15">
            <a:extLst>
              <a:ext uri="{FF2B5EF4-FFF2-40B4-BE49-F238E27FC236}">
                <a16:creationId xmlns:a16="http://schemas.microsoft.com/office/drawing/2014/main" id="{F0E22A10-FCDB-48B1-8BE8-18899E5FC2F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791200" y="4495800"/>
          <a:ext cx="893763" cy="590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1143" name="Equation" r:id="rId18" imgW="1091880" imgH="723600" progId="Equation.3">
                  <p:embed/>
                </p:oleObj>
              </mc:Choice>
              <mc:Fallback>
                <p:oleObj name="Equation" r:id="rId18" imgW="1091880" imgH="72360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1200" y="4495800"/>
                        <a:ext cx="893763" cy="590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1136" name="Object 16">
            <a:extLst>
              <a:ext uri="{FF2B5EF4-FFF2-40B4-BE49-F238E27FC236}">
                <a16:creationId xmlns:a16="http://schemas.microsoft.com/office/drawing/2014/main" id="{CCC6268F-CF64-4060-8937-98FD8CE0E08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086600" y="4648200"/>
          <a:ext cx="1257300" cy="996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1144" name="Equation" r:id="rId20" imgW="1536480" imgH="1218960" progId="Equation.3">
                  <p:embed/>
                </p:oleObj>
              </mc:Choice>
              <mc:Fallback>
                <p:oleObj name="Equation" r:id="rId20" imgW="1536480" imgH="121896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86600" y="4648200"/>
                        <a:ext cx="1257300" cy="996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1137" name="AutoShape 17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2ECC18D9-317B-490D-B528-69A5437A98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791200"/>
            <a:ext cx="381000" cy="381000"/>
          </a:xfrm>
          <a:prstGeom prst="actionButtonForwardNex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61138" name="AutoShape 18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1C6C58A1-439C-492D-AFD4-A4DECAC83B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181600"/>
            <a:ext cx="381000" cy="381000"/>
          </a:xfrm>
          <a:prstGeom prst="actionButtonBackPreviou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61139" name="AutoShape 19">
            <a:hlinkClick r:id="rId22" action="ppaction://hlinksldjump" highlightClick="1" endSnd="1"/>
            <a:extLst>
              <a:ext uri="{FF2B5EF4-FFF2-40B4-BE49-F238E27FC236}">
                <a16:creationId xmlns:a16="http://schemas.microsoft.com/office/drawing/2014/main" id="{8ABEC39E-1D6B-44D9-9C3B-543EA878DB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4572000"/>
            <a:ext cx="381000" cy="381000"/>
          </a:xfrm>
          <a:prstGeom prst="actionButtonBeginning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61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2611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076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61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61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61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61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2611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074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2611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074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2611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076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500"/>
                                        <p:tgtEl>
                                          <p:spTgt spid="2611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076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2611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076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" dur="500"/>
                                        <p:tgtEl>
                                          <p:spTgt spid="2611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074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3" dur="500"/>
                                        <p:tgtEl>
                                          <p:spTgt spid="2611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076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1123" grpId="0" autoUpdateAnimBg="0"/>
      <p:bldP spid="261124" grpId="0" autoUpdateAnimBg="0"/>
      <p:bldP spid="261129" grpId="0" autoUpdateAnimBg="0"/>
      <p:bldP spid="261130" grpId="0" autoUpdateAnimBg="0"/>
      <p:bldP spid="261133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170" name="Rectangle 2">
            <a:extLst>
              <a:ext uri="{FF2B5EF4-FFF2-40B4-BE49-F238E27FC236}">
                <a16:creationId xmlns:a16="http://schemas.microsoft.com/office/drawing/2014/main" id="{52CFD48A-3532-48E5-BBBA-D80CB96C8D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6838" y="457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1pPr>
            <a:lvl2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2pPr>
            <a:lvl3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3pPr>
            <a:lvl4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4pPr>
            <a:lvl5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9pPr>
          </a:lstStyle>
          <a:p>
            <a:r>
              <a:rPr lang="en-US" altLang="en-US"/>
              <a:t>Physics Support Materials</a:t>
            </a:r>
          </a:p>
        </p:txBody>
      </p:sp>
      <p:sp>
        <p:nvSpPr>
          <p:cNvPr id="263171" name="Text Box 3">
            <a:extLst>
              <a:ext uri="{FF2B5EF4-FFF2-40B4-BE49-F238E27FC236}">
                <a16:creationId xmlns:a16="http://schemas.microsoft.com/office/drawing/2014/main" id="{826D8AEF-E680-4033-BF24-9D9939A71C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0163" y="6400800"/>
            <a:ext cx="4033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the mouse to continue</a:t>
            </a:r>
          </a:p>
        </p:txBody>
      </p:sp>
      <p:sp>
        <p:nvSpPr>
          <p:cNvPr id="263172" name="Text Box 4">
            <a:extLst>
              <a:ext uri="{FF2B5EF4-FFF2-40B4-BE49-F238E27FC236}">
                <a16:creationId xmlns:a16="http://schemas.microsoft.com/office/drawing/2014/main" id="{71FFF8B8-B41E-43EB-AB10-7543B1732B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2667000"/>
            <a:ext cx="7391400" cy="1557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>
                <a:solidFill>
                  <a:schemeClr val="tx1"/>
                </a:solidFill>
              </a:rPr>
              <a:t>A stone thrown horizontally from a cliff lands 24 m out from the cliff after 3 s. Find:</a:t>
            </a:r>
          </a:p>
          <a:p>
            <a:r>
              <a:rPr lang="en-US" altLang="en-US">
                <a:solidFill>
                  <a:schemeClr val="tx1"/>
                </a:solidFill>
              </a:rPr>
              <a:t>c) the distance traveled horizontally</a:t>
            </a:r>
          </a:p>
          <a:p>
            <a:r>
              <a:rPr lang="en-US" altLang="en-US">
                <a:solidFill>
                  <a:schemeClr val="tx1"/>
                </a:solidFill>
              </a:rPr>
              <a:t>by the aircraft  as the bomb fell </a:t>
            </a:r>
          </a:p>
          <a:p>
            <a:pPr>
              <a:spcBef>
                <a:spcPct val="50000"/>
              </a:spcBef>
            </a:pPr>
            <a:endParaRPr lang="en-US" altLang="en-US" sz="1600">
              <a:solidFill>
                <a:schemeClr val="tx1"/>
              </a:solidFill>
            </a:endParaRPr>
          </a:p>
        </p:txBody>
      </p:sp>
      <p:sp>
        <p:nvSpPr>
          <p:cNvPr id="263173" name="Rectangle 5">
            <a:extLst>
              <a:ext uri="{FF2B5EF4-FFF2-40B4-BE49-F238E27FC236}">
                <a16:creationId xmlns:a16="http://schemas.microsoft.com/office/drawing/2014/main" id="{A394F4CA-84FB-41A5-B8E3-D97E6C0321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5240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Mechanics and Heat</a:t>
            </a:r>
            <a:endParaRPr lang="en-US" altLang="en-US" sz="4000" b="1">
              <a:solidFill>
                <a:schemeClr val="tx1"/>
              </a:solidFill>
            </a:endParaRPr>
          </a:p>
        </p:txBody>
      </p:sp>
      <p:sp>
        <p:nvSpPr>
          <p:cNvPr id="263174" name="Text Box 6">
            <a:extLst>
              <a:ext uri="{FF2B5EF4-FFF2-40B4-BE49-F238E27FC236}">
                <a16:creationId xmlns:a16="http://schemas.microsoft.com/office/drawing/2014/main" id="{BD71CBA7-B20E-4A6C-A1A7-FD23520E81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2057400"/>
            <a:ext cx="37861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="1"/>
              <a:t>Dynamics</a:t>
            </a:r>
            <a:r>
              <a:rPr lang="en-US" altLang="en-US" sz="1600"/>
              <a:t>  /  Projectiles</a:t>
            </a:r>
            <a:endParaRPr lang="en-US" altLang="en-US" sz="1400"/>
          </a:p>
        </p:txBody>
      </p:sp>
      <p:sp>
        <p:nvSpPr>
          <p:cNvPr id="263175" name="Rectangle 7">
            <a:extLst>
              <a:ext uri="{FF2B5EF4-FFF2-40B4-BE49-F238E27FC236}">
                <a16:creationId xmlns:a16="http://schemas.microsoft.com/office/drawing/2014/main" id="{7D24E113-B85A-4E03-B680-92EEF76FE8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1600" y="2362200"/>
            <a:ext cx="15875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b="1"/>
              <a:t>76 (continued)</a:t>
            </a:r>
            <a:endParaRPr lang="en-US" altLang="en-US"/>
          </a:p>
        </p:txBody>
      </p:sp>
      <p:sp>
        <p:nvSpPr>
          <p:cNvPr id="263177" name="Text Box 9">
            <a:extLst>
              <a:ext uri="{FF2B5EF4-FFF2-40B4-BE49-F238E27FC236}">
                <a16:creationId xmlns:a16="http://schemas.microsoft.com/office/drawing/2014/main" id="{7C305EFA-D354-4C32-A833-1E0BAA1FDA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53000" y="3200400"/>
            <a:ext cx="3606800" cy="1054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en-US" altLang="en-US">
                <a:solidFill>
                  <a:schemeClr val="tx1"/>
                </a:solidFill>
              </a:rPr>
              <a:t>d) the position of the aircraft relative </a:t>
            </a:r>
          </a:p>
          <a:p>
            <a:r>
              <a:rPr lang="en-US" altLang="en-US">
                <a:solidFill>
                  <a:schemeClr val="tx1"/>
                </a:solidFill>
              </a:rPr>
              <a:t>to the bomb at impact.</a:t>
            </a:r>
            <a:endParaRPr lang="en-US" altLang="en-US" sz="2400">
              <a:solidFill>
                <a:schemeClr val="tx1"/>
              </a:solidFill>
            </a:endParaRPr>
          </a:p>
          <a:p>
            <a:pPr>
              <a:spcBef>
                <a:spcPct val="50000"/>
              </a:spcBef>
            </a:pPr>
            <a:endParaRPr lang="en-US" altLang="en-US"/>
          </a:p>
        </p:txBody>
      </p:sp>
      <p:sp>
        <p:nvSpPr>
          <p:cNvPr id="263178" name="Text Box 10">
            <a:extLst>
              <a:ext uri="{FF2B5EF4-FFF2-40B4-BE49-F238E27FC236}">
                <a16:creationId xmlns:a16="http://schemas.microsoft.com/office/drawing/2014/main" id="{381595C1-A4D6-4C9E-BD1D-F1F0C83955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4191000"/>
            <a:ext cx="2159000" cy="779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/>
              <a:t>The horizontal speed </a:t>
            </a:r>
          </a:p>
          <a:p>
            <a:pPr>
              <a:spcBef>
                <a:spcPct val="50000"/>
              </a:spcBef>
            </a:pPr>
            <a:r>
              <a:rPr lang="en-US" altLang="en-US"/>
              <a:t>remains constant</a:t>
            </a:r>
          </a:p>
        </p:txBody>
      </p:sp>
      <p:graphicFrame>
        <p:nvGraphicFramePr>
          <p:cNvPr id="263179" name="Object 11">
            <a:extLst>
              <a:ext uri="{FF2B5EF4-FFF2-40B4-BE49-F238E27FC236}">
                <a16:creationId xmlns:a16="http://schemas.microsoft.com/office/drawing/2014/main" id="{83C688E3-7D77-4C9B-A573-CB4BAA9D891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24000" y="5029200"/>
          <a:ext cx="633413" cy="722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3188" name="Equation" r:id="rId7" imgW="634680" imgH="723600" progId="Equation.3">
                  <p:embed/>
                </p:oleObj>
              </mc:Choice>
              <mc:Fallback>
                <p:oleObj name="Equation" r:id="rId7" imgW="634680" imgH="72360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5029200"/>
                        <a:ext cx="633413" cy="722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3180" name="Object 12">
            <a:extLst>
              <a:ext uri="{FF2B5EF4-FFF2-40B4-BE49-F238E27FC236}">
                <a16:creationId xmlns:a16="http://schemas.microsoft.com/office/drawing/2014/main" id="{DB112439-D72F-4E3C-86AD-E0706C631D9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343150" y="5003800"/>
          <a:ext cx="1574800" cy="121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3189" name="Equation" r:id="rId9" imgW="1574640" imgH="1218960" progId="Equation.3">
                  <p:embed/>
                </p:oleObj>
              </mc:Choice>
              <mc:Fallback>
                <p:oleObj name="Equation" r:id="rId9" imgW="1574640" imgH="121896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43150" y="5003800"/>
                        <a:ext cx="1574800" cy="1219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3181" name="Text Box 13">
            <a:extLst>
              <a:ext uri="{FF2B5EF4-FFF2-40B4-BE49-F238E27FC236}">
                <a16:creationId xmlns:a16="http://schemas.microsoft.com/office/drawing/2014/main" id="{1F0447BC-3AC0-4270-BB2D-1285AF9645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00600" y="4419600"/>
            <a:ext cx="3917950" cy="1604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/>
              <a:t>The horizontal motion of the aircraft and</a:t>
            </a:r>
          </a:p>
          <a:p>
            <a:pPr>
              <a:spcBef>
                <a:spcPct val="50000"/>
              </a:spcBef>
            </a:pPr>
            <a:r>
              <a:rPr lang="en-US" altLang="en-US"/>
              <a:t>the bomb are the same.</a:t>
            </a:r>
          </a:p>
          <a:p>
            <a:pPr>
              <a:spcBef>
                <a:spcPct val="50000"/>
              </a:spcBef>
            </a:pPr>
            <a:r>
              <a:rPr lang="en-US" altLang="en-US"/>
              <a:t>The aircraft will be vertically above the </a:t>
            </a:r>
          </a:p>
          <a:p>
            <a:pPr>
              <a:spcBef>
                <a:spcPct val="50000"/>
              </a:spcBef>
            </a:pPr>
            <a:r>
              <a:rPr lang="en-US" altLang="en-US"/>
              <a:t>bomb at impact.</a:t>
            </a:r>
          </a:p>
        </p:txBody>
      </p:sp>
      <p:sp>
        <p:nvSpPr>
          <p:cNvPr id="263185" name="AutoShape 17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E50D49B-B23F-450A-8798-5D3D979292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791200"/>
            <a:ext cx="381000" cy="381000"/>
          </a:xfrm>
          <a:prstGeom prst="actionButtonForwardNex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63186" name="AutoShape 18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3CDCC2A9-B87F-4FCC-8E6C-0AEA669A34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181600"/>
            <a:ext cx="381000" cy="381000"/>
          </a:xfrm>
          <a:prstGeom prst="actionButtonBackPreviou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63187" name="AutoShape 19">
            <a:hlinkClick r:id="rId11" action="ppaction://hlinksldjump" highlightClick="1" endSnd="1"/>
            <a:extLst>
              <a:ext uri="{FF2B5EF4-FFF2-40B4-BE49-F238E27FC236}">
                <a16:creationId xmlns:a16="http://schemas.microsoft.com/office/drawing/2014/main" id="{D4805A44-B424-43C6-B273-C7D82A93E6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4572000"/>
            <a:ext cx="381000" cy="381000"/>
          </a:xfrm>
          <a:prstGeom prst="actionButtonBeginning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63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2631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076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63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63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63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63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2631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076j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5" presetID="4" presetClass="entr" presetSubtype="1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263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4" presetClass="entr" presetSubtype="1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263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2631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076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3171" grpId="0" autoUpdateAnimBg="0"/>
      <p:bldP spid="263172" grpId="0" autoUpdateAnimBg="0"/>
      <p:bldP spid="263177" grpId="0" autoUpdateAnimBg="0"/>
      <p:bldP spid="263178" grpId="0" autoUpdateAnimBg="0"/>
      <p:bldP spid="263181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218" name="Rectangle 2">
            <a:extLst>
              <a:ext uri="{FF2B5EF4-FFF2-40B4-BE49-F238E27FC236}">
                <a16:creationId xmlns:a16="http://schemas.microsoft.com/office/drawing/2014/main" id="{B3BAA767-B65B-4588-A415-B9691D069B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6838" y="457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1pPr>
            <a:lvl2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2pPr>
            <a:lvl3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3pPr>
            <a:lvl4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4pPr>
            <a:lvl5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9pPr>
          </a:lstStyle>
          <a:p>
            <a:r>
              <a:rPr lang="en-US" altLang="en-US"/>
              <a:t>Physics Support Materials</a:t>
            </a:r>
          </a:p>
        </p:txBody>
      </p:sp>
      <p:sp>
        <p:nvSpPr>
          <p:cNvPr id="265219" name="Text Box 3">
            <a:extLst>
              <a:ext uri="{FF2B5EF4-FFF2-40B4-BE49-F238E27FC236}">
                <a16:creationId xmlns:a16="http://schemas.microsoft.com/office/drawing/2014/main" id="{72CDF4A8-6D62-4B88-B21D-6F4B7E7613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0163" y="6400800"/>
            <a:ext cx="4033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the mouse to continue</a:t>
            </a:r>
          </a:p>
        </p:txBody>
      </p:sp>
      <p:sp>
        <p:nvSpPr>
          <p:cNvPr id="265220" name="Text Box 4">
            <a:extLst>
              <a:ext uri="{FF2B5EF4-FFF2-40B4-BE49-F238E27FC236}">
                <a16:creationId xmlns:a16="http://schemas.microsoft.com/office/drawing/2014/main" id="{127ABA67-C13D-4FD5-BDA9-E9286491DE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2667000"/>
            <a:ext cx="7391400" cy="1557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>
                <a:solidFill>
                  <a:schemeClr val="tx1"/>
                </a:solidFill>
              </a:rPr>
              <a:t>A ball is projected horizontally at 15 m/s from the top of a vertical cliff. It reaches the ground 5 s later. For the period between projection until it hits the ground, draw graphs with numerical values on the scales of the ball’s</a:t>
            </a:r>
          </a:p>
          <a:p>
            <a:r>
              <a:rPr lang="en-US" altLang="en-US">
                <a:solidFill>
                  <a:schemeClr val="tx1"/>
                </a:solidFill>
              </a:rPr>
              <a:t>a) horizontal velocity against time</a:t>
            </a:r>
          </a:p>
          <a:p>
            <a:pPr>
              <a:spcBef>
                <a:spcPct val="50000"/>
              </a:spcBef>
            </a:pPr>
            <a:endParaRPr lang="en-US" altLang="en-US" sz="1600">
              <a:solidFill>
                <a:schemeClr val="tx1"/>
              </a:solidFill>
            </a:endParaRPr>
          </a:p>
        </p:txBody>
      </p:sp>
      <p:sp>
        <p:nvSpPr>
          <p:cNvPr id="265221" name="Rectangle 5">
            <a:extLst>
              <a:ext uri="{FF2B5EF4-FFF2-40B4-BE49-F238E27FC236}">
                <a16:creationId xmlns:a16="http://schemas.microsoft.com/office/drawing/2014/main" id="{C01E60E0-C24A-4A8E-9A33-9EC3238E7F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5240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Mechanics and Heat</a:t>
            </a:r>
            <a:endParaRPr lang="en-US" altLang="en-US" sz="4000" b="1">
              <a:solidFill>
                <a:schemeClr val="tx1"/>
              </a:solidFill>
            </a:endParaRPr>
          </a:p>
        </p:txBody>
      </p:sp>
      <p:sp>
        <p:nvSpPr>
          <p:cNvPr id="265222" name="Text Box 6">
            <a:extLst>
              <a:ext uri="{FF2B5EF4-FFF2-40B4-BE49-F238E27FC236}">
                <a16:creationId xmlns:a16="http://schemas.microsoft.com/office/drawing/2014/main" id="{9C928B2B-0C46-4CDC-A9D0-6E83248853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2057400"/>
            <a:ext cx="37861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="1"/>
              <a:t>Dynamics</a:t>
            </a:r>
            <a:r>
              <a:rPr lang="en-US" altLang="en-US" sz="1600"/>
              <a:t>  /  Projectiles</a:t>
            </a:r>
            <a:endParaRPr lang="en-US" altLang="en-US" sz="1400"/>
          </a:p>
        </p:txBody>
      </p:sp>
      <p:sp>
        <p:nvSpPr>
          <p:cNvPr id="265223" name="Rectangle 7">
            <a:extLst>
              <a:ext uri="{FF2B5EF4-FFF2-40B4-BE49-F238E27FC236}">
                <a16:creationId xmlns:a16="http://schemas.microsoft.com/office/drawing/2014/main" id="{05A970CA-D3F8-42C1-A021-FFD3B18D76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1600" y="2362200"/>
            <a:ext cx="4127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b="1"/>
              <a:t>77</a:t>
            </a:r>
            <a:endParaRPr lang="en-US" altLang="en-US"/>
          </a:p>
        </p:txBody>
      </p:sp>
      <p:sp>
        <p:nvSpPr>
          <p:cNvPr id="265226" name="Text Box 10">
            <a:extLst>
              <a:ext uri="{FF2B5EF4-FFF2-40B4-BE49-F238E27FC236}">
                <a16:creationId xmlns:a16="http://schemas.microsoft.com/office/drawing/2014/main" id="{C304799F-B66B-4787-BA37-2EB4B45DD0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7800" y="3810000"/>
            <a:ext cx="2374900" cy="779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/>
              <a:t>The horizontal velocity </a:t>
            </a:r>
          </a:p>
          <a:p>
            <a:pPr>
              <a:spcBef>
                <a:spcPct val="50000"/>
              </a:spcBef>
            </a:pPr>
            <a:r>
              <a:rPr lang="en-US" altLang="en-US"/>
              <a:t>remains constant</a:t>
            </a:r>
          </a:p>
        </p:txBody>
      </p:sp>
      <p:sp>
        <p:nvSpPr>
          <p:cNvPr id="265233" name="AutoShape 17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48594D11-B672-456D-93C9-33CDC6DD75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791200"/>
            <a:ext cx="381000" cy="381000"/>
          </a:xfrm>
          <a:prstGeom prst="actionButtonForwardNex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65234" name="AutoShape 18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7F99FE9-323E-4D02-9B8A-6732CA40A3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181600"/>
            <a:ext cx="381000" cy="381000"/>
          </a:xfrm>
          <a:prstGeom prst="actionButtonBackPreviou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65235" name="Line 19">
            <a:extLst>
              <a:ext uri="{FF2B5EF4-FFF2-40B4-BE49-F238E27FC236}">
                <a16:creationId xmlns:a16="http://schemas.microsoft.com/office/drawing/2014/main" id="{02E96E9D-0572-4789-829D-A8C00EC08569}"/>
              </a:ext>
            </a:extLst>
          </p:cNvPr>
          <p:cNvSpPr>
            <a:spLocks noChangeShapeType="1"/>
          </p:cNvSpPr>
          <p:nvPr/>
        </p:nvSpPr>
        <p:spPr bwMode="auto">
          <a:xfrm>
            <a:off x="2057400" y="4724400"/>
            <a:ext cx="0" cy="1371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65236" name="Line 20">
            <a:extLst>
              <a:ext uri="{FF2B5EF4-FFF2-40B4-BE49-F238E27FC236}">
                <a16:creationId xmlns:a16="http://schemas.microsoft.com/office/drawing/2014/main" id="{1945FB4C-D8AC-44C1-B19D-F7DAD36C1F73}"/>
              </a:ext>
            </a:extLst>
          </p:cNvPr>
          <p:cNvSpPr>
            <a:spLocks noChangeShapeType="1"/>
          </p:cNvSpPr>
          <p:nvPr/>
        </p:nvSpPr>
        <p:spPr bwMode="auto">
          <a:xfrm>
            <a:off x="2057400" y="6096000"/>
            <a:ext cx="2438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65237" name="Text Box 21">
            <a:extLst>
              <a:ext uri="{FF2B5EF4-FFF2-40B4-BE49-F238E27FC236}">
                <a16:creationId xmlns:a16="http://schemas.microsoft.com/office/drawing/2014/main" id="{9762473B-844F-435B-BFFE-5AE31FBBB3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2200" y="6019800"/>
            <a:ext cx="22225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400"/>
              <a:t>1        2        3        4        5</a:t>
            </a:r>
            <a:r>
              <a:rPr lang="en-US" altLang="en-US"/>
              <a:t>   </a:t>
            </a:r>
          </a:p>
        </p:txBody>
      </p:sp>
      <p:sp>
        <p:nvSpPr>
          <p:cNvPr id="265238" name="Text Box 22">
            <a:extLst>
              <a:ext uri="{FF2B5EF4-FFF2-40B4-BE49-F238E27FC236}">
                <a16:creationId xmlns:a16="http://schemas.microsoft.com/office/drawing/2014/main" id="{CC6E8DC9-98B2-41AA-99C9-16AFEF4275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9400" y="6248400"/>
            <a:ext cx="855663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400"/>
              <a:t>Time in s</a:t>
            </a:r>
            <a:endParaRPr lang="en-US" altLang="en-US"/>
          </a:p>
        </p:txBody>
      </p:sp>
      <p:sp>
        <p:nvSpPr>
          <p:cNvPr id="265239" name="Text Box 23">
            <a:extLst>
              <a:ext uri="{FF2B5EF4-FFF2-40B4-BE49-F238E27FC236}">
                <a16:creationId xmlns:a16="http://schemas.microsoft.com/office/drawing/2014/main" id="{14794AA4-D07D-40F8-8800-177F5F6932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4724400"/>
            <a:ext cx="944563" cy="94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400"/>
              <a:t>Horizontal</a:t>
            </a:r>
          </a:p>
          <a:p>
            <a:pPr algn="ctr">
              <a:spcBef>
                <a:spcPct val="50000"/>
              </a:spcBef>
            </a:pPr>
            <a:r>
              <a:rPr lang="en-US" altLang="en-US" sz="1400"/>
              <a:t>velocity </a:t>
            </a:r>
          </a:p>
          <a:p>
            <a:pPr algn="ctr">
              <a:spcBef>
                <a:spcPct val="50000"/>
              </a:spcBef>
            </a:pPr>
            <a:r>
              <a:rPr lang="en-US" altLang="en-US" sz="1400"/>
              <a:t>in m/s</a:t>
            </a:r>
            <a:endParaRPr lang="en-US" altLang="en-US"/>
          </a:p>
        </p:txBody>
      </p:sp>
      <p:sp>
        <p:nvSpPr>
          <p:cNvPr id="265241" name="Text Box 25">
            <a:extLst>
              <a:ext uri="{FF2B5EF4-FFF2-40B4-BE49-F238E27FC236}">
                <a16:creationId xmlns:a16="http://schemas.microsoft.com/office/drawing/2014/main" id="{E5D820EB-2150-4B80-AC73-A2A10EF4C1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4953000"/>
            <a:ext cx="361950" cy="94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400"/>
              <a:t>15</a:t>
            </a:r>
          </a:p>
          <a:p>
            <a:pPr algn="ctr">
              <a:spcBef>
                <a:spcPct val="50000"/>
              </a:spcBef>
            </a:pPr>
            <a:r>
              <a:rPr lang="en-US" altLang="en-US" sz="1400"/>
              <a:t>10</a:t>
            </a:r>
          </a:p>
          <a:p>
            <a:pPr algn="ctr">
              <a:spcBef>
                <a:spcPct val="50000"/>
              </a:spcBef>
            </a:pPr>
            <a:r>
              <a:rPr lang="en-US" altLang="en-US" sz="1400"/>
              <a:t>5</a:t>
            </a:r>
          </a:p>
        </p:txBody>
      </p:sp>
      <p:sp>
        <p:nvSpPr>
          <p:cNvPr id="265242" name="Line 26">
            <a:extLst>
              <a:ext uri="{FF2B5EF4-FFF2-40B4-BE49-F238E27FC236}">
                <a16:creationId xmlns:a16="http://schemas.microsoft.com/office/drawing/2014/main" id="{756338BC-BF51-40AF-9EE7-6D8F51FF0CAF}"/>
              </a:ext>
            </a:extLst>
          </p:cNvPr>
          <p:cNvSpPr>
            <a:spLocks noChangeShapeType="1"/>
          </p:cNvSpPr>
          <p:nvPr/>
        </p:nvSpPr>
        <p:spPr bwMode="auto">
          <a:xfrm>
            <a:off x="2057400" y="5105400"/>
            <a:ext cx="220980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65243" name="Text Box 27">
            <a:extLst>
              <a:ext uri="{FF2B5EF4-FFF2-40B4-BE49-F238E27FC236}">
                <a16:creationId xmlns:a16="http://schemas.microsoft.com/office/drawing/2014/main" id="{DEF21FBD-8567-4D89-9A8B-572CDC687B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05400" y="3505200"/>
            <a:ext cx="30797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>
                <a:solidFill>
                  <a:schemeClr val="tx1"/>
                </a:solidFill>
              </a:rPr>
              <a:t>b) vertical velocity against time</a:t>
            </a:r>
            <a:endParaRPr lang="en-US" altLang="en-US"/>
          </a:p>
        </p:txBody>
      </p:sp>
      <p:sp>
        <p:nvSpPr>
          <p:cNvPr id="265244" name="Text Box 28">
            <a:extLst>
              <a:ext uri="{FF2B5EF4-FFF2-40B4-BE49-F238E27FC236}">
                <a16:creationId xmlns:a16="http://schemas.microsoft.com/office/drawing/2014/main" id="{E1555C15-8A3A-4FB9-A59D-4A836DFFCE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10100" y="3886200"/>
            <a:ext cx="45339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/>
              <a:t>The vertical motion is an acceleration (10 m/s</a:t>
            </a:r>
            <a:r>
              <a:rPr lang="en-US" altLang="en-US" baseline="30000"/>
              <a:t>2</a:t>
            </a:r>
            <a:r>
              <a:rPr lang="en-US" altLang="en-US"/>
              <a:t>)</a:t>
            </a:r>
          </a:p>
        </p:txBody>
      </p:sp>
      <p:sp>
        <p:nvSpPr>
          <p:cNvPr id="265245" name="Line 29">
            <a:extLst>
              <a:ext uri="{FF2B5EF4-FFF2-40B4-BE49-F238E27FC236}">
                <a16:creationId xmlns:a16="http://schemas.microsoft.com/office/drawing/2014/main" id="{9C1D3245-4513-4BB2-BAA2-DABF81F71A71}"/>
              </a:ext>
            </a:extLst>
          </p:cNvPr>
          <p:cNvSpPr>
            <a:spLocks noChangeShapeType="1"/>
          </p:cNvSpPr>
          <p:nvPr/>
        </p:nvSpPr>
        <p:spPr bwMode="auto">
          <a:xfrm>
            <a:off x="5943600" y="4495800"/>
            <a:ext cx="0" cy="1600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65246" name="Line 30">
            <a:extLst>
              <a:ext uri="{FF2B5EF4-FFF2-40B4-BE49-F238E27FC236}">
                <a16:creationId xmlns:a16="http://schemas.microsoft.com/office/drawing/2014/main" id="{1173EC55-A53B-4EB0-8DDB-2CFF336C7F86}"/>
              </a:ext>
            </a:extLst>
          </p:cNvPr>
          <p:cNvSpPr>
            <a:spLocks noChangeShapeType="1"/>
          </p:cNvSpPr>
          <p:nvPr/>
        </p:nvSpPr>
        <p:spPr bwMode="auto">
          <a:xfrm>
            <a:off x="5943600" y="6096000"/>
            <a:ext cx="2438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65247" name="Text Box 31">
            <a:extLst>
              <a:ext uri="{FF2B5EF4-FFF2-40B4-BE49-F238E27FC236}">
                <a16:creationId xmlns:a16="http://schemas.microsoft.com/office/drawing/2014/main" id="{D538E8BF-76C9-4B76-B24E-338277B2B8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8400" y="6019800"/>
            <a:ext cx="22225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400"/>
              <a:t>1        2        3        4        5</a:t>
            </a:r>
            <a:r>
              <a:rPr lang="en-US" altLang="en-US"/>
              <a:t>   </a:t>
            </a:r>
          </a:p>
        </p:txBody>
      </p:sp>
      <p:sp>
        <p:nvSpPr>
          <p:cNvPr id="265248" name="Text Box 32">
            <a:extLst>
              <a:ext uri="{FF2B5EF4-FFF2-40B4-BE49-F238E27FC236}">
                <a16:creationId xmlns:a16="http://schemas.microsoft.com/office/drawing/2014/main" id="{0194C74D-E847-41C8-8CBC-80BD5E22B7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4438" y="4724400"/>
            <a:ext cx="801687" cy="94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400"/>
              <a:t>Vertical</a:t>
            </a:r>
          </a:p>
          <a:p>
            <a:pPr algn="ctr">
              <a:spcBef>
                <a:spcPct val="50000"/>
              </a:spcBef>
            </a:pPr>
            <a:r>
              <a:rPr lang="en-US" altLang="en-US" sz="1400"/>
              <a:t>velocity </a:t>
            </a:r>
          </a:p>
          <a:p>
            <a:pPr algn="ctr">
              <a:spcBef>
                <a:spcPct val="50000"/>
              </a:spcBef>
            </a:pPr>
            <a:r>
              <a:rPr lang="en-US" altLang="en-US" sz="1400"/>
              <a:t>in m/s</a:t>
            </a:r>
            <a:endParaRPr lang="en-US" altLang="en-US"/>
          </a:p>
        </p:txBody>
      </p:sp>
      <p:sp>
        <p:nvSpPr>
          <p:cNvPr id="265249" name="Text Box 33">
            <a:extLst>
              <a:ext uri="{FF2B5EF4-FFF2-40B4-BE49-F238E27FC236}">
                <a16:creationId xmlns:a16="http://schemas.microsoft.com/office/drawing/2014/main" id="{805C9DFA-A43B-4FFB-88E4-39E087210D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38800" y="4419600"/>
            <a:ext cx="361950" cy="1900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400"/>
              <a:t>50</a:t>
            </a:r>
          </a:p>
          <a:p>
            <a:pPr algn="ctr">
              <a:spcBef>
                <a:spcPct val="50000"/>
              </a:spcBef>
            </a:pPr>
            <a:r>
              <a:rPr lang="en-US" altLang="en-US" sz="1400"/>
              <a:t>40</a:t>
            </a:r>
          </a:p>
          <a:p>
            <a:pPr algn="ctr">
              <a:spcBef>
                <a:spcPct val="50000"/>
              </a:spcBef>
            </a:pPr>
            <a:r>
              <a:rPr lang="en-US" altLang="en-US" sz="1400"/>
              <a:t>30</a:t>
            </a:r>
          </a:p>
          <a:p>
            <a:pPr algn="ctr">
              <a:spcBef>
                <a:spcPct val="50000"/>
              </a:spcBef>
            </a:pPr>
            <a:r>
              <a:rPr lang="en-US" altLang="en-US" sz="1400"/>
              <a:t>20</a:t>
            </a:r>
          </a:p>
          <a:p>
            <a:pPr algn="ctr">
              <a:spcBef>
                <a:spcPct val="50000"/>
              </a:spcBef>
            </a:pPr>
            <a:r>
              <a:rPr lang="en-US" altLang="en-US" sz="1400"/>
              <a:t>10</a:t>
            </a:r>
          </a:p>
          <a:p>
            <a:pPr algn="ctr">
              <a:spcBef>
                <a:spcPct val="50000"/>
              </a:spcBef>
            </a:pPr>
            <a:endParaRPr lang="en-US" altLang="en-US" sz="1400"/>
          </a:p>
        </p:txBody>
      </p:sp>
      <p:sp>
        <p:nvSpPr>
          <p:cNvPr id="265257" name="Text Box 41">
            <a:extLst>
              <a:ext uri="{FF2B5EF4-FFF2-40B4-BE49-F238E27FC236}">
                <a16:creationId xmlns:a16="http://schemas.microsoft.com/office/drawing/2014/main" id="{8FB7C5BE-793B-4118-A5A1-354750DC1F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05600" y="6248400"/>
            <a:ext cx="855663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400"/>
              <a:t>Time in s</a:t>
            </a:r>
            <a:endParaRPr lang="en-US" altLang="en-US"/>
          </a:p>
        </p:txBody>
      </p:sp>
      <p:sp>
        <p:nvSpPr>
          <p:cNvPr id="265258" name="Line 42">
            <a:extLst>
              <a:ext uri="{FF2B5EF4-FFF2-40B4-BE49-F238E27FC236}">
                <a16:creationId xmlns:a16="http://schemas.microsoft.com/office/drawing/2014/main" id="{78211955-5CEC-4864-93EA-FCA69610BAF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943600" y="4495800"/>
            <a:ext cx="2209800" cy="16002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65261" name="AutoShape 45">
            <a:hlinkClick r:id="rId6" action="ppaction://hlinksldjump" highlightClick="1" endSnd="1"/>
            <a:extLst>
              <a:ext uri="{FF2B5EF4-FFF2-40B4-BE49-F238E27FC236}">
                <a16:creationId xmlns:a16="http://schemas.microsoft.com/office/drawing/2014/main" id="{2DE6F7FF-C3A0-498A-8851-FE4B3B6D5D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4572000"/>
            <a:ext cx="381000" cy="381000"/>
          </a:xfrm>
          <a:prstGeom prst="actionButtonBeginning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65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2652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077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65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65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65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65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2652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077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5" presetID="4" presetClass="entr" presetSubtype="16" fill="hold" nodeType="after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265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2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265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3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265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3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265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4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265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4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265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49" presetID="17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65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65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652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652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65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65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077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2" presetID="4" presetClass="entr" presetSubtype="16" fill="hold" nodeType="after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4" dur="500"/>
                                        <p:tgtEl>
                                          <p:spTgt spid="265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66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8" dur="500"/>
                                        <p:tgtEl>
                                          <p:spTgt spid="265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7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2" dur="500"/>
                                        <p:tgtEl>
                                          <p:spTgt spid="265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74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6" dur="500"/>
                                        <p:tgtEl>
                                          <p:spTgt spid="265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7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0" dur="500"/>
                                        <p:tgtEl>
                                          <p:spTgt spid="265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8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4" dur="500"/>
                                        <p:tgtEl>
                                          <p:spTgt spid="265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86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88" dur="500"/>
                                        <p:tgtEl>
                                          <p:spTgt spid="265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5219" grpId="0" autoUpdateAnimBg="0"/>
      <p:bldP spid="265220" grpId="0" autoUpdateAnimBg="0"/>
      <p:bldP spid="265226" grpId="0" autoUpdateAnimBg="0"/>
      <p:bldP spid="265237" grpId="0" autoUpdateAnimBg="0"/>
      <p:bldP spid="265238" grpId="0" autoUpdateAnimBg="0"/>
      <p:bldP spid="265239" grpId="0" autoUpdateAnimBg="0"/>
      <p:bldP spid="265241" grpId="0" autoUpdateAnimBg="0"/>
      <p:bldP spid="265243" grpId="0" autoUpdateAnimBg="0"/>
      <p:bldP spid="265244" grpId="0" autoUpdateAnimBg="0"/>
      <p:bldP spid="265247" grpId="0" autoUpdateAnimBg="0"/>
      <p:bldP spid="265248" grpId="0" autoUpdateAnimBg="0"/>
      <p:bldP spid="265249" grpId="0" autoUpdateAnimBg="0"/>
      <p:bldP spid="265257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266" name="Rectangle 2">
            <a:extLst>
              <a:ext uri="{FF2B5EF4-FFF2-40B4-BE49-F238E27FC236}">
                <a16:creationId xmlns:a16="http://schemas.microsoft.com/office/drawing/2014/main" id="{6CDF5D43-9E0F-429F-81AF-DDB1E4FA37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6838" y="457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1pPr>
            <a:lvl2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2pPr>
            <a:lvl3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3pPr>
            <a:lvl4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4pPr>
            <a:lvl5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9pPr>
          </a:lstStyle>
          <a:p>
            <a:r>
              <a:rPr lang="en-US" altLang="en-US"/>
              <a:t>Physics Support Materials</a:t>
            </a:r>
          </a:p>
        </p:txBody>
      </p:sp>
      <p:sp>
        <p:nvSpPr>
          <p:cNvPr id="267267" name="Text Box 3">
            <a:extLst>
              <a:ext uri="{FF2B5EF4-FFF2-40B4-BE49-F238E27FC236}">
                <a16:creationId xmlns:a16="http://schemas.microsoft.com/office/drawing/2014/main" id="{AD354A9A-592C-43AF-8757-89F7E8F355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0163" y="6400800"/>
            <a:ext cx="4033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the mouse to continue</a:t>
            </a:r>
          </a:p>
        </p:txBody>
      </p:sp>
      <p:sp>
        <p:nvSpPr>
          <p:cNvPr id="267268" name="Text Box 4">
            <a:extLst>
              <a:ext uri="{FF2B5EF4-FFF2-40B4-BE49-F238E27FC236}">
                <a16:creationId xmlns:a16="http://schemas.microsoft.com/office/drawing/2014/main" id="{F1E6C2F6-26B4-49DC-B30E-DDA21FCE37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2667000"/>
            <a:ext cx="7391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>
                <a:solidFill>
                  <a:schemeClr val="tx1"/>
                </a:solidFill>
              </a:rPr>
              <a:t>From the graphs calculate the horizontal and vertical distances travelled</a:t>
            </a:r>
            <a:endParaRPr lang="en-US" altLang="en-US" sz="1600">
              <a:solidFill>
                <a:schemeClr val="tx1"/>
              </a:solidFill>
            </a:endParaRPr>
          </a:p>
        </p:txBody>
      </p:sp>
      <p:sp>
        <p:nvSpPr>
          <p:cNvPr id="267269" name="Rectangle 5">
            <a:extLst>
              <a:ext uri="{FF2B5EF4-FFF2-40B4-BE49-F238E27FC236}">
                <a16:creationId xmlns:a16="http://schemas.microsoft.com/office/drawing/2014/main" id="{8ECDA5B4-BAAD-4C8F-B6F6-D2998AFBF2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5240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Mechanics and Heat</a:t>
            </a:r>
            <a:endParaRPr lang="en-US" altLang="en-US" sz="4000" b="1">
              <a:solidFill>
                <a:schemeClr val="tx1"/>
              </a:solidFill>
            </a:endParaRPr>
          </a:p>
        </p:txBody>
      </p:sp>
      <p:sp>
        <p:nvSpPr>
          <p:cNvPr id="267270" name="Text Box 6">
            <a:extLst>
              <a:ext uri="{FF2B5EF4-FFF2-40B4-BE49-F238E27FC236}">
                <a16:creationId xmlns:a16="http://schemas.microsoft.com/office/drawing/2014/main" id="{1D9BF399-4CC1-4144-90F8-3D40F15C6B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2057400"/>
            <a:ext cx="37861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="1"/>
              <a:t>Dynamics</a:t>
            </a:r>
            <a:r>
              <a:rPr lang="en-US" altLang="en-US" sz="1600"/>
              <a:t>  /  Projectiles</a:t>
            </a:r>
            <a:endParaRPr lang="en-US" altLang="en-US" sz="1400"/>
          </a:p>
        </p:txBody>
      </p:sp>
      <p:sp>
        <p:nvSpPr>
          <p:cNvPr id="267271" name="Rectangle 7">
            <a:extLst>
              <a:ext uri="{FF2B5EF4-FFF2-40B4-BE49-F238E27FC236}">
                <a16:creationId xmlns:a16="http://schemas.microsoft.com/office/drawing/2014/main" id="{07D95AB4-70D0-4DFA-AA2D-A9111A95D2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9200" y="2362200"/>
            <a:ext cx="15875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b="1"/>
              <a:t>77 (continued)</a:t>
            </a:r>
            <a:endParaRPr lang="en-US" altLang="en-US"/>
          </a:p>
        </p:txBody>
      </p:sp>
      <p:sp>
        <p:nvSpPr>
          <p:cNvPr id="267275" name="AutoShape 11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C45388F9-4CBE-4BE5-8644-26A3C6CB77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181600"/>
            <a:ext cx="381000" cy="381000"/>
          </a:xfrm>
          <a:prstGeom prst="actionButtonBackPreviou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67276" name="Line 12">
            <a:extLst>
              <a:ext uri="{FF2B5EF4-FFF2-40B4-BE49-F238E27FC236}">
                <a16:creationId xmlns:a16="http://schemas.microsoft.com/office/drawing/2014/main" id="{BFCC27E0-52D6-47B8-89C9-74BEAEBFFBF4}"/>
              </a:ext>
            </a:extLst>
          </p:cNvPr>
          <p:cNvSpPr>
            <a:spLocks noChangeShapeType="1"/>
          </p:cNvSpPr>
          <p:nvPr/>
        </p:nvSpPr>
        <p:spPr bwMode="auto">
          <a:xfrm>
            <a:off x="2209800" y="3352800"/>
            <a:ext cx="0" cy="1371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67277" name="Line 13">
            <a:extLst>
              <a:ext uri="{FF2B5EF4-FFF2-40B4-BE49-F238E27FC236}">
                <a16:creationId xmlns:a16="http://schemas.microsoft.com/office/drawing/2014/main" id="{CD9EA09B-A549-421E-BFAF-102FFC6D64C2}"/>
              </a:ext>
            </a:extLst>
          </p:cNvPr>
          <p:cNvSpPr>
            <a:spLocks noChangeShapeType="1"/>
          </p:cNvSpPr>
          <p:nvPr/>
        </p:nvSpPr>
        <p:spPr bwMode="auto">
          <a:xfrm>
            <a:off x="2209800" y="4724400"/>
            <a:ext cx="2438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67278" name="Text Box 14">
            <a:extLst>
              <a:ext uri="{FF2B5EF4-FFF2-40B4-BE49-F238E27FC236}">
                <a16:creationId xmlns:a16="http://schemas.microsoft.com/office/drawing/2014/main" id="{BC954BBD-29E9-4911-8FAC-E505C32125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4600" y="4648200"/>
            <a:ext cx="22225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400"/>
              <a:t>1        2        3        4        5</a:t>
            </a:r>
            <a:r>
              <a:rPr lang="en-US" altLang="en-US"/>
              <a:t>   </a:t>
            </a:r>
          </a:p>
        </p:txBody>
      </p:sp>
      <p:sp>
        <p:nvSpPr>
          <p:cNvPr id="267279" name="Text Box 15">
            <a:extLst>
              <a:ext uri="{FF2B5EF4-FFF2-40B4-BE49-F238E27FC236}">
                <a16:creationId xmlns:a16="http://schemas.microsoft.com/office/drawing/2014/main" id="{F32A23AC-68B9-484A-9B90-81CF9011E6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1800" y="4876800"/>
            <a:ext cx="855663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400"/>
              <a:t>Time in s</a:t>
            </a:r>
            <a:endParaRPr lang="en-US" altLang="en-US"/>
          </a:p>
        </p:txBody>
      </p:sp>
      <p:sp>
        <p:nvSpPr>
          <p:cNvPr id="267280" name="Text Box 16">
            <a:extLst>
              <a:ext uri="{FF2B5EF4-FFF2-40B4-BE49-F238E27FC236}">
                <a16:creationId xmlns:a16="http://schemas.microsoft.com/office/drawing/2014/main" id="{8A855C0A-9414-4233-8E8D-B4293B18C0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9200" y="3352800"/>
            <a:ext cx="944563" cy="94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400"/>
              <a:t>Horizontal</a:t>
            </a:r>
          </a:p>
          <a:p>
            <a:pPr algn="ctr">
              <a:spcBef>
                <a:spcPct val="50000"/>
              </a:spcBef>
            </a:pPr>
            <a:r>
              <a:rPr lang="en-US" altLang="en-US" sz="1400"/>
              <a:t>velocity </a:t>
            </a:r>
          </a:p>
          <a:p>
            <a:pPr algn="ctr">
              <a:spcBef>
                <a:spcPct val="50000"/>
              </a:spcBef>
            </a:pPr>
            <a:r>
              <a:rPr lang="en-US" altLang="en-US" sz="1400"/>
              <a:t>in m/s</a:t>
            </a:r>
            <a:endParaRPr lang="en-US" altLang="en-US"/>
          </a:p>
        </p:txBody>
      </p:sp>
      <p:sp>
        <p:nvSpPr>
          <p:cNvPr id="267281" name="Text Box 17">
            <a:extLst>
              <a:ext uri="{FF2B5EF4-FFF2-40B4-BE49-F238E27FC236}">
                <a16:creationId xmlns:a16="http://schemas.microsoft.com/office/drawing/2014/main" id="{BCEC46B9-0417-4EE4-A527-26160B3B10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0" y="3581400"/>
            <a:ext cx="361950" cy="94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400"/>
              <a:t>15</a:t>
            </a:r>
          </a:p>
          <a:p>
            <a:pPr algn="ctr">
              <a:spcBef>
                <a:spcPct val="50000"/>
              </a:spcBef>
            </a:pPr>
            <a:r>
              <a:rPr lang="en-US" altLang="en-US" sz="1400"/>
              <a:t>10</a:t>
            </a:r>
          </a:p>
          <a:p>
            <a:pPr algn="ctr">
              <a:spcBef>
                <a:spcPct val="50000"/>
              </a:spcBef>
            </a:pPr>
            <a:r>
              <a:rPr lang="en-US" altLang="en-US" sz="1400"/>
              <a:t>5</a:t>
            </a:r>
          </a:p>
        </p:txBody>
      </p:sp>
      <p:sp>
        <p:nvSpPr>
          <p:cNvPr id="267282" name="Line 18">
            <a:extLst>
              <a:ext uri="{FF2B5EF4-FFF2-40B4-BE49-F238E27FC236}">
                <a16:creationId xmlns:a16="http://schemas.microsoft.com/office/drawing/2014/main" id="{5002B234-F93A-42D4-8581-08F1B8370274}"/>
              </a:ext>
            </a:extLst>
          </p:cNvPr>
          <p:cNvSpPr>
            <a:spLocks noChangeShapeType="1"/>
          </p:cNvSpPr>
          <p:nvPr/>
        </p:nvSpPr>
        <p:spPr bwMode="auto">
          <a:xfrm>
            <a:off x="2209800" y="3733800"/>
            <a:ext cx="220980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67285" name="Line 21">
            <a:extLst>
              <a:ext uri="{FF2B5EF4-FFF2-40B4-BE49-F238E27FC236}">
                <a16:creationId xmlns:a16="http://schemas.microsoft.com/office/drawing/2014/main" id="{BF2B86C8-08AF-4A51-BB5B-AFCA43425AE0}"/>
              </a:ext>
            </a:extLst>
          </p:cNvPr>
          <p:cNvSpPr>
            <a:spLocks noChangeShapeType="1"/>
          </p:cNvSpPr>
          <p:nvPr/>
        </p:nvSpPr>
        <p:spPr bwMode="auto">
          <a:xfrm>
            <a:off x="5867400" y="3124200"/>
            <a:ext cx="0" cy="1600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67286" name="Line 22">
            <a:extLst>
              <a:ext uri="{FF2B5EF4-FFF2-40B4-BE49-F238E27FC236}">
                <a16:creationId xmlns:a16="http://schemas.microsoft.com/office/drawing/2014/main" id="{6561E8C6-8A9A-4FC9-A1EC-AB450D06151E}"/>
              </a:ext>
            </a:extLst>
          </p:cNvPr>
          <p:cNvSpPr>
            <a:spLocks noChangeShapeType="1"/>
          </p:cNvSpPr>
          <p:nvPr/>
        </p:nvSpPr>
        <p:spPr bwMode="auto">
          <a:xfrm>
            <a:off x="5867400" y="4724400"/>
            <a:ext cx="2438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67287" name="Text Box 23">
            <a:extLst>
              <a:ext uri="{FF2B5EF4-FFF2-40B4-BE49-F238E27FC236}">
                <a16:creationId xmlns:a16="http://schemas.microsoft.com/office/drawing/2014/main" id="{9CCBC319-3D62-4B8A-9FC4-F0F5C91462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72200" y="4648200"/>
            <a:ext cx="22225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400"/>
              <a:t>1        2        3        4        5</a:t>
            </a:r>
            <a:r>
              <a:rPr lang="en-US" altLang="en-US"/>
              <a:t>   </a:t>
            </a:r>
          </a:p>
        </p:txBody>
      </p:sp>
      <p:sp>
        <p:nvSpPr>
          <p:cNvPr id="267288" name="Text Box 24">
            <a:extLst>
              <a:ext uri="{FF2B5EF4-FFF2-40B4-BE49-F238E27FC236}">
                <a16:creationId xmlns:a16="http://schemas.microsoft.com/office/drawing/2014/main" id="{95993A48-85EA-4524-8453-7E4D7EAE59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48238" y="3352800"/>
            <a:ext cx="801687" cy="94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400"/>
              <a:t>Vertical</a:t>
            </a:r>
          </a:p>
          <a:p>
            <a:pPr algn="ctr">
              <a:spcBef>
                <a:spcPct val="50000"/>
              </a:spcBef>
            </a:pPr>
            <a:r>
              <a:rPr lang="en-US" altLang="en-US" sz="1400"/>
              <a:t>velocity </a:t>
            </a:r>
          </a:p>
          <a:p>
            <a:pPr algn="ctr">
              <a:spcBef>
                <a:spcPct val="50000"/>
              </a:spcBef>
            </a:pPr>
            <a:r>
              <a:rPr lang="en-US" altLang="en-US" sz="1400"/>
              <a:t>in m/s</a:t>
            </a:r>
            <a:endParaRPr lang="en-US" altLang="en-US"/>
          </a:p>
        </p:txBody>
      </p:sp>
      <p:sp>
        <p:nvSpPr>
          <p:cNvPr id="267289" name="Text Box 25">
            <a:extLst>
              <a:ext uri="{FF2B5EF4-FFF2-40B4-BE49-F238E27FC236}">
                <a16:creationId xmlns:a16="http://schemas.microsoft.com/office/drawing/2014/main" id="{8C825113-5321-46C6-B664-BC88935783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62600" y="3048000"/>
            <a:ext cx="361950" cy="1900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400"/>
              <a:t>50</a:t>
            </a:r>
          </a:p>
          <a:p>
            <a:pPr algn="ctr">
              <a:spcBef>
                <a:spcPct val="50000"/>
              </a:spcBef>
            </a:pPr>
            <a:r>
              <a:rPr lang="en-US" altLang="en-US" sz="1400"/>
              <a:t>40</a:t>
            </a:r>
          </a:p>
          <a:p>
            <a:pPr algn="ctr">
              <a:spcBef>
                <a:spcPct val="50000"/>
              </a:spcBef>
            </a:pPr>
            <a:r>
              <a:rPr lang="en-US" altLang="en-US" sz="1400"/>
              <a:t>30</a:t>
            </a:r>
          </a:p>
          <a:p>
            <a:pPr algn="ctr">
              <a:spcBef>
                <a:spcPct val="50000"/>
              </a:spcBef>
            </a:pPr>
            <a:r>
              <a:rPr lang="en-US" altLang="en-US" sz="1400"/>
              <a:t>20</a:t>
            </a:r>
          </a:p>
          <a:p>
            <a:pPr algn="ctr">
              <a:spcBef>
                <a:spcPct val="50000"/>
              </a:spcBef>
            </a:pPr>
            <a:r>
              <a:rPr lang="en-US" altLang="en-US" sz="1400"/>
              <a:t>10</a:t>
            </a:r>
          </a:p>
          <a:p>
            <a:pPr algn="ctr">
              <a:spcBef>
                <a:spcPct val="50000"/>
              </a:spcBef>
            </a:pPr>
            <a:endParaRPr lang="en-US" altLang="en-US" sz="1400"/>
          </a:p>
        </p:txBody>
      </p:sp>
      <p:sp>
        <p:nvSpPr>
          <p:cNvPr id="267290" name="Text Box 26">
            <a:extLst>
              <a:ext uri="{FF2B5EF4-FFF2-40B4-BE49-F238E27FC236}">
                <a16:creationId xmlns:a16="http://schemas.microsoft.com/office/drawing/2014/main" id="{DBCE64AB-39BC-46F1-B509-8A61E348F7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29400" y="4876800"/>
            <a:ext cx="855663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400"/>
              <a:t>Time in s</a:t>
            </a:r>
            <a:endParaRPr lang="en-US" altLang="en-US"/>
          </a:p>
        </p:txBody>
      </p:sp>
      <p:sp>
        <p:nvSpPr>
          <p:cNvPr id="267291" name="Line 27">
            <a:extLst>
              <a:ext uri="{FF2B5EF4-FFF2-40B4-BE49-F238E27FC236}">
                <a16:creationId xmlns:a16="http://schemas.microsoft.com/office/drawing/2014/main" id="{405EB316-1311-415E-AA0A-8857690A46B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867400" y="3124200"/>
            <a:ext cx="2209800" cy="16002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67292" name="Text Box 28">
            <a:extLst>
              <a:ext uri="{FF2B5EF4-FFF2-40B4-BE49-F238E27FC236}">
                <a16:creationId xmlns:a16="http://schemas.microsoft.com/office/drawing/2014/main" id="{EF58DC39-5C40-4991-A7E0-9798D1EFD5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5105400"/>
            <a:ext cx="3328988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/>
              <a:t>Distance gone = Area under graph</a:t>
            </a:r>
          </a:p>
        </p:txBody>
      </p:sp>
      <p:sp>
        <p:nvSpPr>
          <p:cNvPr id="267293" name="Line 29">
            <a:extLst>
              <a:ext uri="{FF2B5EF4-FFF2-40B4-BE49-F238E27FC236}">
                <a16:creationId xmlns:a16="http://schemas.microsoft.com/office/drawing/2014/main" id="{3AD48962-93A3-46FC-AF63-868EA57E1648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3733800"/>
            <a:ext cx="0" cy="99060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67294" name="Text Box 30">
            <a:extLst>
              <a:ext uri="{FF2B5EF4-FFF2-40B4-BE49-F238E27FC236}">
                <a16:creationId xmlns:a16="http://schemas.microsoft.com/office/drawing/2014/main" id="{3F3721A1-C2E8-48AD-A44C-4FBA8D71CA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7000" y="4038600"/>
            <a:ext cx="1328738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/>
              <a:t>Area = 5x15</a:t>
            </a:r>
          </a:p>
        </p:txBody>
      </p:sp>
      <p:sp>
        <p:nvSpPr>
          <p:cNvPr id="267295" name="Text Box 31">
            <a:extLst>
              <a:ext uri="{FF2B5EF4-FFF2-40B4-BE49-F238E27FC236}">
                <a16:creationId xmlns:a16="http://schemas.microsoft.com/office/drawing/2014/main" id="{E1A7DC7D-2A54-40E5-8184-D740B8F580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5638800"/>
            <a:ext cx="2192338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/>
              <a:t>Distance gone = 75 m</a:t>
            </a:r>
          </a:p>
        </p:txBody>
      </p:sp>
      <p:sp>
        <p:nvSpPr>
          <p:cNvPr id="267296" name="Text Box 32">
            <a:extLst>
              <a:ext uri="{FF2B5EF4-FFF2-40B4-BE49-F238E27FC236}">
                <a16:creationId xmlns:a16="http://schemas.microsoft.com/office/drawing/2014/main" id="{DEA66E4E-CC01-4B90-B747-BBD407CDDF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400" y="5105400"/>
            <a:ext cx="3328988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/>
              <a:t>Distance gone = Area under graph</a:t>
            </a:r>
          </a:p>
        </p:txBody>
      </p:sp>
      <p:sp>
        <p:nvSpPr>
          <p:cNvPr id="267297" name="Line 33">
            <a:extLst>
              <a:ext uri="{FF2B5EF4-FFF2-40B4-BE49-F238E27FC236}">
                <a16:creationId xmlns:a16="http://schemas.microsoft.com/office/drawing/2014/main" id="{609917D6-64D0-4089-8B24-7E1E7CE44224}"/>
              </a:ext>
            </a:extLst>
          </p:cNvPr>
          <p:cNvSpPr>
            <a:spLocks noChangeShapeType="1"/>
          </p:cNvSpPr>
          <p:nvPr/>
        </p:nvSpPr>
        <p:spPr bwMode="auto">
          <a:xfrm>
            <a:off x="8077200" y="3124200"/>
            <a:ext cx="0" cy="160020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67298" name="Text Box 34">
            <a:extLst>
              <a:ext uri="{FF2B5EF4-FFF2-40B4-BE49-F238E27FC236}">
                <a16:creationId xmlns:a16="http://schemas.microsoft.com/office/drawing/2014/main" id="{9BEDEE82-D7A7-4745-8852-ED43CBB63A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4600" y="4191000"/>
            <a:ext cx="1728788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/>
              <a:t>Area = 0.5x5x50</a:t>
            </a:r>
          </a:p>
        </p:txBody>
      </p:sp>
      <p:sp>
        <p:nvSpPr>
          <p:cNvPr id="267299" name="Text Box 35">
            <a:extLst>
              <a:ext uri="{FF2B5EF4-FFF2-40B4-BE49-F238E27FC236}">
                <a16:creationId xmlns:a16="http://schemas.microsoft.com/office/drawing/2014/main" id="{3931F2B9-9843-4A42-8D46-88058F8E76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62600" y="5638800"/>
            <a:ext cx="2306638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/>
              <a:t>Distance gone = 125 m</a:t>
            </a:r>
          </a:p>
        </p:txBody>
      </p:sp>
      <p:sp>
        <p:nvSpPr>
          <p:cNvPr id="267300" name="AutoShape 36">
            <a:hlinkClick r:id="rId7" action="ppaction://hlinksldjump" highlightClick="1" endSnd="1"/>
            <a:extLst>
              <a:ext uri="{FF2B5EF4-FFF2-40B4-BE49-F238E27FC236}">
                <a16:creationId xmlns:a16="http://schemas.microsoft.com/office/drawing/2014/main" id="{44D6B1A9-0A05-4A1A-B0AB-6F1F14E66C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4572000"/>
            <a:ext cx="381000" cy="381000"/>
          </a:xfrm>
          <a:prstGeom prst="actionButtonBeginning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72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077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67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67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672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077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672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077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67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67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26729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077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500"/>
                                        <p:tgtEl>
                                          <p:spTgt spid="2672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077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2" presetID="4" presetClass="entr" presetSubtype="1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" dur="500"/>
                                        <p:tgtEl>
                                          <p:spTgt spid="267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46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" dur="500"/>
                                        <p:tgtEl>
                                          <p:spTgt spid="267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7267" grpId="0" autoUpdateAnimBg="0"/>
      <p:bldP spid="267268" grpId="0" autoUpdateAnimBg="0"/>
      <p:bldP spid="267292" grpId="0" autoUpdateAnimBg="0"/>
      <p:bldP spid="267294" grpId="0" autoUpdateAnimBg="0"/>
      <p:bldP spid="267295" grpId="0" autoUpdateAnimBg="0"/>
      <p:bldP spid="267296" grpId="0" autoUpdateAnimBg="0"/>
      <p:bldP spid="267298" grpId="0" autoUpdateAnimBg="0"/>
      <p:bldP spid="267299" grpId="0" autoUpdateAnimBg="0"/>
    </p:bldLst>
  </p:timing>
</p:sld>
</file>

<file path=ppt/theme/theme1.xml><?xml version="1.0" encoding="utf-8"?>
<a:theme xmlns:a="http://schemas.openxmlformats.org/drawingml/2006/main" name="Kinematics solutions">
  <a:themeElements>
    <a:clrScheme name="">
      <a:dk1>
        <a:srgbClr val="660066"/>
      </a:dk1>
      <a:lt1>
        <a:srgbClr val="FFFFFF"/>
      </a:lt1>
      <a:dk2>
        <a:srgbClr val="800080"/>
      </a:dk2>
      <a:lt2>
        <a:srgbClr val="FFCC99"/>
      </a:lt2>
      <a:accent1>
        <a:srgbClr val="99FF99"/>
      </a:accent1>
      <a:accent2>
        <a:srgbClr val="CC66FF"/>
      </a:accent2>
      <a:accent3>
        <a:srgbClr val="FFFFFF"/>
      </a:accent3>
      <a:accent4>
        <a:srgbClr val="560056"/>
      </a:accent4>
      <a:accent5>
        <a:srgbClr val="CAFFCA"/>
      </a:accent5>
      <a:accent6>
        <a:srgbClr val="B95CE7"/>
      </a:accent6>
      <a:hlink>
        <a:srgbClr val="FF33CC"/>
      </a:hlink>
      <a:folHlink>
        <a:srgbClr val="006600"/>
      </a:folHlink>
    </a:clrScheme>
    <a:fontScheme name="Kinematics solutions">
      <a:majorFont>
        <a:latin typeface="Impact"/>
        <a:ea typeface=""/>
        <a:cs typeface=""/>
      </a:majorFont>
      <a:minorFont>
        <a:latin typeface="Impac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folHlink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folHlink"/>
            </a:solidFill>
            <a:effectLst/>
            <a:latin typeface="Times New Roman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folHlink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folHlink"/>
            </a:solidFill>
            <a:effectLst/>
            <a:latin typeface="Times New Roman" panose="02020603050405020304" pitchFamily="18" charset="0"/>
          </a:defRPr>
        </a:defPPr>
      </a:lstStyle>
    </a:lnDef>
  </a:objectDefaults>
  <a:extraClrSchemeLst>
    <a:extraClrScheme>
      <a:clrScheme name="Kinematics solutions 1">
        <a:dk1>
          <a:srgbClr val="000000"/>
        </a:dk1>
        <a:lt1>
          <a:srgbClr val="FFFFFF"/>
        </a:lt1>
        <a:dk2>
          <a:srgbClr val="6600CC"/>
        </a:dk2>
        <a:lt2>
          <a:srgbClr val="CCECFF"/>
        </a:lt2>
        <a:accent1>
          <a:srgbClr val="00FFCC"/>
        </a:accent1>
        <a:accent2>
          <a:srgbClr val="9933FF"/>
        </a:accent2>
        <a:accent3>
          <a:srgbClr val="B8AAE2"/>
        </a:accent3>
        <a:accent4>
          <a:srgbClr val="DADADA"/>
        </a:accent4>
        <a:accent5>
          <a:srgbClr val="AAFFE2"/>
        </a:accent5>
        <a:accent6>
          <a:srgbClr val="8A2DE7"/>
        </a:accent6>
        <a:hlink>
          <a:srgbClr val="660066"/>
        </a:hlink>
        <a:folHlink>
          <a:srgbClr val="00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inematics solutions 2">
        <a:dk1>
          <a:srgbClr val="660066"/>
        </a:dk1>
        <a:lt1>
          <a:srgbClr val="FFFFFF"/>
        </a:lt1>
        <a:dk2>
          <a:srgbClr val="FF00FF"/>
        </a:dk2>
        <a:lt2>
          <a:srgbClr val="FFCC99"/>
        </a:lt2>
        <a:accent1>
          <a:srgbClr val="99FF99"/>
        </a:accent1>
        <a:accent2>
          <a:srgbClr val="CC66FF"/>
        </a:accent2>
        <a:accent3>
          <a:srgbClr val="FFFFFF"/>
        </a:accent3>
        <a:accent4>
          <a:srgbClr val="560056"/>
        </a:accent4>
        <a:accent5>
          <a:srgbClr val="CAFFCA"/>
        </a:accent5>
        <a:accent6>
          <a:srgbClr val="B95CE7"/>
        </a:accent6>
        <a:hlink>
          <a:srgbClr val="FF99CC"/>
        </a:hlink>
        <a:folHlink>
          <a:srgbClr val="00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nematics solutions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nematics solutions 4">
        <a:dk1>
          <a:srgbClr val="000000"/>
        </a:dk1>
        <a:lt1>
          <a:srgbClr val="FFFFFF"/>
        </a:lt1>
        <a:dk2>
          <a:srgbClr val="CC0099"/>
        </a:dk2>
        <a:lt2>
          <a:srgbClr val="FFCCFF"/>
        </a:lt2>
        <a:accent1>
          <a:srgbClr val="00FF00"/>
        </a:accent1>
        <a:accent2>
          <a:srgbClr val="9933FF"/>
        </a:accent2>
        <a:accent3>
          <a:srgbClr val="E2AACA"/>
        </a:accent3>
        <a:accent4>
          <a:srgbClr val="DADADA"/>
        </a:accent4>
        <a:accent5>
          <a:srgbClr val="AAFFAA"/>
        </a:accent5>
        <a:accent6>
          <a:srgbClr val="8A2DE7"/>
        </a:accent6>
        <a:hlink>
          <a:srgbClr val="660066"/>
        </a:hlink>
        <a:folHlink>
          <a:srgbClr val="0066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Office\Templates\Kinematics solutions.pot</Template>
  <TotalTime>9932</TotalTime>
  <Words>570</Words>
  <Application>Microsoft Office PowerPoint</Application>
  <PresentationFormat>On-screen Show (4:3)</PresentationFormat>
  <Paragraphs>122</Paragraphs>
  <Slides>7</Slides>
  <Notes>7</Notes>
  <HiddenSlides>0</HiddenSlides>
  <MMClips>0</MMClips>
  <ScaleCrop>false</ScaleCrop>
  <HeadingPairs>
    <vt:vector size="8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Times New Roman</vt:lpstr>
      <vt:lpstr>Impact</vt:lpstr>
      <vt:lpstr>Kinematics solutions</vt:lpstr>
      <vt:lpstr>Microsoft Equation 3.0</vt:lpstr>
      <vt:lpstr>Physics Support Materials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Haldane Centre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Higher Still </dc:title>
  <dc:creator>John Sharkey</dc:creator>
  <cp:lastModifiedBy>Mrs Hargreaves</cp:lastModifiedBy>
  <cp:revision>90</cp:revision>
  <cp:lastPrinted>1999-03-08T14:32:10Z</cp:lastPrinted>
  <dcterms:created xsi:type="dcterms:W3CDTF">1998-09-04T13:35:22Z</dcterms:created>
  <dcterms:modified xsi:type="dcterms:W3CDTF">2020-06-09T09:28:50Z</dcterms:modified>
</cp:coreProperties>
</file>