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8"/>
  </p:notesMasterIdLst>
  <p:handoutMasterIdLst>
    <p:handoutMasterId r:id="rId9"/>
  </p:handoutMasterIdLst>
  <p:sldIdLst>
    <p:sldId id="279" r:id="rId2"/>
    <p:sldId id="340" r:id="rId3"/>
    <p:sldId id="341" r:id="rId4"/>
    <p:sldId id="342" r:id="rId5"/>
    <p:sldId id="343" r:id="rId6"/>
    <p:sldId id="344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3B9716F0-FC4E-456F-9D59-CB913234C6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232D0D8F-C6EB-43FA-B322-1C838ABBDFB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0776CD86-4184-4CC4-84D3-7753D408BBF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BF044626-29BB-49F0-A78F-97B47B56E68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0D07BD-B2A2-49B3-948A-3FC0D04F12B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23EDD93-0004-4341-B8F2-C60C59F5063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A79AC94C-AB8B-40FB-9A4E-D4496286787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0B903A0A-B569-4680-BC1F-505540C28FDD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6B355524-7C25-4225-999E-793CB483CAA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70DC6BA5-C98B-44BC-9EA7-FE539217253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2EF2F0F5-4A5D-4E5B-9571-DA0B4CD562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F12D452-CE60-4F0E-A54D-0BFD09DB593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CE7753F-CE67-400F-9C2C-EFB126A4B3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BB161D-06D5-4AB3-AE81-893E942C4BCA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AD7F4E40-36A6-49BF-B053-B46FFA29AB5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C00726A4-A97A-4662-9D4B-C54FF3F6C0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753C82C-041A-43BC-9966-6A863BC30F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D83568-F3D3-4196-8A8B-BAF168D02292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19138" name="Rectangle 2">
            <a:extLst>
              <a:ext uri="{FF2B5EF4-FFF2-40B4-BE49-F238E27FC236}">
                <a16:creationId xmlns:a16="http://schemas.microsoft.com/office/drawing/2014/main" id="{51D9C44F-F968-4BC7-A13E-0C876773920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>
            <a:extLst>
              <a:ext uri="{FF2B5EF4-FFF2-40B4-BE49-F238E27FC236}">
                <a16:creationId xmlns:a16="http://schemas.microsoft.com/office/drawing/2014/main" id="{9EA8D89B-A2C8-41F4-B9BC-AC7E43E36C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1BA789D-5986-44A2-BA17-EC57FAF7AA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FAF564-052C-4E2C-8BA9-0A16BA2381C4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21186" name="Rectangle 2">
            <a:extLst>
              <a:ext uri="{FF2B5EF4-FFF2-40B4-BE49-F238E27FC236}">
                <a16:creationId xmlns:a16="http://schemas.microsoft.com/office/drawing/2014/main" id="{A05BCB02-4A64-422F-84CB-80DF2F8C9B2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>
            <a:extLst>
              <a:ext uri="{FF2B5EF4-FFF2-40B4-BE49-F238E27FC236}">
                <a16:creationId xmlns:a16="http://schemas.microsoft.com/office/drawing/2014/main" id="{CBBB6F2B-CD17-49A2-A0A0-78A6F5C220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D5AFEF2-7281-46D5-8999-3976A68B5F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754D00-31F9-4734-A1A1-CE8D6327083F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23234" name="Rectangle 2">
            <a:extLst>
              <a:ext uri="{FF2B5EF4-FFF2-40B4-BE49-F238E27FC236}">
                <a16:creationId xmlns:a16="http://schemas.microsoft.com/office/drawing/2014/main" id="{DAF5EA83-92ED-4BE6-81DA-944313D95A0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06C2BD6E-7062-44F8-B909-7CC6C8EBCC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4C40A54-8313-4F23-BC24-6F94356067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15A3BA-BC55-4524-8A89-C93D1822F14D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25282" name="Rectangle 2">
            <a:extLst>
              <a:ext uri="{FF2B5EF4-FFF2-40B4-BE49-F238E27FC236}">
                <a16:creationId xmlns:a16="http://schemas.microsoft.com/office/drawing/2014/main" id="{E88BCA3A-1B03-468F-9611-F2F31F926D1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>
            <a:extLst>
              <a:ext uri="{FF2B5EF4-FFF2-40B4-BE49-F238E27FC236}">
                <a16:creationId xmlns:a16="http://schemas.microsoft.com/office/drawing/2014/main" id="{F790239F-8997-49D7-B390-A299E6AE4D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D29B43C-2EAD-4C47-B38D-B90ACF1D9E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FCBF34-2B9F-47DC-8009-890504B731D4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27330" name="Rectangle 2">
            <a:extLst>
              <a:ext uri="{FF2B5EF4-FFF2-40B4-BE49-F238E27FC236}">
                <a16:creationId xmlns:a16="http://schemas.microsoft.com/office/drawing/2014/main" id="{EE9E0C60-D326-4960-8BD9-449A1D464EA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9E20DCB9-8BFF-4D6A-96F0-DE7D2097B0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7B3B73CF-AADD-434D-A2EE-9591DD1EA48E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2AAC6419-596F-4FD8-838E-4961049D91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41C0E5D8-58BF-4986-A7CE-8FBF2A928C1C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3862558E-3E9A-4330-B5C2-729063A1C343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3FF25642-BF8C-4079-89B4-FEC66180AD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B87A2767-5EDF-4D76-B411-F2089C3D83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84171427-2E1F-46D9-8087-767946ECE36F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BCB797BC-4EDB-422C-9954-90568DA02D0D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00DEB940-FD94-4C61-9050-0920B498F483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313B857A-2263-4638-9228-A3BB25131AF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757347AD-A7EC-44F3-A3D7-B02C0ECC608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AF4343C0-0082-4414-ABBF-3902CA45AAE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749EF3CE-E93B-4B17-B176-06153C8D933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C74F8023-60F2-4ABE-9E11-0C9980D928F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F9DB70A9-5E5B-4C89-917B-238A7D082AB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01DD1-47AA-4ABC-A6E4-4DB1F112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FF62E1-DC0A-4138-BD17-5E80F2E0E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19304-B1BE-47B8-AF25-FB61D3BB5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588E5-D758-4A4A-8023-E3479F7DE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5915F-E188-42E0-A206-889C3C2B6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C1CA0-3B37-4942-9CA1-2ECBF85049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8478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15EE77-8EEC-4818-AA7C-1232FD2360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D2DB48-468C-4A70-AFD0-08EB7C88E0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0E329-3577-462C-BEB6-137E85DAD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AF67C-7ABB-48A4-BBB1-32E17598C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1D85F-9E96-4E7F-AF67-C04B039A5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10EE42-8AEB-4CCB-8227-A0BF34D47B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3493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72421-A2F3-4DA5-94C5-77DA5434C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127EF-08A0-497C-8660-CD9CC4D7F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2A08F-C0F7-4943-9088-5D5AFC408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78B35-B0CE-414C-9AD8-84B70BC13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77717A-24CA-41D2-84E0-F7AD861BC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13E80-6662-4B1E-9172-A68F5F4A09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0478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5C29C-6CE0-448E-8F87-B7569F747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325A9-06B3-46AA-847B-ED44A227BB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539ED-BAC0-46F2-8BF2-6CC2FD484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1D036-C4AF-4224-8D6E-A395FFB0C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CAA38-5B86-4469-A633-A3539F9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0179FC-3CA0-41EE-AF10-6AF4A7EC10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793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CAA90-FB86-4D0E-9531-9D4E06F55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2D5B2-1812-4C1E-A598-7E59669AAF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89745B-42A7-4BCB-B880-CE02CDEF77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D3C4DD-E229-431A-B167-6354B84F6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971F2F-654C-4E74-955F-5C740DE7E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BBD902-CD7A-4E40-9361-86C70A407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60D725-4344-45E9-8E46-CB31A4594D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177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E604E-51CE-4D2E-A1C7-0C71DD7E2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74B71-FD28-4622-9A54-7D497BE22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E2734C-9A88-4BB3-8E5A-6D263616F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C10A0B-C4C3-434A-B953-67EA365B02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13CA64-200A-4069-AEC5-FC86D3A334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E7819F-50ED-4A49-8FCD-DCDDAD957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3F4D28-3CF4-4CE5-8BDC-EB5F12CE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D46BFB-42A5-4BD0-886E-02BC1A4F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5E5C89-1327-46B5-BC76-72BCB8915E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7806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A19DE-7DDB-4A99-9142-E4F815922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3CC691-8974-4C81-B8AC-766E01EE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56BB8D-4BB0-4E3A-B920-766DF8D04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CE47C6-AFA7-4044-A1BB-A34293125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1E8167-9775-40BA-BD68-7E0710697D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553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5D707E-DCED-4E44-A4BD-2F074B2E7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184CF5-76BD-450D-B428-624351E36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099E6-96A4-44DC-AB7E-1999CD0C7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8CE0A9-72C7-45A9-91BB-3FBAE33398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4679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46A9B-542B-4BCB-B636-C6F270756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0F823-BAF2-4E01-8149-7A521ECA3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AE1846-337F-409E-8599-2BA79D8AAA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C1AB2B-4C62-4592-A41E-70B6D1002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329B76-1164-4A99-9562-49ABE156D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067C7A-1597-400E-98AA-A70F50E8F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0E42FB-5CF0-4856-BED4-2877B1DA42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3743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9514A-39A5-4F39-A918-3FEDF2F34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1338B3-B6BA-4EEC-B06F-C24FEC6E42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23D322-0B9D-405F-B336-68ED308741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C61F4-974B-46F8-AC1F-67C6F68F1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A63CF-238E-455A-8DD9-4148A3890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698CE2-84EE-4010-A56D-6EABA9C22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5521C4-3D64-4A7F-BFB1-ADA77F313C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2030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AC85E52A-40C2-4DA7-808B-8C082E768C4E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61793197-DBCD-4C3B-B423-55E9D3FE3A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DB41DC03-7512-4963-B511-A1EF6EC5F120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F18B8E78-9D67-47AA-A48B-B144C24754B5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5C1A07B2-4F1F-4F40-8163-459615C0ED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9B4A5894-A368-4909-BD34-D488FC54A97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16D542B2-C2C6-4941-AF3C-2B1BCBB709D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9CF1E8A9-12A3-4D19-A971-79601E1A98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88F4CE4D-55C0-4EB3-9E9C-E1CBCFA4BD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11AADB7F-B807-4AB1-8F6C-D8920F7EA03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31427BDF-577A-400B-9728-9CF26DD2B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EF3F77FD-89CC-44DB-806D-16C3C1734A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2FE80945-41C4-43AF-BA77-5F8BB59E9F4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F446E717-2A61-4FC4-972F-164441A3FF3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EAD09BB5-4319-465C-8E5C-AD1150D1EB5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BD304F08-02A5-4981-91E9-37FA082CF43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oleObject" Target="../embeddings/oleObject3.bin"/><Relationship Id="rId3" Type="http://schemas.openxmlformats.org/officeDocument/2006/relationships/notesSlide" Target="../notesSlides/notesSlide2.xml"/><Relationship Id="rId7" Type="http://schemas.openxmlformats.org/officeDocument/2006/relationships/audio" Target="../media/audio4.wav"/><Relationship Id="rId12" Type="http://schemas.openxmlformats.org/officeDocument/2006/relationships/image" Target="../media/image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2.bin"/><Relationship Id="rId5" Type="http://schemas.openxmlformats.org/officeDocument/2006/relationships/audio" Target="../media/audio2.wav"/><Relationship Id="rId10" Type="http://schemas.openxmlformats.org/officeDocument/2006/relationships/image" Target="../media/image2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1.bin"/><Relationship Id="rId1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oleObject" Target="../embeddings/oleObject6.bin"/><Relationship Id="rId3" Type="http://schemas.openxmlformats.org/officeDocument/2006/relationships/notesSlide" Target="../notesSlides/notesSlide3.xml"/><Relationship Id="rId7" Type="http://schemas.openxmlformats.org/officeDocument/2006/relationships/audio" Target="../media/audio8.wav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7.wav"/><Relationship Id="rId11" Type="http://schemas.openxmlformats.org/officeDocument/2006/relationships/oleObject" Target="../embeddings/oleObject5.bin"/><Relationship Id="rId5" Type="http://schemas.openxmlformats.org/officeDocument/2006/relationships/audio" Target="../media/audio6.wav"/><Relationship Id="rId15" Type="http://schemas.openxmlformats.org/officeDocument/2006/relationships/slide" Target="slide1.xml"/><Relationship Id="rId10" Type="http://schemas.openxmlformats.org/officeDocument/2006/relationships/image" Target="../media/image5.wmf"/><Relationship Id="rId4" Type="http://schemas.openxmlformats.org/officeDocument/2006/relationships/audio" Target="../media/audio5.wav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oleObject" Target="../embeddings/oleObject9.bin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10.wav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7.wav"/><Relationship Id="rId11" Type="http://schemas.openxmlformats.org/officeDocument/2006/relationships/oleObject" Target="../embeddings/oleObject8.bin"/><Relationship Id="rId5" Type="http://schemas.openxmlformats.org/officeDocument/2006/relationships/audio" Target="../media/audio6.wav"/><Relationship Id="rId15" Type="http://schemas.openxmlformats.org/officeDocument/2006/relationships/slide" Target="slide1.xml"/><Relationship Id="rId10" Type="http://schemas.openxmlformats.org/officeDocument/2006/relationships/image" Target="../media/image8.wmf"/><Relationship Id="rId4" Type="http://schemas.openxmlformats.org/officeDocument/2006/relationships/audio" Target="../media/audio5.wav"/><Relationship Id="rId9" Type="http://schemas.openxmlformats.org/officeDocument/2006/relationships/oleObject" Target="../embeddings/oleObject7.bin"/><Relationship Id="rId1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13" Type="http://schemas.openxmlformats.org/officeDocument/2006/relationships/oleObject" Target="../embeddings/oleObject12.bin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12.wav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audio" Target="../media/audio7.wav"/><Relationship Id="rId11" Type="http://schemas.openxmlformats.org/officeDocument/2006/relationships/oleObject" Target="../embeddings/oleObject11.bin"/><Relationship Id="rId5" Type="http://schemas.openxmlformats.org/officeDocument/2006/relationships/audio" Target="../media/audio6.wav"/><Relationship Id="rId15" Type="http://schemas.openxmlformats.org/officeDocument/2006/relationships/slide" Target="slide1.xml"/><Relationship Id="rId10" Type="http://schemas.openxmlformats.org/officeDocument/2006/relationships/image" Target="../media/image10.wmf"/><Relationship Id="rId4" Type="http://schemas.openxmlformats.org/officeDocument/2006/relationships/audio" Target="../media/audio5.wav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13" Type="http://schemas.openxmlformats.org/officeDocument/2006/relationships/oleObject" Target="../embeddings/oleObject15.bin"/><Relationship Id="rId3" Type="http://schemas.openxmlformats.org/officeDocument/2006/relationships/notesSlide" Target="../notesSlides/notesSlide6.xml"/><Relationship Id="rId7" Type="http://schemas.openxmlformats.org/officeDocument/2006/relationships/audio" Target="../media/audio14.wav"/><Relationship Id="rId12" Type="http://schemas.openxmlformats.org/officeDocument/2006/relationships/image" Target="../media/image1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audio" Target="../media/audio7.wav"/><Relationship Id="rId11" Type="http://schemas.openxmlformats.org/officeDocument/2006/relationships/oleObject" Target="../embeddings/oleObject14.bin"/><Relationship Id="rId5" Type="http://schemas.openxmlformats.org/officeDocument/2006/relationships/audio" Target="../media/audio6.wav"/><Relationship Id="rId15" Type="http://schemas.openxmlformats.org/officeDocument/2006/relationships/slide" Target="slide1.xml"/><Relationship Id="rId10" Type="http://schemas.openxmlformats.org/officeDocument/2006/relationships/image" Target="../media/image12.wmf"/><Relationship Id="rId4" Type="http://schemas.openxmlformats.org/officeDocument/2006/relationships/audio" Target="../media/audio5.wav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AC28B73F-B5C0-4AFA-B5B6-A38A48419E8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49155" name="Text Box 3">
            <a:extLst>
              <a:ext uri="{FF2B5EF4-FFF2-40B4-BE49-F238E27FC236}">
                <a16:creationId xmlns:a16="http://schemas.microsoft.com/office/drawing/2014/main" id="{A6CA05AF-0530-4558-ABEC-29811BFBD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267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49156" name="Text Box 4">
            <a:extLst>
              <a:ext uri="{FF2B5EF4-FFF2-40B4-BE49-F238E27FC236}">
                <a16:creationId xmlns:a16="http://schemas.microsoft.com/office/drawing/2014/main" id="{2B5CA185-F621-43E7-BAFD-E174B3F33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953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56,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57a,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57b,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57c,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 action="ppaction://hlinksldjump"/>
              </a:rPr>
              <a:t>57d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9157" name="Text Box 5">
            <a:extLst>
              <a:ext uri="{FF2B5EF4-FFF2-40B4-BE49-F238E27FC236}">
                <a16:creationId xmlns:a16="http://schemas.microsoft.com/office/drawing/2014/main" id="{E251DF1F-DCD1-4E95-B506-E643C6542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15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Dynamics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Resultant forces</a:t>
            </a:r>
          </a:p>
        </p:txBody>
      </p:sp>
      <p:sp>
        <p:nvSpPr>
          <p:cNvPr id="49162" name="Text Box 10">
            <a:extLst>
              <a:ext uri="{FF2B5EF4-FFF2-40B4-BE49-F238E27FC236}">
                <a16:creationId xmlns:a16="http://schemas.microsoft.com/office/drawing/2014/main" id="{A7A07042-1642-4D4A-862A-7EE3050DC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  Mechanics and Heat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>
            <a:extLst>
              <a:ext uri="{FF2B5EF4-FFF2-40B4-BE49-F238E27FC236}">
                <a16:creationId xmlns:a16="http://schemas.microsoft.com/office/drawing/2014/main" id="{A72B580C-38A9-4C3B-A7DA-446CDA982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18115" name="Text Box 3">
            <a:extLst>
              <a:ext uri="{FF2B5EF4-FFF2-40B4-BE49-F238E27FC236}">
                <a16:creationId xmlns:a16="http://schemas.microsoft.com/office/drawing/2014/main" id="{62F30852-D026-4DC8-B324-F83DE0FA8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18116" name="Text Box 4">
            <a:extLst>
              <a:ext uri="{FF2B5EF4-FFF2-40B4-BE49-F238E27FC236}">
                <a16:creationId xmlns:a16="http://schemas.microsoft.com/office/drawing/2014/main" id="{F9E579F5-D92A-42B3-853B-6583EB28B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70866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are the resultants of the following pairs of force?.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18117" name="Rectangle 5">
            <a:extLst>
              <a:ext uri="{FF2B5EF4-FFF2-40B4-BE49-F238E27FC236}">
                <a16:creationId xmlns:a16="http://schemas.microsoft.com/office/drawing/2014/main" id="{9D105C4E-7160-430F-AB0C-F159D42BE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18118" name="Text Box 6">
            <a:extLst>
              <a:ext uri="{FF2B5EF4-FFF2-40B4-BE49-F238E27FC236}">
                <a16:creationId xmlns:a16="http://schemas.microsoft.com/office/drawing/2014/main" id="{6750A655-1A71-4FB0-8370-A432544F2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4700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Resultant forces</a:t>
            </a:r>
            <a:endParaRPr lang="en-US" altLang="en-US" sz="1400"/>
          </a:p>
        </p:txBody>
      </p:sp>
      <p:sp>
        <p:nvSpPr>
          <p:cNvPr id="218119" name="Rectangle 7">
            <a:extLst>
              <a:ext uri="{FF2B5EF4-FFF2-40B4-BE49-F238E27FC236}">
                <a16:creationId xmlns:a16="http://schemas.microsoft.com/office/drawing/2014/main" id="{BAD961A4-4070-4F07-A0EF-7F3B98F4F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56</a:t>
            </a:r>
            <a:endParaRPr lang="en-US" altLang="en-US"/>
          </a:p>
        </p:txBody>
      </p:sp>
      <p:sp>
        <p:nvSpPr>
          <p:cNvPr id="218120" name="AutoShape 8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D6F4C594-3279-4412-9255-3C09369CD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8125" name="AutoShape 1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16EE531-78D1-4861-B0E9-7FC94CF34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18129" name="Object 17">
            <a:extLst>
              <a:ext uri="{FF2B5EF4-FFF2-40B4-BE49-F238E27FC236}">
                <a16:creationId xmlns:a16="http://schemas.microsoft.com/office/drawing/2014/main" id="{5851D328-DE72-4005-BB77-9E517244F8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3505200"/>
          <a:ext cx="657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52" name="Clip" r:id="rId9" imgW="657360" imgH="457200" progId="MS_ClipArt_Gallery.2">
                  <p:embed/>
                </p:oleObj>
              </mc:Choice>
              <mc:Fallback>
                <p:oleObj name="Clip" r:id="rId9" imgW="657360" imgH="457200" progId="MS_ClipArt_Gallery.2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505200"/>
                        <a:ext cx="6572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8131" name="Object 19">
            <a:extLst>
              <a:ext uri="{FF2B5EF4-FFF2-40B4-BE49-F238E27FC236}">
                <a16:creationId xmlns:a16="http://schemas.microsoft.com/office/drawing/2014/main" id="{33ADAF7A-6F59-4E11-BE5E-BDADC8076B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3886200"/>
          <a:ext cx="1066800" cy="1023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53" name="Clip" r:id="rId11" imgW="2647800" imgH="2543040" progId="MS_ClipArt_Gallery.2">
                  <p:embed/>
                </p:oleObj>
              </mc:Choice>
              <mc:Fallback>
                <p:oleObj name="Clip" r:id="rId11" imgW="2647800" imgH="2543040" progId="MS_ClipArt_Gallery.2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886200"/>
                        <a:ext cx="1066800" cy="1023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8132" name="Object 20">
            <a:extLst>
              <a:ext uri="{FF2B5EF4-FFF2-40B4-BE49-F238E27FC236}">
                <a16:creationId xmlns:a16="http://schemas.microsoft.com/office/drawing/2014/main" id="{8060956B-3BB0-4F7B-9484-41763C589E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4343400"/>
          <a:ext cx="228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54" name="Clip" r:id="rId13" imgW="1362240" imgH="1314360" progId="MS_ClipArt_Gallery.2">
                  <p:embed/>
                </p:oleObj>
              </mc:Choice>
              <mc:Fallback>
                <p:oleObj name="Clip" r:id="rId13" imgW="1362240" imgH="1314360" progId="MS_ClipArt_Gallery.2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1515" r="32867" b="7246"/>
                      <a:stretch>
                        <a:fillRect/>
                      </a:stretch>
                    </p:blipFill>
                    <p:spPr bwMode="auto">
                      <a:xfrm>
                        <a:off x="3505200" y="4343400"/>
                        <a:ext cx="2286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8133" name="Line 21">
            <a:extLst>
              <a:ext uri="{FF2B5EF4-FFF2-40B4-BE49-F238E27FC236}">
                <a16:creationId xmlns:a16="http://schemas.microsoft.com/office/drawing/2014/main" id="{00C37BDD-2D12-4BD3-A50F-4C9E0E5B03E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3733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8134" name="Line 22">
            <a:extLst>
              <a:ext uri="{FF2B5EF4-FFF2-40B4-BE49-F238E27FC236}">
                <a16:creationId xmlns:a16="http://schemas.microsoft.com/office/drawing/2014/main" id="{99DA58C4-9FA8-497F-AF47-DDEA5FFE0F28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3733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8135" name="Text Box 23">
            <a:extLst>
              <a:ext uri="{FF2B5EF4-FFF2-40B4-BE49-F238E27FC236}">
                <a16:creationId xmlns:a16="http://schemas.microsoft.com/office/drawing/2014/main" id="{E0D405B9-7E2E-4391-AB05-BA71B6D29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3525" y="354965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a)</a:t>
            </a:r>
          </a:p>
        </p:txBody>
      </p:sp>
      <p:sp>
        <p:nvSpPr>
          <p:cNvPr id="218136" name="Text Box 24">
            <a:extLst>
              <a:ext uri="{FF2B5EF4-FFF2-40B4-BE49-F238E27FC236}">
                <a16:creationId xmlns:a16="http://schemas.microsoft.com/office/drawing/2014/main" id="{CB652475-BF15-45FA-8C3E-D5ACFBC0F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0" y="3398838"/>
            <a:ext cx="863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2000 N</a:t>
            </a:r>
          </a:p>
        </p:txBody>
      </p:sp>
      <p:sp>
        <p:nvSpPr>
          <p:cNvPr id="218137" name="Text Box 25">
            <a:extLst>
              <a:ext uri="{FF2B5EF4-FFF2-40B4-BE49-F238E27FC236}">
                <a16:creationId xmlns:a16="http://schemas.microsoft.com/office/drawing/2014/main" id="{2715E220-D11F-4456-B448-371D99B9E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429000"/>
            <a:ext cx="863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1200 N</a:t>
            </a:r>
          </a:p>
        </p:txBody>
      </p:sp>
      <p:sp>
        <p:nvSpPr>
          <p:cNvPr id="218138" name="Text Box 26">
            <a:extLst>
              <a:ext uri="{FF2B5EF4-FFF2-40B4-BE49-F238E27FC236}">
                <a16:creationId xmlns:a16="http://schemas.microsoft.com/office/drawing/2014/main" id="{36C57D92-7049-4603-B181-3D7049F1A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962400"/>
            <a:ext cx="2808288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Resultant force = 2000-1200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=800 N Left</a:t>
            </a:r>
          </a:p>
        </p:txBody>
      </p:sp>
      <p:sp>
        <p:nvSpPr>
          <p:cNvPr id="218139" name="Text Box 27">
            <a:extLst>
              <a:ext uri="{FF2B5EF4-FFF2-40B4-BE49-F238E27FC236}">
                <a16:creationId xmlns:a16="http://schemas.microsoft.com/office/drawing/2014/main" id="{363E24A6-1115-43BF-8527-BEC81BD7A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352800"/>
            <a:ext cx="749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600 N</a:t>
            </a:r>
          </a:p>
        </p:txBody>
      </p:sp>
      <p:sp>
        <p:nvSpPr>
          <p:cNvPr id="218140" name="Line 28">
            <a:extLst>
              <a:ext uri="{FF2B5EF4-FFF2-40B4-BE49-F238E27FC236}">
                <a16:creationId xmlns:a16="http://schemas.microsoft.com/office/drawing/2014/main" id="{BA844268-202B-44DF-9ECF-221F805DC765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3200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8141" name="Line 29">
            <a:extLst>
              <a:ext uri="{FF2B5EF4-FFF2-40B4-BE49-F238E27FC236}">
                <a16:creationId xmlns:a16="http://schemas.microsoft.com/office/drawing/2014/main" id="{DCB6B997-3B87-484A-8F04-CA47D0948D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19800" y="4800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8143" name="Text Box 31">
            <a:extLst>
              <a:ext uri="{FF2B5EF4-FFF2-40B4-BE49-F238E27FC236}">
                <a16:creationId xmlns:a16="http://schemas.microsoft.com/office/drawing/2014/main" id="{DB304BFF-0375-4831-BCC8-B2D1804E6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5029200"/>
            <a:ext cx="749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700 N</a:t>
            </a:r>
          </a:p>
        </p:txBody>
      </p:sp>
      <p:sp>
        <p:nvSpPr>
          <p:cNvPr id="218144" name="Text Box 32">
            <a:extLst>
              <a:ext uri="{FF2B5EF4-FFF2-40B4-BE49-F238E27FC236}">
                <a16:creationId xmlns:a16="http://schemas.microsoft.com/office/drawing/2014/main" id="{D7E07D10-AFD2-4A86-A079-BF9254AE1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3850" y="35814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b)</a:t>
            </a:r>
          </a:p>
        </p:txBody>
      </p:sp>
      <p:sp>
        <p:nvSpPr>
          <p:cNvPr id="218145" name="Text Box 33">
            <a:extLst>
              <a:ext uri="{FF2B5EF4-FFF2-40B4-BE49-F238E27FC236}">
                <a16:creationId xmlns:a16="http://schemas.microsoft.com/office/drawing/2014/main" id="{5160F5FD-F3C4-46ED-82B6-C5761025D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7244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c)</a:t>
            </a:r>
          </a:p>
        </p:txBody>
      </p:sp>
      <p:sp>
        <p:nvSpPr>
          <p:cNvPr id="218146" name="Line 34">
            <a:extLst>
              <a:ext uri="{FF2B5EF4-FFF2-40B4-BE49-F238E27FC236}">
                <a16:creationId xmlns:a16="http://schemas.microsoft.com/office/drawing/2014/main" id="{19E86F67-76F0-49BC-A55F-D2FC3CA4F8C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5562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8147" name="Line 35">
            <a:extLst>
              <a:ext uri="{FF2B5EF4-FFF2-40B4-BE49-F238E27FC236}">
                <a16:creationId xmlns:a16="http://schemas.microsoft.com/office/drawing/2014/main" id="{9424B5C8-2164-4547-89CE-37A755B6A5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5562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8148" name="Text Box 36">
            <a:extLst>
              <a:ext uri="{FF2B5EF4-FFF2-40B4-BE49-F238E27FC236}">
                <a16:creationId xmlns:a16="http://schemas.microsoft.com/office/drawing/2014/main" id="{87469DFE-CFF6-488F-9B5A-710F3CD6D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715000"/>
            <a:ext cx="977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50000 N</a:t>
            </a:r>
          </a:p>
        </p:txBody>
      </p:sp>
      <p:sp>
        <p:nvSpPr>
          <p:cNvPr id="218149" name="Text Box 37">
            <a:extLst>
              <a:ext uri="{FF2B5EF4-FFF2-40B4-BE49-F238E27FC236}">
                <a16:creationId xmlns:a16="http://schemas.microsoft.com/office/drawing/2014/main" id="{FB6C570C-E147-434E-A0A8-BB86C3BBC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715000"/>
            <a:ext cx="977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50000 N</a:t>
            </a:r>
          </a:p>
        </p:txBody>
      </p:sp>
      <p:sp>
        <p:nvSpPr>
          <p:cNvPr id="218150" name="Text Box 38">
            <a:extLst>
              <a:ext uri="{FF2B5EF4-FFF2-40B4-BE49-F238E27FC236}">
                <a16:creationId xmlns:a16="http://schemas.microsoft.com/office/drawing/2014/main" id="{ABB945EE-8427-4854-82BF-A52EDDE4C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3810000"/>
            <a:ext cx="279717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Resultant force= 700-600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=100 N Down</a:t>
            </a:r>
          </a:p>
        </p:txBody>
      </p:sp>
      <p:sp>
        <p:nvSpPr>
          <p:cNvPr id="218151" name="Text Box 39">
            <a:extLst>
              <a:ext uri="{FF2B5EF4-FFF2-40B4-BE49-F238E27FC236}">
                <a16:creationId xmlns:a16="http://schemas.microsoft.com/office/drawing/2014/main" id="{302A6D34-79D5-4A34-AA25-0BF897DAE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248400"/>
            <a:ext cx="4441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Resultant force = 2x50000 = 100000 N  Down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18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5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8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8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8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1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1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1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1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8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56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1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1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1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21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1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1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18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56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21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21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21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21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21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1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56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5" grpId="0" autoUpdateAnimBg="0"/>
      <p:bldP spid="218116" grpId="0" autoUpdateAnimBg="0"/>
      <p:bldP spid="218135" grpId="0" autoUpdateAnimBg="0"/>
      <p:bldP spid="218136" grpId="0" autoUpdateAnimBg="0"/>
      <p:bldP spid="218137" grpId="0" autoUpdateAnimBg="0"/>
      <p:bldP spid="218138" grpId="0" autoUpdateAnimBg="0"/>
      <p:bldP spid="218139" grpId="0" autoUpdateAnimBg="0"/>
      <p:bldP spid="218143" grpId="0" autoUpdateAnimBg="0"/>
      <p:bldP spid="218144" grpId="0" autoUpdateAnimBg="0"/>
      <p:bldP spid="218145" grpId="0" autoUpdateAnimBg="0"/>
      <p:bldP spid="218148" grpId="0" autoUpdateAnimBg="0"/>
      <p:bldP spid="218149" grpId="0" autoUpdateAnimBg="0"/>
      <p:bldP spid="218150" grpId="0" autoUpdateAnimBg="0"/>
      <p:bldP spid="21815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>
            <a:extLst>
              <a:ext uri="{FF2B5EF4-FFF2-40B4-BE49-F238E27FC236}">
                <a16:creationId xmlns:a16="http://schemas.microsoft.com/office/drawing/2014/main" id="{383C83FD-2126-4D4F-B2F2-196F722644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20163" name="Text Box 3">
            <a:extLst>
              <a:ext uri="{FF2B5EF4-FFF2-40B4-BE49-F238E27FC236}">
                <a16:creationId xmlns:a16="http://schemas.microsoft.com/office/drawing/2014/main" id="{BCFCDDC6-FBD7-4E63-995C-4C651005C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20164" name="Text Box 4">
            <a:extLst>
              <a:ext uri="{FF2B5EF4-FFF2-40B4-BE49-F238E27FC236}">
                <a16:creationId xmlns:a16="http://schemas.microsoft.com/office/drawing/2014/main" id="{1EED5F25-F2CA-41D1-AFCB-5CE3E3AAA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70866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By using scale diagram or otherwise, find the resultant of the following pair of forces.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20165" name="Rectangle 5">
            <a:extLst>
              <a:ext uri="{FF2B5EF4-FFF2-40B4-BE49-F238E27FC236}">
                <a16:creationId xmlns:a16="http://schemas.microsoft.com/office/drawing/2014/main" id="{8DCD0359-6650-42D8-A6AA-D38D628C4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20166" name="Text Box 6">
            <a:extLst>
              <a:ext uri="{FF2B5EF4-FFF2-40B4-BE49-F238E27FC236}">
                <a16:creationId xmlns:a16="http://schemas.microsoft.com/office/drawing/2014/main" id="{244EBC1C-0959-4CB5-98E1-ED81A10B2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4700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Resultant forces</a:t>
            </a:r>
            <a:endParaRPr lang="en-US" altLang="en-US" sz="1400"/>
          </a:p>
        </p:txBody>
      </p:sp>
      <p:sp>
        <p:nvSpPr>
          <p:cNvPr id="220167" name="Rectangle 7">
            <a:extLst>
              <a:ext uri="{FF2B5EF4-FFF2-40B4-BE49-F238E27FC236}">
                <a16:creationId xmlns:a16="http://schemas.microsoft.com/office/drawing/2014/main" id="{D616D496-87A7-4391-A05F-A0F37D2CE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7775" y="2362200"/>
            <a:ext cx="66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57 a)</a:t>
            </a:r>
            <a:endParaRPr lang="en-US" altLang="en-US"/>
          </a:p>
        </p:txBody>
      </p:sp>
      <p:sp>
        <p:nvSpPr>
          <p:cNvPr id="220169" name="AutoShape 9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0B6F5C3-A843-44B2-9D14-1D60028F1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0170" name="Line 10">
            <a:extLst>
              <a:ext uri="{FF2B5EF4-FFF2-40B4-BE49-F238E27FC236}">
                <a16:creationId xmlns:a16="http://schemas.microsoft.com/office/drawing/2014/main" id="{821B4C1D-E946-4442-9521-21CE2708B65C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3657600"/>
            <a:ext cx="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0171" name="Text Box 11">
            <a:extLst>
              <a:ext uri="{FF2B5EF4-FFF2-40B4-BE49-F238E27FC236}">
                <a16:creationId xmlns:a16="http://schemas.microsoft.com/office/drawing/2014/main" id="{B4899CFF-1C9A-40FF-93A4-D775F5D2D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3276600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N</a:t>
            </a:r>
          </a:p>
        </p:txBody>
      </p:sp>
      <p:sp>
        <p:nvSpPr>
          <p:cNvPr id="220173" name="AutoShape 1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A09CF4D-6349-4466-81FB-BEF16FB196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0175" name="Line 15">
            <a:extLst>
              <a:ext uri="{FF2B5EF4-FFF2-40B4-BE49-F238E27FC236}">
                <a16:creationId xmlns:a16="http://schemas.microsoft.com/office/drawing/2014/main" id="{6DC61002-6BFB-40AC-8CF0-E660857C669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038600"/>
            <a:ext cx="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0176" name="Line 16">
            <a:extLst>
              <a:ext uri="{FF2B5EF4-FFF2-40B4-BE49-F238E27FC236}">
                <a16:creationId xmlns:a16="http://schemas.microsoft.com/office/drawing/2014/main" id="{156566D5-9A8D-43E0-99AF-E1D97A9BF11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03860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0177" name="Text Box 17">
            <a:extLst>
              <a:ext uri="{FF2B5EF4-FFF2-40B4-BE49-F238E27FC236}">
                <a16:creationId xmlns:a16="http://schemas.microsoft.com/office/drawing/2014/main" id="{21C82613-8E4F-457A-83B5-25653A59B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9825" y="3657600"/>
            <a:ext cx="520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5 N</a:t>
            </a:r>
          </a:p>
        </p:txBody>
      </p:sp>
      <p:sp>
        <p:nvSpPr>
          <p:cNvPr id="220178" name="Text Box 18">
            <a:extLst>
              <a:ext uri="{FF2B5EF4-FFF2-40B4-BE49-F238E27FC236}">
                <a16:creationId xmlns:a16="http://schemas.microsoft.com/office/drawing/2014/main" id="{50E50642-7377-4C39-848F-AAD2A7A05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700" y="4616450"/>
            <a:ext cx="63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12 N</a:t>
            </a:r>
          </a:p>
        </p:txBody>
      </p:sp>
      <p:sp>
        <p:nvSpPr>
          <p:cNvPr id="220180" name="Line 20">
            <a:extLst>
              <a:ext uri="{FF2B5EF4-FFF2-40B4-BE49-F238E27FC236}">
                <a16:creationId xmlns:a16="http://schemas.microsoft.com/office/drawing/2014/main" id="{A083C4C9-791F-4246-89FB-F152517B0DE9}"/>
              </a:ext>
            </a:extLst>
          </p:cNvPr>
          <p:cNvSpPr>
            <a:spLocks noChangeShapeType="1"/>
          </p:cNvSpPr>
          <p:nvPr/>
        </p:nvSpPr>
        <p:spPr bwMode="auto">
          <a:xfrm>
            <a:off x="3975100" y="3994150"/>
            <a:ext cx="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0181" name="Text Box 21">
            <a:extLst>
              <a:ext uri="{FF2B5EF4-FFF2-40B4-BE49-F238E27FC236}">
                <a16:creationId xmlns:a16="http://schemas.microsoft.com/office/drawing/2014/main" id="{6B55067B-48F8-4C58-BB4E-B5007684C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4572000"/>
            <a:ext cx="63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12 N</a:t>
            </a:r>
          </a:p>
        </p:txBody>
      </p:sp>
      <p:sp>
        <p:nvSpPr>
          <p:cNvPr id="220182" name="Line 22">
            <a:extLst>
              <a:ext uri="{FF2B5EF4-FFF2-40B4-BE49-F238E27FC236}">
                <a16:creationId xmlns:a16="http://schemas.microsoft.com/office/drawing/2014/main" id="{39DBEBA8-0E7F-4382-B56A-4B83A574B3CE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541020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0183" name="Text Box 23">
            <a:extLst>
              <a:ext uri="{FF2B5EF4-FFF2-40B4-BE49-F238E27FC236}">
                <a16:creationId xmlns:a16="http://schemas.microsoft.com/office/drawing/2014/main" id="{0CDFA6A5-1A30-4483-9609-4A218ABF3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5410200"/>
            <a:ext cx="520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5 N</a:t>
            </a:r>
          </a:p>
        </p:txBody>
      </p:sp>
      <p:sp>
        <p:nvSpPr>
          <p:cNvPr id="220184" name="Line 24">
            <a:extLst>
              <a:ext uri="{FF2B5EF4-FFF2-40B4-BE49-F238E27FC236}">
                <a16:creationId xmlns:a16="http://schemas.microsoft.com/office/drawing/2014/main" id="{98FE3FA7-DF2F-483D-A4AA-3199DA7498EE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3962400"/>
            <a:ext cx="83820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0192" name="Object 32">
            <a:extLst>
              <a:ext uri="{FF2B5EF4-FFF2-40B4-BE49-F238E27FC236}">
                <a16:creationId xmlns:a16="http://schemas.microsoft.com/office/drawing/2014/main" id="{C430664C-2452-4240-8BE3-C33D7FA7E4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1600" y="3581400"/>
          <a:ext cx="1885950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97" name="Equation" r:id="rId9" imgW="2400120" imgH="1295280" progId="Equation.3">
                  <p:embed/>
                </p:oleObj>
              </mc:Choice>
              <mc:Fallback>
                <p:oleObj name="Equation" r:id="rId9" imgW="2400120" imgH="129528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3581400"/>
                        <a:ext cx="1885950" cy="1017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93" name="Text Box 33">
            <a:extLst>
              <a:ext uri="{FF2B5EF4-FFF2-40B4-BE49-F238E27FC236}">
                <a16:creationId xmlns:a16="http://schemas.microsoft.com/office/drawing/2014/main" id="{2691ABE0-369C-426B-A1A1-10A4A0251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25" y="4343400"/>
            <a:ext cx="63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13 N</a:t>
            </a:r>
          </a:p>
        </p:txBody>
      </p:sp>
      <p:graphicFrame>
        <p:nvGraphicFramePr>
          <p:cNvPr id="220194" name="Object 34">
            <a:extLst>
              <a:ext uri="{FF2B5EF4-FFF2-40B4-BE49-F238E27FC236}">
                <a16:creationId xmlns:a16="http://schemas.microsoft.com/office/drawing/2014/main" id="{183DDC43-5EAF-487F-8033-40B3B61861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1600" y="4876800"/>
          <a:ext cx="2389188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98" name="Equation" r:id="rId11" imgW="2997000" imgH="1663560" progId="Equation.3">
                  <p:embed/>
                </p:oleObj>
              </mc:Choice>
              <mc:Fallback>
                <p:oleObj name="Equation" r:id="rId11" imgW="2997000" imgH="166356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4876800"/>
                        <a:ext cx="2389188" cy="132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0195" name="Object 35">
            <a:extLst>
              <a:ext uri="{FF2B5EF4-FFF2-40B4-BE49-F238E27FC236}">
                <a16:creationId xmlns:a16="http://schemas.microsoft.com/office/drawing/2014/main" id="{4A9A287D-5C4B-4100-A95C-3A0BC104CD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4343400"/>
          <a:ext cx="160338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99" name="Equation" r:id="rId13" imgW="203040" imgH="279360" progId="Equation.3">
                  <p:embed/>
                </p:oleObj>
              </mc:Choice>
              <mc:Fallback>
                <p:oleObj name="Equation" r:id="rId13" imgW="203040" imgH="27936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343400"/>
                        <a:ext cx="160338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96" name="AutoShape 36">
            <a:hlinkClick r:id="rId15" action="ppaction://hlinksldjump" highlightClick="1" endSnd="1"/>
            <a:extLst>
              <a:ext uri="{FF2B5EF4-FFF2-40B4-BE49-F238E27FC236}">
                <a16:creationId xmlns:a16="http://schemas.microsoft.com/office/drawing/2014/main" id="{154BE944-25DE-459C-B967-7695E942F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0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201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57a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0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2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20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2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20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0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0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0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2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2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20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57a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2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20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57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201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57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2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0" presetID="4" presetClass="entr" presetSubtype="16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20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57a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74" presetID="4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2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3" grpId="0" autoUpdateAnimBg="0"/>
      <p:bldP spid="220164" grpId="0" autoUpdateAnimBg="0"/>
      <p:bldP spid="220171" grpId="0" autoUpdateAnimBg="0"/>
      <p:bldP spid="220177" grpId="0" autoUpdateAnimBg="0"/>
      <p:bldP spid="220178" grpId="0" autoUpdateAnimBg="0"/>
      <p:bldP spid="220181" grpId="0" autoUpdateAnimBg="0"/>
      <p:bldP spid="220183" grpId="0" autoUpdateAnimBg="0"/>
      <p:bldP spid="22019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>
            <a:extLst>
              <a:ext uri="{FF2B5EF4-FFF2-40B4-BE49-F238E27FC236}">
                <a16:creationId xmlns:a16="http://schemas.microsoft.com/office/drawing/2014/main" id="{D80602DD-F735-4F13-B648-D0918DF47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22211" name="Text Box 3">
            <a:extLst>
              <a:ext uri="{FF2B5EF4-FFF2-40B4-BE49-F238E27FC236}">
                <a16:creationId xmlns:a16="http://schemas.microsoft.com/office/drawing/2014/main" id="{A3F6A00E-2A3C-43E8-85A0-D035146D8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22212" name="Text Box 4">
            <a:extLst>
              <a:ext uri="{FF2B5EF4-FFF2-40B4-BE49-F238E27FC236}">
                <a16:creationId xmlns:a16="http://schemas.microsoft.com/office/drawing/2014/main" id="{9AFD53E5-2CBF-4A2B-8AC8-E26AE1241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70866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By using scale diagram or otherwise, find the resultant of the following pair of forces.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22213" name="Rectangle 5">
            <a:extLst>
              <a:ext uri="{FF2B5EF4-FFF2-40B4-BE49-F238E27FC236}">
                <a16:creationId xmlns:a16="http://schemas.microsoft.com/office/drawing/2014/main" id="{CA21EFB7-87AB-4F44-AD06-31DD94397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22214" name="Text Box 6">
            <a:extLst>
              <a:ext uri="{FF2B5EF4-FFF2-40B4-BE49-F238E27FC236}">
                <a16:creationId xmlns:a16="http://schemas.microsoft.com/office/drawing/2014/main" id="{267F07B6-D5AD-46B8-9B2D-63EED8CF9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4700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Resultant forces</a:t>
            </a:r>
            <a:endParaRPr lang="en-US" altLang="en-US" sz="1400"/>
          </a:p>
        </p:txBody>
      </p:sp>
      <p:sp>
        <p:nvSpPr>
          <p:cNvPr id="222215" name="Rectangle 7">
            <a:extLst>
              <a:ext uri="{FF2B5EF4-FFF2-40B4-BE49-F238E27FC236}">
                <a16:creationId xmlns:a16="http://schemas.microsoft.com/office/drawing/2014/main" id="{3D594322-FE0D-4994-AE55-384B485CC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1425" y="2362200"/>
            <a:ext cx="673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57 b)</a:t>
            </a:r>
            <a:endParaRPr lang="en-US" altLang="en-US"/>
          </a:p>
        </p:txBody>
      </p:sp>
      <p:sp>
        <p:nvSpPr>
          <p:cNvPr id="222217" name="AutoShape 9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E1CBBFC-58D9-4ED3-B314-766EE3477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2218" name="Line 10">
            <a:extLst>
              <a:ext uri="{FF2B5EF4-FFF2-40B4-BE49-F238E27FC236}">
                <a16:creationId xmlns:a16="http://schemas.microsoft.com/office/drawing/2014/main" id="{64A864BE-3C87-47E8-A624-0D76608DBBD5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3657600"/>
            <a:ext cx="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2219" name="Text Box 11">
            <a:extLst>
              <a:ext uri="{FF2B5EF4-FFF2-40B4-BE49-F238E27FC236}">
                <a16:creationId xmlns:a16="http://schemas.microsoft.com/office/drawing/2014/main" id="{9294DCA6-07CC-43E1-9698-6EBE1C788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3276600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N</a:t>
            </a:r>
          </a:p>
        </p:txBody>
      </p:sp>
      <p:sp>
        <p:nvSpPr>
          <p:cNvPr id="222221" name="AutoShape 1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B5EFD3B-D90C-4172-B247-C5DEA5DE2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2222" name="Line 14">
            <a:extLst>
              <a:ext uri="{FF2B5EF4-FFF2-40B4-BE49-F238E27FC236}">
                <a16:creationId xmlns:a16="http://schemas.microsoft.com/office/drawing/2014/main" id="{52F901AE-01DA-4943-ABF2-3BA28306C86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4038600"/>
            <a:ext cx="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2223" name="Line 15">
            <a:extLst>
              <a:ext uri="{FF2B5EF4-FFF2-40B4-BE49-F238E27FC236}">
                <a16:creationId xmlns:a16="http://schemas.microsoft.com/office/drawing/2014/main" id="{580B34C9-F131-483F-B075-99C92BC9E5A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0" y="403860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2224" name="Text Box 16">
            <a:extLst>
              <a:ext uri="{FF2B5EF4-FFF2-40B4-BE49-F238E27FC236}">
                <a16:creationId xmlns:a16="http://schemas.microsoft.com/office/drawing/2014/main" id="{05911A26-8A3D-4E8D-94F9-A3476A713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657600"/>
            <a:ext cx="520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5 N</a:t>
            </a:r>
          </a:p>
        </p:txBody>
      </p:sp>
      <p:sp>
        <p:nvSpPr>
          <p:cNvPr id="222225" name="Text Box 17">
            <a:extLst>
              <a:ext uri="{FF2B5EF4-FFF2-40B4-BE49-F238E27FC236}">
                <a16:creationId xmlns:a16="http://schemas.microsoft.com/office/drawing/2014/main" id="{88AF9BCC-3220-4B1A-AD27-CA05406ED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572000"/>
            <a:ext cx="63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15 N</a:t>
            </a:r>
          </a:p>
        </p:txBody>
      </p:sp>
      <p:sp>
        <p:nvSpPr>
          <p:cNvPr id="222226" name="Line 18">
            <a:extLst>
              <a:ext uri="{FF2B5EF4-FFF2-40B4-BE49-F238E27FC236}">
                <a16:creationId xmlns:a16="http://schemas.microsoft.com/office/drawing/2014/main" id="{E3D77B47-7615-46AF-B704-23072796D33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3962400"/>
            <a:ext cx="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2227" name="Text Box 19">
            <a:extLst>
              <a:ext uri="{FF2B5EF4-FFF2-40B4-BE49-F238E27FC236}">
                <a16:creationId xmlns:a16="http://schemas.microsoft.com/office/drawing/2014/main" id="{240456A8-3793-4C22-9E1F-B59D54E88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4495800"/>
            <a:ext cx="63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15 N</a:t>
            </a:r>
          </a:p>
        </p:txBody>
      </p:sp>
      <p:sp>
        <p:nvSpPr>
          <p:cNvPr id="222228" name="Line 20">
            <a:extLst>
              <a:ext uri="{FF2B5EF4-FFF2-40B4-BE49-F238E27FC236}">
                <a16:creationId xmlns:a16="http://schemas.microsoft.com/office/drawing/2014/main" id="{272CD1F0-2778-421E-AD3F-03751C90A5F1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541020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2229" name="Text Box 21">
            <a:extLst>
              <a:ext uri="{FF2B5EF4-FFF2-40B4-BE49-F238E27FC236}">
                <a16:creationId xmlns:a16="http://schemas.microsoft.com/office/drawing/2014/main" id="{96D5D1B3-DC0C-4934-AE00-1FA5AD310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5410200"/>
            <a:ext cx="520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5 N</a:t>
            </a:r>
          </a:p>
        </p:txBody>
      </p:sp>
      <p:sp>
        <p:nvSpPr>
          <p:cNvPr id="222230" name="Line 22">
            <a:extLst>
              <a:ext uri="{FF2B5EF4-FFF2-40B4-BE49-F238E27FC236}">
                <a16:creationId xmlns:a16="http://schemas.microsoft.com/office/drawing/2014/main" id="{3136B054-E8CB-43E0-890E-6C45E9243B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57600" y="3962400"/>
            <a:ext cx="83820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2232" name="Object 24">
            <a:extLst>
              <a:ext uri="{FF2B5EF4-FFF2-40B4-BE49-F238E27FC236}">
                <a16:creationId xmlns:a16="http://schemas.microsoft.com/office/drawing/2014/main" id="{A389EA49-BE14-4F65-BC4E-13DF3FB198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56200" y="3581400"/>
          <a:ext cx="1936750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37" name="Equation" r:id="rId9" imgW="2463480" imgH="1295280" progId="Equation.3">
                  <p:embed/>
                </p:oleObj>
              </mc:Choice>
              <mc:Fallback>
                <p:oleObj name="Equation" r:id="rId9" imgW="2463480" imgH="1295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6200" y="3581400"/>
                        <a:ext cx="1936750" cy="1017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33" name="Text Box 25">
            <a:extLst>
              <a:ext uri="{FF2B5EF4-FFF2-40B4-BE49-F238E27FC236}">
                <a16:creationId xmlns:a16="http://schemas.microsoft.com/office/drawing/2014/main" id="{CEE8D700-1C50-4969-8CFF-0C566D60A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275" y="4572000"/>
            <a:ext cx="749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15.8N</a:t>
            </a:r>
          </a:p>
        </p:txBody>
      </p:sp>
      <p:graphicFrame>
        <p:nvGraphicFramePr>
          <p:cNvPr id="222234" name="Object 26">
            <a:extLst>
              <a:ext uri="{FF2B5EF4-FFF2-40B4-BE49-F238E27FC236}">
                <a16:creationId xmlns:a16="http://schemas.microsoft.com/office/drawing/2014/main" id="{EA23F8B6-BED8-4932-B39C-0EC1334022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1600" y="4876800"/>
          <a:ext cx="2336800" cy="1335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38" name="Equation" r:id="rId11" imgW="2933640" imgH="1676160" progId="Equation.3">
                  <p:embed/>
                </p:oleObj>
              </mc:Choice>
              <mc:Fallback>
                <p:oleObj name="Equation" r:id="rId11" imgW="2933640" imgH="167616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4876800"/>
                        <a:ext cx="2336800" cy="1335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2235" name="Object 27">
            <a:extLst>
              <a:ext uri="{FF2B5EF4-FFF2-40B4-BE49-F238E27FC236}">
                <a16:creationId xmlns:a16="http://schemas.microsoft.com/office/drawing/2014/main" id="{584AA796-B74E-4CC6-97AC-864BB8B91E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4343400"/>
          <a:ext cx="160338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39" name="Equation" r:id="rId13" imgW="203040" imgH="279360" progId="Equation.3">
                  <p:embed/>
                </p:oleObj>
              </mc:Choice>
              <mc:Fallback>
                <p:oleObj name="Equation" r:id="rId13" imgW="203040" imgH="2793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343400"/>
                        <a:ext cx="160338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36" name="AutoShape 28">
            <a:hlinkClick r:id="rId15" action="ppaction://hlinksldjump" highlightClick="1" endSnd="1"/>
            <a:extLst>
              <a:ext uri="{FF2B5EF4-FFF2-40B4-BE49-F238E27FC236}">
                <a16:creationId xmlns:a16="http://schemas.microsoft.com/office/drawing/2014/main" id="{2A94BC29-313B-4BE0-A635-A10694F5E9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222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57a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2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22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22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22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22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2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22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57a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2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2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2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22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57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222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57b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2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2222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57b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4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2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1" grpId="0" autoUpdateAnimBg="0"/>
      <p:bldP spid="222212" grpId="0" autoUpdateAnimBg="0"/>
      <p:bldP spid="222219" grpId="0" autoUpdateAnimBg="0"/>
      <p:bldP spid="222224" grpId="0" autoUpdateAnimBg="0"/>
      <p:bldP spid="222225" grpId="0" autoUpdateAnimBg="0"/>
      <p:bldP spid="222227" grpId="0" autoUpdateAnimBg="0"/>
      <p:bldP spid="222229" grpId="0" autoUpdateAnimBg="0"/>
      <p:bldP spid="22223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479BD761-62F5-450E-8D84-E702B67E7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24259" name="Text Box 3">
            <a:extLst>
              <a:ext uri="{FF2B5EF4-FFF2-40B4-BE49-F238E27FC236}">
                <a16:creationId xmlns:a16="http://schemas.microsoft.com/office/drawing/2014/main" id="{7164E03C-D68A-46CC-BDCF-81170FFB7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24260" name="Text Box 4">
            <a:extLst>
              <a:ext uri="{FF2B5EF4-FFF2-40B4-BE49-F238E27FC236}">
                <a16:creationId xmlns:a16="http://schemas.microsoft.com/office/drawing/2014/main" id="{364B65D2-C638-42E4-8AA4-35B96D6DB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70866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By using scale diagram or otherwise, find the resultant of the following pair of forces.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24261" name="Rectangle 5">
            <a:extLst>
              <a:ext uri="{FF2B5EF4-FFF2-40B4-BE49-F238E27FC236}">
                <a16:creationId xmlns:a16="http://schemas.microsoft.com/office/drawing/2014/main" id="{65A1B5A2-BE60-4026-9007-EC2C06023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24262" name="Text Box 6">
            <a:extLst>
              <a:ext uri="{FF2B5EF4-FFF2-40B4-BE49-F238E27FC236}">
                <a16:creationId xmlns:a16="http://schemas.microsoft.com/office/drawing/2014/main" id="{8C8F16B2-ED0E-430E-BD07-3520828F5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4700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Resultant forces</a:t>
            </a:r>
            <a:endParaRPr lang="en-US" altLang="en-US" sz="1400"/>
          </a:p>
        </p:txBody>
      </p:sp>
      <p:sp>
        <p:nvSpPr>
          <p:cNvPr id="224263" name="Rectangle 7">
            <a:extLst>
              <a:ext uri="{FF2B5EF4-FFF2-40B4-BE49-F238E27FC236}">
                <a16:creationId xmlns:a16="http://schemas.microsoft.com/office/drawing/2014/main" id="{057688AD-A66B-41A3-8551-D8831D47D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125" y="2362200"/>
            <a:ext cx="647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57 c)</a:t>
            </a:r>
            <a:endParaRPr lang="en-US" altLang="en-US"/>
          </a:p>
        </p:txBody>
      </p:sp>
      <p:sp>
        <p:nvSpPr>
          <p:cNvPr id="224265" name="AutoShape 9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AD495E3-72F9-4A9C-9D83-166CB2806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4266" name="Line 10">
            <a:extLst>
              <a:ext uri="{FF2B5EF4-FFF2-40B4-BE49-F238E27FC236}">
                <a16:creationId xmlns:a16="http://schemas.microsoft.com/office/drawing/2014/main" id="{FBE24DA0-D203-4698-9497-5D0C57342C80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3657600"/>
            <a:ext cx="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4267" name="Text Box 11">
            <a:extLst>
              <a:ext uri="{FF2B5EF4-FFF2-40B4-BE49-F238E27FC236}">
                <a16:creationId xmlns:a16="http://schemas.microsoft.com/office/drawing/2014/main" id="{B91632AA-7B57-40DD-93EF-18B68C0BD8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3276600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N</a:t>
            </a:r>
          </a:p>
        </p:txBody>
      </p:sp>
      <p:sp>
        <p:nvSpPr>
          <p:cNvPr id="224269" name="AutoShape 1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ACF7ED1-8EC9-4258-B0AF-141FD64DA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4270" name="Line 14">
            <a:extLst>
              <a:ext uri="{FF2B5EF4-FFF2-40B4-BE49-F238E27FC236}">
                <a16:creationId xmlns:a16="http://schemas.microsoft.com/office/drawing/2014/main" id="{07CAA673-8801-4FAC-80EE-8734B6C2278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038600"/>
            <a:ext cx="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4271" name="Line 15">
            <a:extLst>
              <a:ext uri="{FF2B5EF4-FFF2-40B4-BE49-F238E27FC236}">
                <a16:creationId xmlns:a16="http://schemas.microsoft.com/office/drawing/2014/main" id="{2A7D8592-3E0C-428D-A30E-51F32BCA6C0D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03860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4272" name="Text Box 16">
            <a:extLst>
              <a:ext uri="{FF2B5EF4-FFF2-40B4-BE49-F238E27FC236}">
                <a16:creationId xmlns:a16="http://schemas.microsoft.com/office/drawing/2014/main" id="{DDFD7B26-7524-4679-A79E-B69537347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3657600"/>
            <a:ext cx="63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18 N</a:t>
            </a:r>
          </a:p>
        </p:txBody>
      </p:sp>
      <p:sp>
        <p:nvSpPr>
          <p:cNvPr id="224273" name="Text Box 17">
            <a:extLst>
              <a:ext uri="{FF2B5EF4-FFF2-40B4-BE49-F238E27FC236}">
                <a16:creationId xmlns:a16="http://schemas.microsoft.com/office/drawing/2014/main" id="{1178CA6C-ACE5-47D8-AF3F-8F9949032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572000"/>
            <a:ext cx="63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24 N</a:t>
            </a:r>
          </a:p>
        </p:txBody>
      </p:sp>
      <p:sp>
        <p:nvSpPr>
          <p:cNvPr id="224274" name="Line 18">
            <a:extLst>
              <a:ext uri="{FF2B5EF4-FFF2-40B4-BE49-F238E27FC236}">
                <a16:creationId xmlns:a16="http://schemas.microsoft.com/office/drawing/2014/main" id="{09947AFE-5949-444D-9B10-7468283441E6}"/>
              </a:ext>
            </a:extLst>
          </p:cNvPr>
          <p:cNvSpPr>
            <a:spLocks noChangeShapeType="1"/>
          </p:cNvSpPr>
          <p:nvPr/>
        </p:nvSpPr>
        <p:spPr bwMode="auto">
          <a:xfrm>
            <a:off x="3975100" y="3994150"/>
            <a:ext cx="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4275" name="Text Box 19">
            <a:extLst>
              <a:ext uri="{FF2B5EF4-FFF2-40B4-BE49-F238E27FC236}">
                <a16:creationId xmlns:a16="http://schemas.microsoft.com/office/drawing/2014/main" id="{8926DA5D-F116-4A79-8A2E-A997240D6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4572000"/>
            <a:ext cx="63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24 N</a:t>
            </a:r>
          </a:p>
        </p:txBody>
      </p:sp>
      <p:sp>
        <p:nvSpPr>
          <p:cNvPr id="224276" name="Line 20">
            <a:extLst>
              <a:ext uri="{FF2B5EF4-FFF2-40B4-BE49-F238E27FC236}">
                <a16:creationId xmlns:a16="http://schemas.microsoft.com/office/drawing/2014/main" id="{87F66565-C3EE-4515-BF4A-F5EDBDB844BC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5410200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4277" name="Text Box 21">
            <a:extLst>
              <a:ext uri="{FF2B5EF4-FFF2-40B4-BE49-F238E27FC236}">
                <a16:creationId xmlns:a16="http://schemas.microsoft.com/office/drawing/2014/main" id="{EBD5D65B-E108-486E-9ACC-021FD2F44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7650" y="5410200"/>
            <a:ext cx="63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18 N</a:t>
            </a:r>
          </a:p>
        </p:txBody>
      </p:sp>
      <p:sp>
        <p:nvSpPr>
          <p:cNvPr id="224278" name="Line 22">
            <a:extLst>
              <a:ext uri="{FF2B5EF4-FFF2-40B4-BE49-F238E27FC236}">
                <a16:creationId xmlns:a16="http://schemas.microsoft.com/office/drawing/2014/main" id="{4DE726B9-F0DA-411D-B305-2757A70D8E94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3962400"/>
            <a:ext cx="83820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4280" name="Object 24">
            <a:extLst>
              <a:ext uri="{FF2B5EF4-FFF2-40B4-BE49-F238E27FC236}">
                <a16:creationId xmlns:a16="http://schemas.microsoft.com/office/drawing/2014/main" id="{50F83025-C061-4297-BF8B-193DD587D0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2225" y="3581400"/>
          <a:ext cx="2046288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85" name="Equation" r:id="rId9" imgW="2603160" imgH="1295280" progId="Equation.3">
                  <p:embed/>
                </p:oleObj>
              </mc:Choice>
              <mc:Fallback>
                <p:oleObj name="Equation" r:id="rId9" imgW="2603160" imgH="1295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2225" y="3581400"/>
                        <a:ext cx="2046288" cy="1017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281" name="Text Box 25">
            <a:extLst>
              <a:ext uri="{FF2B5EF4-FFF2-40B4-BE49-F238E27FC236}">
                <a16:creationId xmlns:a16="http://schemas.microsoft.com/office/drawing/2014/main" id="{42186623-1903-47BD-9FD3-24D29D9A1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25" y="4343400"/>
            <a:ext cx="63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30 N</a:t>
            </a:r>
          </a:p>
        </p:txBody>
      </p:sp>
      <p:graphicFrame>
        <p:nvGraphicFramePr>
          <p:cNvPr id="224282" name="Object 26">
            <a:extLst>
              <a:ext uri="{FF2B5EF4-FFF2-40B4-BE49-F238E27FC236}">
                <a16:creationId xmlns:a16="http://schemas.microsoft.com/office/drawing/2014/main" id="{E9BDF558-BD8B-436E-8507-DA754D66F0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4876800"/>
          <a:ext cx="2428875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86" name="Equation" r:id="rId11" imgW="3047760" imgH="1663560" progId="Equation.3">
                  <p:embed/>
                </p:oleObj>
              </mc:Choice>
              <mc:Fallback>
                <p:oleObj name="Equation" r:id="rId11" imgW="3047760" imgH="166356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876800"/>
                        <a:ext cx="2428875" cy="1325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83" name="Object 27">
            <a:extLst>
              <a:ext uri="{FF2B5EF4-FFF2-40B4-BE49-F238E27FC236}">
                <a16:creationId xmlns:a16="http://schemas.microsoft.com/office/drawing/2014/main" id="{E75122B1-AEA9-4CFD-89FF-7E5B928C95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4343400"/>
          <a:ext cx="160338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87" name="Equation" r:id="rId13" imgW="203040" imgH="279360" progId="Equation.3">
                  <p:embed/>
                </p:oleObj>
              </mc:Choice>
              <mc:Fallback>
                <p:oleObj name="Equation" r:id="rId13" imgW="203040" imgH="2793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343400"/>
                        <a:ext cx="160338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284" name="AutoShape 28">
            <a:hlinkClick r:id="rId15" action="ppaction://hlinksldjump" highlightClick="1" endSnd="1"/>
            <a:extLst>
              <a:ext uri="{FF2B5EF4-FFF2-40B4-BE49-F238E27FC236}">
                <a16:creationId xmlns:a16="http://schemas.microsoft.com/office/drawing/2014/main" id="{48EFEA34-331C-4BE9-AD84-F3A6EC50F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242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57a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4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2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24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24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24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4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242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57a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2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2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2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24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57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24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57c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2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2242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57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4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2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9" grpId="0" autoUpdateAnimBg="0"/>
      <p:bldP spid="224260" grpId="0" autoUpdateAnimBg="0"/>
      <p:bldP spid="224267" grpId="0" autoUpdateAnimBg="0"/>
      <p:bldP spid="224272" grpId="0" autoUpdateAnimBg="0"/>
      <p:bldP spid="224273" grpId="0" autoUpdateAnimBg="0"/>
      <p:bldP spid="224275" grpId="0" autoUpdateAnimBg="0"/>
      <p:bldP spid="224277" grpId="0" autoUpdateAnimBg="0"/>
      <p:bldP spid="22428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>
            <a:extLst>
              <a:ext uri="{FF2B5EF4-FFF2-40B4-BE49-F238E27FC236}">
                <a16:creationId xmlns:a16="http://schemas.microsoft.com/office/drawing/2014/main" id="{B687C329-C303-4778-9070-F75D0C57A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226307" name="Text Box 3">
            <a:extLst>
              <a:ext uri="{FF2B5EF4-FFF2-40B4-BE49-F238E27FC236}">
                <a16:creationId xmlns:a16="http://schemas.microsoft.com/office/drawing/2014/main" id="{417C5E0B-090D-4EA0-9F5E-449B7FA2C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226308" name="Text Box 4">
            <a:extLst>
              <a:ext uri="{FF2B5EF4-FFF2-40B4-BE49-F238E27FC236}">
                <a16:creationId xmlns:a16="http://schemas.microsoft.com/office/drawing/2014/main" id="{1118482F-2510-40B8-800A-328F99E73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70866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By using scale diagram or otherwise, find the resultant of the following pair of forces.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226309" name="Rectangle 5">
            <a:extLst>
              <a:ext uri="{FF2B5EF4-FFF2-40B4-BE49-F238E27FC236}">
                <a16:creationId xmlns:a16="http://schemas.microsoft.com/office/drawing/2014/main" id="{9EF0B206-97CE-4D57-8C69-E99392D67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226310" name="Text Box 6">
            <a:extLst>
              <a:ext uri="{FF2B5EF4-FFF2-40B4-BE49-F238E27FC236}">
                <a16:creationId xmlns:a16="http://schemas.microsoft.com/office/drawing/2014/main" id="{1CE3CC5F-1C7C-4AC9-B75E-776A6C836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4700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Dynamics</a:t>
            </a:r>
            <a:r>
              <a:rPr lang="en-US" altLang="en-US" sz="1600"/>
              <a:t>  /  Resultant forces</a:t>
            </a:r>
            <a:endParaRPr lang="en-US" altLang="en-US" sz="1400"/>
          </a:p>
        </p:txBody>
      </p:sp>
      <p:sp>
        <p:nvSpPr>
          <p:cNvPr id="226311" name="Rectangle 7">
            <a:extLst>
              <a:ext uri="{FF2B5EF4-FFF2-40B4-BE49-F238E27FC236}">
                <a16:creationId xmlns:a16="http://schemas.microsoft.com/office/drawing/2014/main" id="{A7B5BCD0-D70E-4AF1-A798-CE99E7138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1425" y="2362200"/>
            <a:ext cx="673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57 d)</a:t>
            </a:r>
            <a:endParaRPr lang="en-US" altLang="en-US"/>
          </a:p>
        </p:txBody>
      </p:sp>
      <p:sp>
        <p:nvSpPr>
          <p:cNvPr id="226313" name="AutoShape 9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FE00030-4C6E-40A4-93B4-194CBABCC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6314" name="Line 10">
            <a:extLst>
              <a:ext uri="{FF2B5EF4-FFF2-40B4-BE49-F238E27FC236}">
                <a16:creationId xmlns:a16="http://schemas.microsoft.com/office/drawing/2014/main" id="{C539E8D9-BFE2-46A2-BCC7-5E26FA52B7B8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3657600"/>
            <a:ext cx="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6315" name="Text Box 11">
            <a:extLst>
              <a:ext uri="{FF2B5EF4-FFF2-40B4-BE49-F238E27FC236}">
                <a16:creationId xmlns:a16="http://schemas.microsoft.com/office/drawing/2014/main" id="{FA757E2E-37FC-48E7-A8B5-1E975EB13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3276600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N</a:t>
            </a:r>
          </a:p>
        </p:txBody>
      </p:sp>
      <p:sp>
        <p:nvSpPr>
          <p:cNvPr id="226318" name="Line 14">
            <a:extLst>
              <a:ext uri="{FF2B5EF4-FFF2-40B4-BE49-F238E27FC236}">
                <a16:creationId xmlns:a16="http://schemas.microsoft.com/office/drawing/2014/main" id="{23868516-E2B3-43AA-BB31-FEC80BBC8D8C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419600"/>
            <a:ext cx="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6319" name="Line 15">
            <a:extLst>
              <a:ext uri="{FF2B5EF4-FFF2-40B4-BE49-F238E27FC236}">
                <a16:creationId xmlns:a16="http://schemas.microsoft.com/office/drawing/2014/main" id="{D22F855A-ECCD-4A69-8C74-FD06C6B8D45B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5486400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6320" name="Text Box 16">
            <a:extLst>
              <a:ext uri="{FF2B5EF4-FFF2-40B4-BE49-F238E27FC236}">
                <a16:creationId xmlns:a16="http://schemas.microsoft.com/office/drawing/2014/main" id="{8721BDE1-2B77-423C-873F-3E133C472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800600"/>
            <a:ext cx="520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8 N</a:t>
            </a:r>
          </a:p>
        </p:txBody>
      </p:sp>
      <p:sp>
        <p:nvSpPr>
          <p:cNvPr id="226321" name="Text Box 17">
            <a:extLst>
              <a:ext uri="{FF2B5EF4-FFF2-40B4-BE49-F238E27FC236}">
                <a16:creationId xmlns:a16="http://schemas.microsoft.com/office/drawing/2014/main" id="{FB82646B-AA18-4EBE-AAE0-D5565F6CB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562600"/>
            <a:ext cx="63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10 N</a:t>
            </a:r>
          </a:p>
        </p:txBody>
      </p:sp>
      <p:sp>
        <p:nvSpPr>
          <p:cNvPr id="226322" name="Line 18">
            <a:extLst>
              <a:ext uri="{FF2B5EF4-FFF2-40B4-BE49-F238E27FC236}">
                <a16:creationId xmlns:a16="http://schemas.microsoft.com/office/drawing/2014/main" id="{C20045D3-1E12-4F1D-A3AD-B65EE0C4E102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4419600"/>
            <a:ext cx="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6323" name="Text Box 19">
            <a:extLst>
              <a:ext uri="{FF2B5EF4-FFF2-40B4-BE49-F238E27FC236}">
                <a16:creationId xmlns:a16="http://schemas.microsoft.com/office/drawing/2014/main" id="{E19791A4-4114-42EB-A3CE-62F26AD2B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4038600"/>
            <a:ext cx="63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10 N</a:t>
            </a:r>
          </a:p>
        </p:txBody>
      </p:sp>
      <p:sp>
        <p:nvSpPr>
          <p:cNvPr id="226324" name="Line 20">
            <a:extLst>
              <a:ext uri="{FF2B5EF4-FFF2-40B4-BE49-F238E27FC236}">
                <a16:creationId xmlns:a16="http://schemas.microsoft.com/office/drawing/2014/main" id="{D7F769D1-985C-4F76-A03A-98357541D6E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4419600"/>
            <a:ext cx="1371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6325" name="Text Box 21">
            <a:extLst>
              <a:ext uri="{FF2B5EF4-FFF2-40B4-BE49-F238E27FC236}">
                <a16:creationId xmlns:a16="http://schemas.microsoft.com/office/drawing/2014/main" id="{89EF7B83-2ECE-4A8F-B2A5-61866B6B0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4724400"/>
            <a:ext cx="520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8 N</a:t>
            </a:r>
          </a:p>
        </p:txBody>
      </p:sp>
      <p:sp>
        <p:nvSpPr>
          <p:cNvPr id="226326" name="Line 22">
            <a:extLst>
              <a:ext uri="{FF2B5EF4-FFF2-40B4-BE49-F238E27FC236}">
                <a16:creationId xmlns:a16="http://schemas.microsoft.com/office/drawing/2014/main" id="{5E4B45DD-ABC1-4885-B5F1-CF10DC92D1C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429000" y="4419600"/>
            <a:ext cx="13716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6328" name="Object 24">
            <a:extLst>
              <a:ext uri="{FF2B5EF4-FFF2-40B4-BE49-F238E27FC236}">
                <a16:creationId xmlns:a16="http://schemas.microsoft.com/office/drawing/2014/main" id="{DAEE6B0E-ABEA-4426-8E16-7595BF450E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3581400"/>
          <a:ext cx="1885950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33" name="Equation" r:id="rId9" imgW="2400120" imgH="1295280" progId="Equation.3">
                  <p:embed/>
                </p:oleObj>
              </mc:Choice>
              <mc:Fallback>
                <p:oleObj name="Equation" r:id="rId9" imgW="2400120" imgH="1295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581400"/>
                        <a:ext cx="1885950" cy="1017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6329" name="Text Box 25">
            <a:extLst>
              <a:ext uri="{FF2B5EF4-FFF2-40B4-BE49-F238E27FC236}">
                <a16:creationId xmlns:a16="http://schemas.microsoft.com/office/drawing/2014/main" id="{3FDE2AA5-DDEC-42DF-80D2-3C88F1A7D4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4953000"/>
            <a:ext cx="749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12.8N</a:t>
            </a:r>
          </a:p>
        </p:txBody>
      </p:sp>
      <p:graphicFrame>
        <p:nvGraphicFramePr>
          <p:cNvPr id="226330" name="Object 26">
            <a:extLst>
              <a:ext uri="{FF2B5EF4-FFF2-40B4-BE49-F238E27FC236}">
                <a16:creationId xmlns:a16="http://schemas.microsoft.com/office/drawing/2014/main" id="{0A8D0518-79B4-41FB-8495-4612373456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4953000"/>
          <a:ext cx="2362200" cy="134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34" name="Equation" r:id="rId11" imgW="1536480" imgH="876240" progId="Equation.3">
                  <p:embed/>
                </p:oleObj>
              </mc:Choice>
              <mc:Fallback>
                <p:oleObj name="Equation" r:id="rId11" imgW="1536480" imgH="87624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953000"/>
                        <a:ext cx="2362200" cy="1347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331" name="Object 27">
            <a:extLst>
              <a:ext uri="{FF2B5EF4-FFF2-40B4-BE49-F238E27FC236}">
                <a16:creationId xmlns:a16="http://schemas.microsoft.com/office/drawing/2014/main" id="{0218479D-005A-40B2-84B2-1389E08282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5029200"/>
          <a:ext cx="160338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35" name="Equation" r:id="rId13" imgW="203040" imgH="279360" progId="Equation.3">
                  <p:embed/>
                </p:oleObj>
              </mc:Choice>
              <mc:Fallback>
                <p:oleObj name="Equation" r:id="rId13" imgW="203040" imgH="2793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029200"/>
                        <a:ext cx="160338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6332" name="AutoShape 28">
            <a:hlinkClick r:id="rId15" action="ppaction://hlinksldjump" highlightClick="1" endSnd="1"/>
            <a:extLst>
              <a:ext uri="{FF2B5EF4-FFF2-40B4-BE49-F238E27FC236}">
                <a16:creationId xmlns:a16="http://schemas.microsoft.com/office/drawing/2014/main" id="{DC172E78-C3C2-469B-8C5C-801C311BD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6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26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57a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6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26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26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26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26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6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26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57a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2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2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2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263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57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263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57d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2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2263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57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4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2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7" grpId="0" autoUpdateAnimBg="0"/>
      <p:bldP spid="226308" grpId="0" autoUpdateAnimBg="0"/>
      <p:bldP spid="226315" grpId="0" autoUpdateAnimBg="0"/>
      <p:bldP spid="226320" grpId="0" autoUpdateAnimBg="0"/>
      <p:bldP spid="226321" grpId="0" autoUpdateAnimBg="0"/>
      <p:bldP spid="226323" grpId="0" autoUpdateAnimBg="0"/>
      <p:bldP spid="226325" grpId="0" autoUpdateAnimBg="0"/>
      <p:bldP spid="226329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9942</TotalTime>
  <Words>297</Words>
  <Application>Microsoft Office PowerPoint</Application>
  <PresentationFormat>On-screen Show (4:3)</PresentationFormat>
  <Paragraphs>80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Times New Roman</vt:lpstr>
      <vt:lpstr>Impact</vt:lpstr>
      <vt:lpstr>Kinematics solutions</vt:lpstr>
      <vt:lpstr>Microsoft Clip Gallery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91</cp:revision>
  <cp:lastPrinted>1999-03-08T14:32:10Z</cp:lastPrinted>
  <dcterms:created xsi:type="dcterms:W3CDTF">1998-09-04T13:35:22Z</dcterms:created>
  <dcterms:modified xsi:type="dcterms:W3CDTF">2020-06-09T09:29:45Z</dcterms:modified>
</cp:coreProperties>
</file>