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275" r:id="rId2"/>
    <p:sldId id="308" r:id="rId3"/>
    <p:sldId id="309" r:id="rId4"/>
    <p:sldId id="310" r:id="rId5"/>
    <p:sldId id="311" r:id="rId6"/>
    <p:sldId id="312" r:id="rId7"/>
    <p:sldId id="313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0929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1.wmf"/><Relationship Id="rId1" Type="http://schemas.openxmlformats.org/officeDocument/2006/relationships/image" Target="../media/image36.wmf"/><Relationship Id="rId6" Type="http://schemas.openxmlformats.org/officeDocument/2006/relationships/image" Target="../media/image39.wmf"/><Relationship Id="rId5" Type="http://schemas.openxmlformats.org/officeDocument/2006/relationships/image" Target="../media/image34.wmf"/><Relationship Id="rId4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3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3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3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A5AE6E9A-F00F-4347-8F5F-35B85B9C94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ED2F7726-AE99-40F6-82B1-45D16C382BF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0E6B82EE-789A-4C05-BC84-9E05330A0CA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6218F698-2EAC-47B8-8B46-B632E9052E3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2DC5A1F-1B05-4537-B936-86CCAE4DFD7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67B6136-A42D-4F78-8C92-4FC7FBA072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E734DBBF-181C-46C6-8A28-7EDB44ABDF3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36115513-B9F6-4AE4-AD44-80AFA6EEFFD1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06A99E8-C2AD-486A-B46A-8AE4FE7F8D0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0120DA63-E405-43D1-A1CD-63DE82727E1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24C08085-F313-4E30-BD5F-4448D5EA61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14F630B-1A95-4407-8274-B353ECDFD86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829B3AF-02CC-40ED-81DB-4F1E9B3553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25508F-F7C9-4D6B-9310-9707C3AB825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C8D047FB-7B87-4C01-86B7-A54ADD33B9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F2A7F7A2-67F1-4FAB-B0A5-2CE4A52DD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46AFEEE-D8AE-40D7-8327-EDB74FE8CC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55ABB6-3AB3-4094-BC82-C62C8B05A709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D6B5572F-A4CB-4F03-A96B-AB5E1F25018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59BC670F-34C1-4D42-BB83-C293B140AE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6A8BF7-D16E-468C-9462-96257C0DBB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2C2061-8A33-4E72-90DC-D71D1234027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AC694A16-518C-49D0-8A15-3F86DCE4539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1C92BDCD-2159-48A8-A071-4500A802C6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29845F0-84AE-4CF9-8B07-4207091A76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5EF354-A844-46D8-9B36-C18082DAE805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76130" name="Rectangle 2">
            <a:extLst>
              <a:ext uri="{FF2B5EF4-FFF2-40B4-BE49-F238E27FC236}">
                <a16:creationId xmlns:a16="http://schemas.microsoft.com/office/drawing/2014/main" id="{3D10861B-5032-4AB9-ACD7-BCDAE2A4E7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C858D470-12A1-4BB0-9A18-AFA3D73AA0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B137DE1-52A8-43B2-A86B-E6AD2F88B5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82B7A8-C190-4C42-B899-D09E2AFB0B5C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78178" name="Rectangle 2">
            <a:extLst>
              <a:ext uri="{FF2B5EF4-FFF2-40B4-BE49-F238E27FC236}">
                <a16:creationId xmlns:a16="http://schemas.microsoft.com/office/drawing/2014/main" id="{9E6A410D-65BD-4249-A2F4-AC66E873B99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59B6FE5A-267A-4831-9DEF-BE5D6E2B8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B596252-545D-474D-87CD-A66A9DC27E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15A810-BB9E-483D-AA64-F6A5E290F66F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80226" name="Rectangle 2">
            <a:extLst>
              <a:ext uri="{FF2B5EF4-FFF2-40B4-BE49-F238E27FC236}">
                <a16:creationId xmlns:a16="http://schemas.microsoft.com/office/drawing/2014/main" id="{2E5FEC6B-5A8C-4BEC-949C-849A0A92806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74CF500E-E5FD-46B2-97DC-02674A81DA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4DAA301-30C2-4D0E-AEC7-9FD33E5D5C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618D58-15D9-49D4-BBD1-7B5B54AE8D96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82274" name="Rectangle 2">
            <a:extLst>
              <a:ext uri="{FF2B5EF4-FFF2-40B4-BE49-F238E27FC236}">
                <a16:creationId xmlns:a16="http://schemas.microsoft.com/office/drawing/2014/main" id="{98BEE2D3-F4AE-43D5-927A-BE663CCB5E2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>
            <a:extLst>
              <a:ext uri="{FF2B5EF4-FFF2-40B4-BE49-F238E27FC236}">
                <a16:creationId xmlns:a16="http://schemas.microsoft.com/office/drawing/2014/main" id="{24C96E14-5D3A-4FEB-8AA7-DE02DE6F88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7274F23-428C-4085-B05D-287AED9767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2DD52-DA83-484B-BB11-A7907DA48418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A8CC4B1D-9FBF-48B5-8874-60D281652C1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BAD58675-7BED-4DDB-8A26-47F5D9E66A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218BE13-6075-4C25-84C9-02A244571C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81F409-FECA-4C90-884D-19B25B4BB779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541B0499-50F1-4317-917F-25C1EE71AB7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A2A16780-E108-4A1D-B9D4-70F607188A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1102FA7-1673-4A3B-9B16-7246AB3640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1B7955-6296-4090-813D-38102D3C1D2D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57698" name="Rectangle 2">
            <a:extLst>
              <a:ext uri="{FF2B5EF4-FFF2-40B4-BE49-F238E27FC236}">
                <a16:creationId xmlns:a16="http://schemas.microsoft.com/office/drawing/2014/main" id="{280F7C96-E9EF-4A9B-9F3F-01792E7D63A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0129B8F5-DE5B-4A60-8EED-D4F85056E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17F1F8D-6330-44C2-B987-13A3103B70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FBBFAE-22C1-4818-8B29-26769F0D457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2A0363F0-D857-4F2B-B4B8-4904681B26F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4751E49B-AA22-41D6-A094-CF354ECC72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4F776A9-5D9D-4DEF-A5EF-3D80CB6588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5C0A9D-027C-4D28-9DC7-0D8B5689168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4BE2FA1E-52D4-48BF-998D-44CC30D8646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1E906F43-7C1F-4C95-B953-8852E0E651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22FC893-90E6-469D-9EFE-4997F80484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607AFF-808A-4CD0-9567-07F32BC79267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5B3EBF2C-9ECA-444A-8CD1-1962E6D8417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1AD0EB3A-5894-47C8-902C-901D0AC21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A29FAB-32DC-4DC8-A964-21ACB58E64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A035E4-0A13-4517-9551-8280C85ED18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AFCD4455-06FA-4F48-A314-06E8099F4FE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139E34B5-25AE-4C55-A1E7-AAC38B6920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DA08F8E-223B-4355-87A3-5F61E440C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8BDBB0-F411-4ABA-B8CB-FE13CF51D6A0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8806B8BB-ED69-46C6-8768-D37D4306C39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D90D7B2C-2231-476B-A817-DF37E3402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2E286734-8C64-4AAB-99D0-839F413AE72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68A80FA2-3C80-438A-9618-2A9F25F513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1B6C8FC7-646B-4B1B-817A-A2BDD30826C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F39B46D2-A7B1-4F1F-867D-059C37B0FF7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ACCDF7D2-1474-45E9-94BF-2C6A44DE3E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55BFE926-5083-437B-9D66-47146E8ECA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1FA3D1E0-577D-44EF-AD4B-D9CCE3C369FD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C4BBF900-60AF-4900-AEEC-B8A34F05A166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3BBCE111-1774-4043-BFB8-B567D98F9D7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0A26CE9D-EBA2-484C-AC60-A5ECD7842F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DD82BA2F-070C-4254-A97C-1AA665E7C6F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7B3F5C31-C2BF-4D20-B52E-27B95387C61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F2CCF783-549C-485C-9038-9FEE4AE5AF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51BA7197-6343-4918-8C3F-160659913E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9D037CEB-F619-4BE6-AA6A-73429AD4159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2AE85-9C98-4ABC-B992-3498C108D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E1438-3A36-4B02-815F-2FEA97CEA1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A4444-2BE8-4C2B-8AE4-9CD1C5945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17E6F4-6137-4414-B40B-102EDE379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2F719-F495-4CEF-B710-4E5E1F43C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83AAB-7F90-4E27-8749-A940E0233C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371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A8ECDE-AE98-4EF7-8493-2C1B9C0BB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CF9886-F562-4A0C-B151-9DFF59C79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D54B-8886-42C9-BE8A-002D6C523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CDF68-D33C-43C3-818C-D20BDEDF6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75621-BA71-42B0-B49A-605C3CEC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24E9C-2E83-4332-B8C6-CCD6C488A2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32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63363-83C7-44AF-BB64-6A86997BF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8A3B0-A1F6-489A-A67A-10C0B53DC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B0687-1566-4929-9414-CEA717E2B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36AA0-35BF-4188-9E70-0E49B6B2B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CF939-97E9-424D-9F72-95A7E8514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87DB6-FC0B-40B3-8B5C-C3CB5FBB82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56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A9F94-6AAA-42CA-ADB2-62BDB1B7C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1EEB9B-E5EA-423C-83C9-4A0AF14BD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3E90B-2B77-46BE-A6E2-66F0C316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0ED71-68BF-42F5-B3FF-937C44CC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9798A-0758-4886-8C66-DDE35F4AB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81228-8136-4BA5-BD19-ABF39361E7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46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2BEB-D3EA-43CC-9A78-3CBE030EA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0D2A5-BD5B-4B15-9E77-A7F38C95E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4A3946-8944-4C83-812D-BF337B6D1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FF695-4E06-4D98-A94A-EEF167218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83007-FF68-4313-9892-E8F159418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3CC2A-096E-40EC-815F-5D7D937A8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0A507-C04C-402A-AAF6-2406C5751E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18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07FCD-C9D9-4AED-8EDD-5559D2F7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9D8E9-3EB4-43D9-918B-F7EEBBE60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36AED-2D61-48CD-90DE-4E4D4968F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7D435D-33A8-4B9A-81AA-1F59AF6532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79C4-D86F-46E7-943B-276409088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8679CB-8450-4031-83C5-F69A459A1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1ECC30-6747-4A37-B3C0-E183B2B01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A007A3-D957-4BC2-972E-1F1ACEA70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20B22-320F-48A5-8D15-8725CC158B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242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2FD0-CEF6-4FB5-BAEE-4DCB2815E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464BA-E862-4704-A41A-FB9743E8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11DB64-5512-48D0-BABC-9F606F71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3CB18-F0DA-4B0B-A60B-17EB0D314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C939B-D128-453F-BFAF-C92F433D6A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83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36F142-73E7-4FC8-9E76-80ACF74F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1E789A-45E2-4C5B-9D24-219EE6FF4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CDF24-B7CB-4904-B202-B0272EC33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4D465-5476-41EB-81E8-4F5D0E5619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23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23DA-768B-473A-B11A-ADCB9E612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AFA34-13DB-494C-BB1B-0BBFA26E9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200F7-440D-446B-96A9-D84797A8D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E39CE-11A5-4E28-8422-D2BFB58FF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16C99-8CA2-4B7F-BE3F-62D56027F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8D4B4E-EFB5-4AE1-9EF2-76AEE304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1C38A-520F-469C-9331-F2975A9B7B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654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1FFC9-F7CA-4E3D-BE51-DFD750C3C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8ECDDA-026E-42ED-99D0-00F555620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00863F-20D4-4FF6-92B5-82F67A0C8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6229C-7F1D-4F8D-941E-60F3255E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E200-20AC-4A65-90E4-D046A0162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F50D1-6DCC-45AD-BDDB-180FDB60E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8BE3D-11EF-4F27-9D75-AE1818436A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890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29D0DB7B-8456-4218-BED4-29CEDFAC2F8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7E62EB9D-5457-48F5-991C-68C30E03CB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104CFD8D-24FA-4240-85F6-7163F95857D4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22354284-44EB-44DB-B84C-7A2A616218D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99E4AFF2-7A5A-4DAF-B1EA-2B14E58A57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E4FFC3CE-914F-4646-8352-1671627A8E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352BC195-822C-451D-B824-9E2558F714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37550DC5-3B13-4D1A-9F2B-C024D856D4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5E0377E1-DA79-430C-9C97-F04AAAA314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A8A8832B-18DE-4B93-AC8E-AB9C9C996934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6500952F-14AD-4B57-BACF-0EFCFD094B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FE7E1979-A7B3-4FE6-9957-F61E5DA925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0125EA5E-F4FF-4C76-859E-5C4E26C67D3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399B0081-3966-4DC8-8B42-C4774769C0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B38119C0-4294-41E2-A800-3B98BC6173F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B51D3C7B-DF11-488C-8E26-20B905459E3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wav"/><Relationship Id="rId13" Type="http://schemas.openxmlformats.org/officeDocument/2006/relationships/oleObject" Target="../embeddings/oleObject28.bin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29.wav"/><Relationship Id="rId12" Type="http://schemas.openxmlformats.org/officeDocument/2006/relationships/image" Target="../media/image22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9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7.bin"/><Relationship Id="rId5" Type="http://schemas.openxmlformats.org/officeDocument/2006/relationships/audio" Target="../media/audio28.wav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1.wmf"/><Relationship Id="rId4" Type="http://schemas.openxmlformats.org/officeDocument/2006/relationships/audio" Target="../media/audio27.wav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2.wav"/><Relationship Id="rId13" Type="http://schemas.openxmlformats.org/officeDocument/2006/relationships/oleObject" Target="../embeddings/oleObject32.bin"/><Relationship Id="rId3" Type="http://schemas.openxmlformats.org/officeDocument/2006/relationships/notesSlide" Target="../notesSlides/notesSlide11.xml"/><Relationship Id="rId7" Type="http://schemas.openxmlformats.org/officeDocument/2006/relationships/audio" Target="../media/audio29.wav"/><Relationship Id="rId12" Type="http://schemas.openxmlformats.org/officeDocument/2006/relationships/image" Target="../media/image26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10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31.bin"/><Relationship Id="rId5" Type="http://schemas.openxmlformats.org/officeDocument/2006/relationships/audio" Target="../media/audio28.wav"/><Relationship Id="rId15" Type="http://schemas.openxmlformats.org/officeDocument/2006/relationships/oleObject" Target="../embeddings/oleObject33.bin"/><Relationship Id="rId10" Type="http://schemas.openxmlformats.org/officeDocument/2006/relationships/image" Target="../media/image25.wmf"/><Relationship Id="rId4" Type="http://schemas.openxmlformats.org/officeDocument/2006/relationships/audio" Target="../media/audio31.wav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35.wav"/><Relationship Id="rId13" Type="http://schemas.openxmlformats.org/officeDocument/2006/relationships/oleObject" Target="../embeddings/oleObject36.bin"/><Relationship Id="rId3" Type="http://schemas.openxmlformats.org/officeDocument/2006/relationships/notesSlide" Target="../notesSlides/notesSlide12.xml"/><Relationship Id="rId7" Type="http://schemas.openxmlformats.org/officeDocument/2006/relationships/audio" Target="../media/audio29.wav"/><Relationship Id="rId12" Type="http://schemas.openxmlformats.org/officeDocument/2006/relationships/image" Target="../media/image28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1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35.bin"/><Relationship Id="rId5" Type="http://schemas.openxmlformats.org/officeDocument/2006/relationships/audio" Target="../media/audio34.wav"/><Relationship Id="rId15" Type="http://schemas.openxmlformats.org/officeDocument/2006/relationships/oleObject" Target="../embeddings/oleObject37.bin"/><Relationship Id="rId10" Type="http://schemas.openxmlformats.org/officeDocument/2006/relationships/image" Target="../media/image27.wmf"/><Relationship Id="rId4" Type="http://schemas.openxmlformats.org/officeDocument/2006/relationships/audio" Target="../media/audio33.wav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notesSlide" Target="../notesSlides/notesSlide13.xml"/><Relationship Id="rId7" Type="http://schemas.openxmlformats.org/officeDocument/2006/relationships/audio" Target="../media/audio39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audio" Target="../media/audio38.wav"/><Relationship Id="rId5" Type="http://schemas.openxmlformats.org/officeDocument/2006/relationships/audio" Target="../media/audio37.wav"/><Relationship Id="rId10" Type="http://schemas.openxmlformats.org/officeDocument/2006/relationships/slide" Target="slide1.xml"/><Relationship Id="rId4" Type="http://schemas.openxmlformats.org/officeDocument/2006/relationships/audio" Target="../media/audio36.wav"/><Relationship Id="rId9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4.wav"/><Relationship Id="rId13" Type="http://schemas.openxmlformats.org/officeDocument/2006/relationships/oleObject" Target="../embeddings/oleObject40.bin"/><Relationship Id="rId18" Type="http://schemas.openxmlformats.org/officeDocument/2006/relationships/image" Target="../media/image33.wmf"/><Relationship Id="rId3" Type="http://schemas.openxmlformats.org/officeDocument/2006/relationships/notesSlide" Target="../notesSlides/notesSlide14.xml"/><Relationship Id="rId21" Type="http://schemas.openxmlformats.org/officeDocument/2006/relationships/oleObject" Target="../embeddings/oleObject44.bin"/><Relationship Id="rId7" Type="http://schemas.openxmlformats.org/officeDocument/2006/relationships/audio" Target="../media/audio43.wav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42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13.vml"/><Relationship Id="rId6" Type="http://schemas.openxmlformats.org/officeDocument/2006/relationships/audio" Target="../media/audio42.wav"/><Relationship Id="rId11" Type="http://schemas.openxmlformats.org/officeDocument/2006/relationships/oleObject" Target="../embeddings/oleObject39.bin"/><Relationship Id="rId5" Type="http://schemas.openxmlformats.org/officeDocument/2006/relationships/audio" Target="../media/audio41.wav"/><Relationship Id="rId15" Type="http://schemas.openxmlformats.org/officeDocument/2006/relationships/oleObject" Target="../embeddings/oleObject41.bin"/><Relationship Id="rId10" Type="http://schemas.openxmlformats.org/officeDocument/2006/relationships/slide" Target="slide8.xml"/><Relationship Id="rId19" Type="http://schemas.openxmlformats.org/officeDocument/2006/relationships/oleObject" Target="../embeddings/oleObject43.bin"/><Relationship Id="rId4" Type="http://schemas.openxmlformats.org/officeDocument/2006/relationships/audio" Target="../media/audio40.wav"/><Relationship Id="rId9" Type="http://schemas.openxmlformats.org/officeDocument/2006/relationships/audio" Target="../media/audio45.wav"/><Relationship Id="rId14" Type="http://schemas.openxmlformats.org/officeDocument/2006/relationships/image" Target="../media/image31.wmf"/><Relationship Id="rId22" Type="http://schemas.openxmlformats.org/officeDocument/2006/relationships/image" Target="../media/image3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44.wav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38.wmf"/><Relationship Id="rId3" Type="http://schemas.openxmlformats.org/officeDocument/2006/relationships/notesSlide" Target="../notesSlides/notesSlide15.xml"/><Relationship Id="rId21" Type="http://schemas.openxmlformats.org/officeDocument/2006/relationships/oleObject" Target="../embeddings/oleObject50.bin"/><Relationship Id="rId7" Type="http://schemas.openxmlformats.org/officeDocument/2006/relationships/audio" Target="../media/audio48.wav"/><Relationship Id="rId12" Type="http://schemas.openxmlformats.org/officeDocument/2006/relationships/image" Target="../media/image36.w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7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14.vml"/><Relationship Id="rId6" Type="http://schemas.openxmlformats.org/officeDocument/2006/relationships/audio" Target="../media/audio47.wav"/><Relationship Id="rId11" Type="http://schemas.openxmlformats.org/officeDocument/2006/relationships/oleObject" Target="../embeddings/oleObject45.bin"/><Relationship Id="rId5" Type="http://schemas.openxmlformats.org/officeDocument/2006/relationships/audio" Target="../media/audio41.wav"/><Relationship Id="rId15" Type="http://schemas.openxmlformats.org/officeDocument/2006/relationships/oleObject" Target="../embeddings/oleObject47.bin"/><Relationship Id="rId10" Type="http://schemas.openxmlformats.org/officeDocument/2006/relationships/slide" Target="slide8.xml"/><Relationship Id="rId19" Type="http://schemas.openxmlformats.org/officeDocument/2006/relationships/oleObject" Target="../embeddings/oleObject49.bin"/><Relationship Id="rId4" Type="http://schemas.openxmlformats.org/officeDocument/2006/relationships/audio" Target="../media/audio46.wav"/><Relationship Id="rId9" Type="http://schemas.openxmlformats.org/officeDocument/2006/relationships/audio" Target="../media/audio49.wav"/><Relationship Id="rId14" Type="http://schemas.openxmlformats.org/officeDocument/2006/relationships/image" Target="../media/image31.wmf"/><Relationship Id="rId22" Type="http://schemas.openxmlformats.org/officeDocument/2006/relationships/image" Target="../media/image3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7.wav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6.wav"/><Relationship Id="rId10" Type="http://schemas.openxmlformats.org/officeDocument/2006/relationships/oleObject" Target="../embeddings/oleObject5.bin"/><Relationship Id="rId4" Type="http://schemas.openxmlformats.org/officeDocument/2006/relationships/audio" Target="../media/audio5.wav"/><Relationship Id="rId9" Type="http://schemas.openxmlformats.org/officeDocument/2006/relationships/image" Target="../media/image5.wmf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0.wav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9.wav"/><Relationship Id="rId10" Type="http://schemas.openxmlformats.org/officeDocument/2006/relationships/oleObject" Target="../embeddings/oleObject8.bin"/><Relationship Id="rId4" Type="http://schemas.openxmlformats.org/officeDocument/2006/relationships/audio" Target="../media/audio8.wav"/><Relationship Id="rId9" Type="http://schemas.openxmlformats.org/officeDocument/2006/relationships/image" Target="../media/image7.wmf"/><Relationship Id="rId1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3.wav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12.wav"/><Relationship Id="rId10" Type="http://schemas.openxmlformats.org/officeDocument/2006/relationships/oleObject" Target="../embeddings/oleObject11.bin"/><Relationship Id="rId4" Type="http://schemas.openxmlformats.org/officeDocument/2006/relationships/audio" Target="../media/audio11.wav"/><Relationship Id="rId9" Type="http://schemas.openxmlformats.org/officeDocument/2006/relationships/image" Target="../media/image9.wmf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6.wav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15.wav"/><Relationship Id="rId10" Type="http://schemas.openxmlformats.org/officeDocument/2006/relationships/oleObject" Target="../embeddings/oleObject14.bin"/><Relationship Id="rId4" Type="http://schemas.openxmlformats.org/officeDocument/2006/relationships/audio" Target="../media/audio14.wav"/><Relationship Id="rId9" Type="http://schemas.openxmlformats.org/officeDocument/2006/relationships/image" Target="../media/image11.wmf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19.wav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18.wav"/><Relationship Id="rId10" Type="http://schemas.openxmlformats.org/officeDocument/2006/relationships/oleObject" Target="../embeddings/oleObject17.bin"/><Relationship Id="rId4" Type="http://schemas.openxmlformats.org/officeDocument/2006/relationships/audio" Target="../media/audio17.wav"/><Relationship Id="rId9" Type="http://schemas.openxmlformats.org/officeDocument/2006/relationships/image" Target="../media/image13.wmf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22.wav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1.wav"/><Relationship Id="rId10" Type="http://schemas.openxmlformats.org/officeDocument/2006/relationships/oleObject" Target="../embeddings/oleObject20.bin"/><Relationship Id="rId4" Type="http://schemas.openxmlformats.org/officeDocument/2006/relationships/audio" Target="../media/audio20.wav"/><Relationship Id="rId9" Type="http://schemas.openxmlformats.org/officeDocument/2006/relationships/image" Target="../media/image15.wmf"/><Relationship Id="rId1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6.wav"/><Relationship Id="rId13" Type="http://schemas.openxmlformats.org/officeDocument/2006/relationships/oleObject" Target="../embeddings/oleObject24.bin"/><Relationship Id="rId3" Type="http://schemas.openxmlformats.org/officeDocument/2006/relationships/notesSlide" Target="../notesSlides/notesSlide9.xml"/><Relationship Id="rId7" Type="http://schemas.openxmlformats.org/officeDocument/2006/relationships/audio" Target="../media/audio25.wav"/><Relationship Id="rId12" Type="http://schemas.openxmlformats.org/officeDocument/2006/relationships/image" Target="../media/image18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0.wmf"/><Relationship Id="rId1" Type="http://schemas.openxmlformats.org/officeDocument/2006/relationships/vmlDrawing" Target="../drawings/vmlDrawing8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3.bin"/><Relationship Id="rId5" Type="http://schemas.openxmlformats.org/officeDocument/2006/relationships/audio" Target="../media/audio24.wav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17.wmf"/><Relationship Id="rId4" Type="http://schemas.openxmlformats.org/officeDocument/2006/relationships/audio" Target="../media/audio23.wav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46511AD-EB71-49DB-9812-FDA25EB98B0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B05D9683-61D6-4B8F-844F-2E545F85D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766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Acceleration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D4272AA5-A617-4B72-BE93-246CDED57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5062" name="Text Box 6">
            <a:extLst>
              <a:ext uri="{FF2B5EF4-FFF2-40B4-BE49-F238E27FC236}">
                <a16:creationId xmlns:a16="http://schemas.microsoft.com/office/drawing/2014/main" id="{A91F1740-F78B-4DF3-8E33-84FED3925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9530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23,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24,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25,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26,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27,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28,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30,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31,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1" action="ppaction://hlinksldjump"/>
              </a:rPr>
              <a:t>32,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2" action="ppaction://hlinksldjump"/>
              </a:rPr>
              <a:t>33,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3" action="ppaction://hlinksldjump"/>
              </a:rPr>
              <a:t>34,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4" action="ppaction://hlinksldjump"/>
              </a:rPr>
              <a:t>35,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5063" name="Text Box 7">
            <a:extLst>
              <a:ext uri="{FF2B5EF4-FFF2-40B4-BE49-F238E27FC236}">
                <a16:creationId xmlns:a16="http://schemas.microsoft.com/office/drawing/2014/main" id="{8CB2C208-FB05-40E8-816F-890A7A01F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Kinematics problems</a:t>
            </a:r>
          </a:p>
        </p:txBody>
      </p:sp>
      <p:sp>
        <p:nvSpPr>
          <p:cNvPr id="45068" name="Text Box 12">
            <a:extLst>
              <a:ext uri="{FF2B5EF4-FFF2-40B4-BE49-F238E27FC236}">
                <a16:creationId xmlns:a16="http://schemas.microsoft.com/office/drawing/2014/main" id="{C8DC58FD-2532-454F-820F-4A48B5BC3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9FF5C573-83AB-4B91-AEE6-23B6A35A1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1011" name="Text Box 3">
            <a:extLst>
              <a:ext uri="{FF2B5EF4-FFF2-40B4-BE49-F238E27FC236}">
                <a16:creationId xmlns:a16="http://schemas.microsoft.com/office/drawing/2014/main" id="{F58BDC77-CFCE-483B-961A-EB195CEC9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1012" name="Text Box 4">
            <a:extLst>
              <a:ext uri="{FF2B5EF4-FFF2-40B4-BE49-F238E27FC236}">
                <a16:creationId xmlns:a16="http://schemas.microsoft.com/office/drawing/2014/main" id="{D6EB4ADD-1757-491C-A2F5-C4A07D8AA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How long will it take a car to increase its speed from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8 m/s to 20 m/s if it accelerates at 3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 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101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0F89ECF-6AEB-4F3C-87E2-0F420BF9E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101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1238CC7-2C24-4767-AA7A-4FC69CE56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1016" name="Rectangle 8">
            <a:extLst>
              <a:ext uri="{FF2B5EF4-FFF2-40B4-BE49-F238E27FC236}">
                <a16:creationId xmlns:a16="http://schemas.microsoft.com/office/drawing/2014/main" id="{D08DCC68-99E3-47CF-BD57-1977FEFED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1017" name="Text Box 9">
            <a:extLst>
              <a:ext uri="{FF2B5EF4-FFF2-40B4-BE49-F238E27FC236}">
                <a16:creationId xmlns:a16="http://schemas.microsoft.com/office/drawing/2014/main" id="{C8EF4099-5511-4712-9072-3F45F1DC4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1018" name="Rectangle 10">
            <a:extLst>
              <a:ext uri="{FF2B5EF4-FFF2-40B4-BE49-F238E27FC236}">
                <a16:creationId xmlns:a16="http://schemas.microsoft.com/office/drawing/2014/main" id="{CA45DB55-540C-4245-8D39-234BEC9EC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32</a:t>
            </a:r>
            <a:endParaRPr lang="en-US" altLang="en-US"/>
          </a:p>
        </p:txBody>
      </p:sp>
      <p:graphicFrame>
        <p:nvGraphicFramePr>
          <p:cNvPr id="171019" name="Object 11">
            <a:extLst>
              <a:ext uri="{FF2B5EF4-FFF2-40B4-BE49-F238E27FC236}">
                <a16:creationId xmlns:a16="http://schemas.microsoft.com/office/drawing/2014/main" id="{E4415E09-35EA-400C-A1AF-85A8EC8718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950" y="3517900"/>
          <a:ext cx="13970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4" name="Equation" r:id="rId9" imgW="1396800" imgH="1701720" progId="Equation.3">
                  <p:embed/>
                </p:oleObj>
              </mc:Choice>
              <mc:Fallback>
                <p:oleObj name="Equation" r:id="rId9" imgW="1396800" imgH="1701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3517900"/>
                        <a:ext cx="13970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0" name="Object 12">
            <a:extLst>
              <a:ext uri="{FF2B5EF4-FFF2-40B4-BE49-F238E27FC236}">
                <a16:creationId xmlns:a16="http://schemas.microsoft.com/office/drawing/2014/main" id="{F2680476-6378-476A-9C98-524E7F4920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3962400"/>
          <a:ext cx="107156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5" name="Equation" r:id="rId11" imgW="583920" imgH="393480" progId="Equation.3">
                  <p:embed/>
                </p:oleObj>
              </mc:Choice>
              <mc:Fallback>
                <p:oleObj name="Equation" r:id="rId11" imgW="5839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962400"/>
                        <a:ext cx="107156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1" name="Object 13">
            <a:extLst>
              <a:ext uri="{FF2B5EF4-FFF2-40B4-BE49-F238E27FC236}">
                <a16:creationId xmlns:a16="http://schemas.microsoft.com/office/drawing/2014/main" id="{EE31D03D-9218-4552-BFE3-FA84EAA055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4876800"/>
          <a:ext cx="11684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6" name="Equation" r:id="rId13" imgW="1168200" imgH="1168200" progId="Equation.3">
                  <p:embed/>
                </p:oleObj>
              </mc:Choice>
              <mc:Fallback>
                <p:oleObj name="Equation" r:id="rId13" imgW="116820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876800"/>
                        <a:ext cx="11684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22" name="Object 14">
            <a:extLst>
              <a:ext uri="{FF2B5EF4-FFF2-40B4-BE49-F238E27FC236}">
                <a16:creationId xmlns:a16="http://schemas.microsoft.com/office/drawing/2014/main" id="{7AAAE0E9-9A8B-471C-9E90-03130D9829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953000"/>
          <a:ext cx="10271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27" name="Equation" r:id="rId15" imgW="558720" imgH="393480" progId="Equation.3">
                  <p:embed/>
                </p:oleObj>
              </mc:Choice>
              <mc:Fallback>
                <p:oleObj name="Equation" r:id="rId15" imgW="558720" imgH="393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953000"/>
                        <a:ext cx="10271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1023" name="AutoShape 1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CE84CACE-1B54-43FA-A329-74E4632A4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10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10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1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10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autoUpdateAnimBg="0"/>
      <p:bldP spid="17101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D01F8A73-21AE-41AC-9523-662BCB098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3059" name="Text Box 3">
            <a:extLst>
              <a:ext uri="{FF2B5EF4-FFF2-40B4-BE49-F238E27FC236}">
                <a16:creationId xmlns:a16="http://schemas.microsoft.com/office/drawing/2014/main" id="{0566B7CB-61D2-4F7C-817F-F15F54F04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3060" name="Text Box 4">
            <a:extLst>
              <a:ext uri="{FF2B5EF4-FFF2-40B4-BE49-F238E27FC236}">
                <a16:creationId xmlns:a16="http://schemas.microsoft.com/office/drawing/2014/main" id="{88405C85-F744-46C3-B4AF-9C605742C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cyclist can accelerate at 0.5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 when cycling at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4 m/s. How long will she take to reach 5.5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306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9745ED2-C600-49FB-9F8F-A8423D337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306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4E7AF94-5BC1-45EF-B7AB-C384F3549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3064" name="Rectangle 8">
            <a:extLst>
              <a:ext uri="{FF2B5EF4-FFF2-40B4-BE49-F238E27FC236}">
                <a16:creationId xmlns:a16="http://schemas.microsoft.com/office/drawing/2014/main" id="{BC5A0F2D-5D66-47C0-A667-C2C47DF0B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3065" name="Text Box 9">
            <a:extLst>
              <a:ext uri="{FF2B5EF4-FFF2-40B4-BE49-F238E27FC236}">
                <a16:creationId xmlns:a16="http://schemas.microsoft.com/office/drawing/2014/main" id="{941CBBF5-81DF-4426-93C1-62198192E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3066" name="Rectangle 10">
            <a:extLst>
              <a:ext uri="{FF2B5EF4-FFF2-40B4-BE49-F238E27FC236}">
                <a16:creationId xmlns:a16="http://schemas.microsoft.com/office/drawing/2014/main" id="{4A53315F-9BDC-4E9B-8206-3E4EC0A06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33</a:t>
            </a:r>
            <a:endParaRPr lang="en-US" altLang="en-US"/>
          </a:p>
        </p:txBody>
      </p:sp>
      <p:graphicFrame>
        <p:nvGraphicFramePr>
          <p:cNvPr id="173070" name="Object 14">
            <a:extLst>
              <a:ext uri="{FF2B5EF4-FFF2-40B4-BE49-F238E27FC236}">
                <a16:creationId xmlns:a16="http://schemas.microsoft.com/office/drawing/2014/main" id="{8273101B-05F4-4E31-97DB-B1E6957D0B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8300" y="3733800"/>
          <a:ext cx="16256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7" name="Equation" r:id="rId9" imgW="1625400" imgH="1701720" progId="Equation.3">
                  <p:embed/>
                </p:oleObj>
              </mc:Choice>
              <mc:Fallback>
                <p:oleObj name="Equation" r:id="rId9" imgW="1625400" imgH="1701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3733800"/>
                        <a:ext cx="16256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2" name="Object 16">
            <a:extLst>
              <a:ext uri="{FF2B5EF4-FFF2-40B4-BE49-F238E27FC236}">
                <a16:creationId xmlns:a16="http://schemas.microsoft.com/office/drawing/2014/main" id="{C4A82CE1-50B1-4011-AFAA-60CCFA38A4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4724400"/>
          <a:ext cx="1244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8" name="Equation" r:id="rId11" imgW="1244520" imgH="1168200" progId="Equation.3">
                  <p:embed/>
                </p:oleObj>
              </mc:Choice>
              <mc:Fallback>
                <p:oleObj name="Equation" r:id="rId11" imgW="124452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724400"/>
                        <a:ext cx="12446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4" name="Object 18">
            <a:extLst>
              <a:ext uri="{FF2B5EF4-FFF2-40B4-BE49-F238E27FC236}">
                <a16:creationId xmlns:a16="http://schemas.microsoft.com/office/drawing/2014/main" id="{C0F94804-8D51-46BA-BCDE-B0D18636FC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3733800"/>
          <a:ext cx="107156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79" name="Equation" r:id="rId13" imgW="583920" imgH="393480" progId="Equation.3">
                  <p:embed/>
                </p:oleObj>
              </mc:Choice>
              <mc:Fallback>
                <p:oleObj name="Equation" r:id="rId13" imgW="58392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733800"/>
                        <a:ext cx="107156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3075" name="Object 19">
            <a:extLst>
              <a:ext uri="{FF2B5EF4-FFF2-40B4-BE49-F238E27FC236}">
                <a16:creationId xmlns:a16="http://schemas.microsoft.com/office/drawing/2014/main" id="{1BE78818-1A1A-4A0F-ADA0-5BF95CA368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724400"/>
          <a:ext cx="10271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80" name="Equation" r:id="rId15" imgW="558720" imgH="393480" progId="Equation.3">
                  <p:embed/>
                </p:oleObj>
              </mc:Choice>
              <mc:Fallback>
                <p:oleObj name="Equation" r:id="rId15" imgW="55872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724400"/>
                        <a:ext cx="10271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76" name="AutoShape 20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F39E9D4F-9EB2-4040-8B78-B2FFDAF9D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3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3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3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autoUpdateAnimBg="0"/>
      <p:bldP spid="17306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02D6F6CD-A5F6-4177-B2F0-18A7218E2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5107" name="Text Box 3">
            <a:extLst>
              <a:ext uri="{FF2B5EF4-FFF2-40B4-BE49-F238E27FC236}">
                <a16:creationId xmlns:a16="http://schemas.microsoft.com/office/drawing/2014/main" id="{B053E5F6-A456-45CD-8F51-04C9F3C30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5108" name="Text Box 4">
            <a:extLst>
              <a:ext uri="{FF2B5EF4-FFF2-40B4-BE49-F238E27FC236}">
                <a16:creationId xmlns:a16="http://schemas.microsoft.com/office/drawing/2014/main" id="{98F24079-DBE9-4054-B5F7-392229F45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maximum deceleration a car’s brakes can safely produce is 8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. What will be the minimum stopping time if the driver applies the brakes when travelling at 27 m/s?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510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6EF85C6-B8A4-4EAD-B463-5DFC3462D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511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BE00372-C140-4DB4-9FCE-C0F9DFC5F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5112" name="Rectangle 8">
            <a:extLst>
              <a:ext uri="{FF2B5EF4-FFF2-40B4-BE49-F238E27FC236}">
                <a16:creationId xmlns:a16="http://schemas.microsoft.com/office/drawing/2014/main" id="{F6E445D4-433D-4515-8041-3B9351593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5113" name="Text Box 9">
            <a:extLst>
              <a:ext uri="{FF2B5EF4-FFF2-40B4-BE49-F238E27FC236}">
                <a16:creationId xmlns:a16="http://schemas.microsoft.com/office/drawing/2014/main" id="{6A5D5367-AC84-49B4-BDD1-D524F750D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5114" name="Rectangle 10">
            <a:extLst>
              <a:ext uri="{FF2B5EF4-FFF2-40B4-BE49-F238E27FC236}">
                <a16:creationId xmlns:a16="http://schemas.microsoft.com/office/drawing/2014/main" id="{C77F6722-A314-4A8B-90A3-D2172DD59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34</a:t>
            </a:r>
            <a:endParaRPr lang="en-US" altLang="en-US"/>
          </a:p>
        </p:txBody>
      </p:sp>
      <p:graphicFrame>
        <p:nvGraphicFramePr>
          <p:cNvPr id="175118" name="Object 14">
            <a:extLst>
              <a:ext uri="{FF2B5EF4-FFF2-40B4-BE49-F238E27FC236}">
                <a16:creationId xmlns:a16="http://schemas.microsoft.com/office/drawing/2014/main" id="{85FB5186-EB4D-41CE-9511-E46B69E0E9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17650" y="4419600"/>
          <a:ext cx="15621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5" name="Equation" r:id="rId9" imgW="1562040" imgH="1701720" progId="Equation.3">
                  <p:embed/>
                </p:oleObj>
              </mc:Choice>
              <mc:Fallback>
                <p:oleObj name="Equation" r:id="rId9" imgW="1562040" imgH="17017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50" y="4419600"/>
                        <a:ext cx="15621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20" name="Object 16">
            <a:extLst>
              <a:ext uri="{FF2B5EF4-FFF2-40B4-BE49-F238E27FC236}">
                <a16:creationId xmlns:a16="http://schemas.microsoft.com/office/drawing/2014/main" id="{35CAE6AD-CCDB-450D-B33C-0F469B9D80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1550" y="4889500"/>
          <a:ext cx="1181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6" name="Equation" r:id="rId11" imgW="1180800" imgH="1168200" progId="Equation.3">
                  <p:embed/>
                </p:oleObj>
              </mc:Choice>
              <mc:Fallback>
                <p:oleObj name="Equation" r:id="rId11" imgW="118080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0" y="4889500"/>
                        <a:ext cx="1181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22" name="Object 18">
            <a:extLst>
              <a:ext uri="{FF2B5EF4-FFF2-40B4-BE49-F238E27FC236}">
                <a16:creationId xmlns:a16="http://schemas.microsoft.com/office/drawing/2014/main" id="{BAD36383-8842-41C0-9BE4-F58872B9A6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495800"/>
          <a:ext cx="107156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7" name="Equation" r:id="rId13" imgW="583920" imgH="393480" progId="Equation.3">
                  <p:embed/>
                </p:oleObj>
              </mc:Choice>
              <mc:Fallback>
                <p:oleObj name="Equation" r:id="rId13" imgW="58392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495800"/>
                        <a:ext cx="107156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23" name="Object 19">
            <a:extLst>
              <a:ext uri="{FF2B5EF4-FFF2-40B4-BE49-F238E27FC236}">
                <a16:creationId xmlns:a16="http://schemas.microsoft.com/office/drawing/2014/main" id="{41F9A614-13E8-4EC4-A5C3-8D79510A5B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5486400"/>
          <a:ext cx="1027113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28" name="Equation" r:id="rId15" imgW="558720" imgH="393480" progId="Equation.3">
                  <p:embed/>
                </p:oleObj>
              </mc:Choice>
              <mc:Fallback>
                <p:oleObj name="Equation" r:id="rId15" imgW="55872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486400"/>
                        <a:ext cx="1027113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24" name="AutoShape 20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A58BB1FB-EBB7-4394-9A6D-02519809D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5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5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4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autoUpdateAnimBg="0"/>
      <p:bldP spid="17510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8C13C1A4-4923-4CEF-9C19-7E9F3CB67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7155" name="Text Box 3">
            <a:extLst>
              <a:ext uri="{FF2B5EF4-FFF2-40B4-BE49-F238E27FC236}">
                <a16:creationId xmlns:a16="http://schemas.microsoft.com/office/drawing/2014/main" id="{FA1A4A0D-C27A-48A6-A908-0B4EA486E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7156" name="Text Box 4">
            <a:extLst>
              <a:ext uri="{FF2B5EF4-FFF2-40B4-BE49-F238E27FC236}">
                <a16:creationId xmlns:a16="http://schemas.microsoft.com/office/drawing/2014/main" id="{CEC0A90D-C7BB-4E8F-B107-32261B710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400">
                <a:solidFill>
                  <a:schemeClr val="tx1"/>
                </a:solidFill>
              </a:rPr>
              <a:t>The table below gives some performance figures for cars.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7715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AE3693C-8E6B-4E6D-A12A-7288AFBD5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7160" name="Rectangle 8">
            <a:extLst>
              <a:ext uri="{FF2B5EF4-FFF2-40B4-BE49-F238E27FC236}">
                <a16:creationId xmlns:a16="http://schemas.microsoft.com/office/drawing/2014/main" id="{206C4DF2-173F-473E-8594-64F28ABC1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7161" name="Text Box 9">
            <a:extLst>
              <a:ext uri="{FF2B5EF4-FFF2-40B4-BE49-F238E27FC236}">
                <a16:creationId xmlns:a16="http://schemas.microsoft.com/office/drawing/2014/main" id="{0EE84485-8619-4F5C-ABFF-D58DE179A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8E7FBE6A-AEE1-4F53-A0D7-E645B78D5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35</a:t>
            </a:r>
            <a:endParaRPr lang="en-US" altLang="en-US"/>
          </a:p>
        </p:txBody>
      </p:sp>
      <p:graphicFrame>
        <p:nvGraphicFramePr>
          <p:cNvPr id="177168" name="Object 16">
            <a:extLst>
              <a:ext uri="{FF2B5EF4-FFF2-40B4-BE49-F238E27FC236}">
                <a16:creationId xmlns:a16="http://schemas.microsoft.com/office/drawing/2014/main" id="{DA0F7385-1291-4487-8859-4312C4E27B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3962400"/>
          <a:ext cx="49784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80" name="Document" r:id="rId8" imgW="6230160" imgH="4106880" progId="Word.Document.8">
                  <p:embed/>
                </p:oleObj>
              </mc:Choice>
              <mc:Fallback>
                <p:oleObj name="Document" r:id="rId8" imgW="6230160" imgH="4106880" progId="Word.Document.8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962400"/>
                        <a:ext cx="4978400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70" name="Rectangle 18">
            <a:extLst>
              <a:ext uri="{FF2B5EF4-FFF2-40B4-BE49-F238E27FC236}">
                <a16:creationId xmlns:a16="http://schemas.microsoft.com/office/drawing/2014/main" id="{C3ABEEB2-BF7B-4E46-9A50-E5243B096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505200"/>
            <a:ext cx="8699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/>
              <a:t>Time for </a:t>
            </a:r>
          </a:p>
          <a:p>
            <a:pPr algn="ctr"/>
            <a:r>
              <a:rPr lang="en-US" altLang="en-US" sz="1400"/>
              <a:t>0-60 mph</a:t>
            </a:r>
            <a:endParaRPr lang="en-US" altLang="en-US"/>
          </a:p>
        </p:txBody>
      </p:sp>
      <p:sp>
        <p:nvSpPr>
          <p:cNvPr id="177171" name="Rectangle 19">
            <a:extLst>
              <a:ext uri="{FF2B5EF4-FFF2-40B4-BE49-F238E27FC236}">
                <a16:creationId xmlns:a16="http://schemas.microsoft.com/office/drawing/2014/main" id="{8CD58CB8-4F64-4F7B-A9A0-A00C72F59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581400"/>
            <a:ext cx="441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/>
              <a:t>Car</a:t>
            </a:r>
            <a:endParaRPr lang="en-US" altLang="en-US"/>
          </a:p>
        </p:txBody>
      </p:sp>
      <p:sp>
        <p:nvSpPr>
          <p:cNvPr id="177172" name="Rectangle 20">
            <a:extLst>
              <a:ext uri="{FF2B5EF4-FFF2-40B4-BE49-F238E27FC236}">
                <a16:creationId xmlns:a16="http://schemas.microsoft.com/office/drawing/2014/main" id="{04277D81-C04B-43D0-8E7A-F09D6F361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505200"/>
            <a:ext cx="10064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/>
              <a:t>Max speed </a:t>
            </a:r>
          </a:p>
          <a:p>
            <a:pPr algn="ctr"/>
            <a:r>
              <a:rPr lang="en-US" altLang="en-US" sz="1400"/>
              <a:t>in mph</a:t>
            </a:r>
            <a:endParaRPr lang="en-US" altLang="en-US"/>
          </a:p>
        </p:txBody>
      </p:sp>
      <p:sp>
        <p:nvSpPr>
          <p:cNvPr id="177173" name="Text Box 21">
            <a:extLst>
              <a:ext uri="{FF2B5EF4-FFF2-40B4-BE49-F238E27FC236}">
                <a16:creationId xmlns:a16="http://schemas.microsoft.com/office/drawing/2014/main" id="{24B6464C-9777-4D1D-8F18-9703C0B93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191000"/>
            <a:ext cx="350520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c) Assuming that the acceleration remained constant, how long would it take for the following cars to reach their top speed?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i) Mondeo</a:t>
            </a:r>
          </a:p>
        </p:txBody>
      </p:sp>
      <p:sp>
        <p:nvSpPr>
          <p:cNvPr id="177174" name="Rectangle 22">
            <a:extLst>
              <a:ext uri="{FF2B5EF4-FFF2-40B4-BE49-F238E27FC236}">
                <a16:creationId xmlns:a16="http://schemas.microsoft.com/office/drawing/2014/main" id="{71CB9D23-F5D0-445D-B51C-B16FA7BB4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97180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a) Which car has the smallest acceleration?</a:t>
            </a:r>
          </a:p>
        </p:txBody>
      </p:sp>
      <p:sp>
        <p:nvSpPr>
          <p:cNvPr id="177175" name="Rectangle 23">
            <a:extLst>
              <a:ext uri="{FF2B5EF4-FFF2-40B4-BE49-F238E27FC236}">
                <a16:creationId xmlns:a16="http://schemas.microsoft.com/office/drawing/2014/main" id="{B11D7B5F-C40A-4391-9ED2-6B131A64E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3581400"/>
            <a:ext cx="3581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en-US"/>
              <a:t>b)Which car has the greatest acceleration?</a:t>
            </a:r>
          </a:p>
        </p:txBody>
      </p:sp>
      <p:sp>
        <p:nvSpPr>
          <p:cNvPr id="177177" name="AutoShape 25">
            <a:hlinkClick r:id="" action="ppaction://noaction" highlightClick="1">
              <a:snd r:embed="rId5" name="035b.wav"/>
            </a:hlinkClick>
            <a:extLst>
              <a:ext uri="{FF2B5EF4-FFF2-40B4-BE49-F238E27FC236}">
                <a16:creationId xmlns:a16="http://schemas.microsoft.com/office/drawing/2014/main" id="{1B2FB95B-01BC-4D71-9D51-921A99EC5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048000"/>
            <a:ext cx="4572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7178" name="AutoShape 26">
            <a:hlinkClick r:id="" action="ppaction://noaction" highlightClick="1">
              <a:snd r:embed="rId5" name="035b.wav"/>
            </a:hlinkClick>
            <a:extLst>
              <a:ext uri="{FF2B5EF4-FFF2-40B4-BE49-F238E27FC236}">
                <a16:creationId xmlns:a16="http://schemas.microsoft.com/office/drawing/2014/main" id="{12DAE398-4310-4AE7-98C7-43C81BE4E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657600"/>
            <a:ext cx="457200" cy="457200"/>
          </a:xfrm>
          <a:prstGeom prst="actionButtonSou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7179" name="AutoShape 27">
            <a:hlinkClick r:id="rId10" action="ppaction://hlinksldjump" highlightClick="1" endSnd="1"/>
            <a:extLst>
              <a:ext uri="{FF2B5EF4-FFF2-40B4-BE49-F238E27FC236}">
                <a16:creationId xmlns:a16="http://schemas.microsoft.com/office/drawing/2014/main" id="{001C48F1-D0CF-45A6-A608-1361A7253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3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autoUpdateAnimBg="0"/>
      <p:bldP spid="177156" grpId="0" autoUpdateAnimBg="0"/>
      <p:bldP spid="177173" grpId="0" autoUpdateAnimBg="0"/>
      <p:bldP spid="177174" grpId="0" autoUpdateAnimBg="0"/>
      <p:bldP spid="17717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>
            <a:extLst>
              <a:ext uri="{FF2B5EF4-FFF2-40B4-BE49-F238E27FC236}">
                <a16:creationId xmlns:a16="http://schemas.microsoft.com/office/drawing/2014/main" id="{18D23042-3D3C-4EE3-8156-E2E39ABB4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79203" name="Text Box 3">
            <a:extLst>
              <a:ext uri="{FF2B5EF4-FFF2-40B4-BE49-F238E27FC236}">
                <a16:creationId xmlns:a16="http://schemas.microsoft.com/office/drawing/2014/main" id="{76A4355A-4024-4709-974B-DC519F48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79204" name="Text Box 4">
            <a:extLst>
              <a:ext uri="{FF2B5EF4-FFF2-40B4-BE49-F238E27FC236}">
                <a16:creationId xmlns:a16="http://schemas.microsoft.com/office/drawing/2014/main" id="{414899EA-B9AE-4967-8F89-D09910CC8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i) Mondeo</a:t>
            </a:r>
          </a:p>
        </p:txBody>
      </p:sp>
      <p:sp>
        <p:nvSpPr>
          <p:cNvPr id="17920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29D9A6F-B7B6-40F8-B99A-3A766BDD8A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920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7651E33-D865-4D7A-8CD2-84EEEE650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9207" name="AutoShape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F54665E0-0104-46FF-AF8E-FAB143CA3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9208" name="Rectangle 8">
            <a:extLst>
              <a:ext uri="{FF2B5EF4-FFF2-40B4-BE49-F238E27FC236}">
                <a16:creationId xmlns:a16="http://schemas.microsoft.com/office/drawing/2014/main" id="{1A756DAB-666E-4379-AEF2-CAF326953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79209" name="Text Box 9">
            <a:extLst>
              <a:ext uri="{FF2B5EF4-FFF2-40B4-BE49-F238E27FC236}">
                <a16:creationId xmlns:a16="http://schemas.microsoft.com/office/drawing/2014/main" id="{3DC8BA61-343A-416A-945D-8E2D77CBA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79210" name="Rectangle 10">
            <a:extLst>
              <a:ext uri="{FF2B5EF4-FFF2-40B4-BE49-F238E27FC236}">
                <a16:creationId xmlns:a16="http://schemas.microsoft.com/office/drawing/2014/main" id="{655C9DB8-E78F-4634-99FA-3B7B56F24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35 (continued)</a:t>
            </a:r>
            <a:endParaRPr lang="en-US" altLang="en-US"/>
          </a:p>
        </p:txBody>
      </p:sp>
      <p:graphicFrame>
        <p:nvGraphicFramePr>
          <p:cNvPr id="179211" name="Object 11">
            <a:extLst>
              <a:ext uri="{FF2B5EF4-FFF2-40B4-BE49-F238E27FC236}">
                <a16:creationId xmlns:a16="http://schemas.microsoft.com/office/drawing/2014/main" id="{1A8C3535-EF1B-4CF3-94A4-82AFEB1F63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743200"/>
          <a:ext cx="1447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8" name="Equation" r:id="rId11" imgW="1447560" imgH="1257120" progId="Equation.3">
                  <p:embed/>
                </p:oleObj>
              </mc:Choice>
              <mc:Fallback>
                <p:oleObj name="Equation" r:id="rId11" imgW="14475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743200"/>
                        <a:ext cx="14478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2" name="Object 12">
            <a:extLst>
              <a:ext uri="{FF2B5EF4-FFF2-40B4-BE49-F238E27FC236}">
                <a16:creationId xmlns:a16="http://schemas.microsoft.com/office/drawing/2014/main" id="{183EC24B-E91F-4973-882F-613A53E884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8956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19" name="Equation" r:id="rId13" imgW="1091880" imgH="723600" progId="Equation.3">
                  <p:embed/>
                </p:oleObj>
              </mc:Choice>
              <mc:Fallback>
                <p:oleObj name="Equation" r:id="rId13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956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3" name="Object 13">
            <a:extLst>
              <a:ext uri="{FF2B5EF4-FFF2-40B4-BE49-F238E27FC236}">
                <a16:creationId xmlns:a16="http://schemas.microsoft.com/office/drawing/2014/main" id="{97352B4D-3F0E-4956-AE0B-D5789AA358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895600"/>
          <a:ext cx="1943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0" name="Equation" r:id="rId15" imgW="1942920" imgH="1168200" progId="Equation.3">
                  <p:embed/>
                </p:oleObj>
              </mc:Choice>
              <mc:Fallback>
                <p:oleObj name="Equation" r:id="rId15" imgW="194292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95600"/>
                        <a:ext cx="1943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4" name="Object 14">
            <a:extLst>
              <a:ext uri="{FF2B5EF4-FFF2-40B4-BE49-F238E27FC236}">
                <a16:creationId xmlns:a16="http://schemas.microsoft.com/office/drawing/2014/main" id="{94EC5F21-6331-4876-8622-8E8F74E95B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0" y="4419600"/>
          <a:ext cx="1574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1" name="Equation" r:id="rId17" imgW="1574640" imgH="1650960" progId="Equation.3">
                  <p:embed/>
                </p:oleObj>
              </mc:Choice>
              <mc:Fallback>
                <p:oleObj name="Equation" r:id="rId17" imgW="1574640" imgH="1650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419600"/>
                        <a:ext cx="1574800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15" name="Line 15">
            <a:extLst>
              <a:ext uri="{FF2B5EF4-FFF2-40B4-BE49-F238E27FC236}">
                <a16:creationId xmlns:a16="http://schemas.microsoft.com/office/drawing/2014/main" id="{211DF748-B885-48A0-ACB7-BDBE48988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419600"/>
            <a:ext cx="502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79216" name="Object 16">
            <a:extLst>
              <a:ext uri="{FF2B5EF4-FFF2-40B4-BE49-F238E27FC236}">
                <a16:creationId xmlns:a16="http://schemas.microsoft.com/office/drawing/2014/main" id="{1226C597-3E4A-417F-AACB-845F881D90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648200"/>
          <a:ext cx="10287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2" name="Equation" r:id="rId19" imgW="1028520" imgH="723600" progId="Equation.3">
                  <p:embed/>
                </p:oleObj>
              </mc:Choice>
              <mc:Fallback>
                <p:oleObj name="Equation" r:id="rId19" imgW="102852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8200"/>
                        <a:ext cx="10287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217" name="Object 17">
            <a:extLst>
              <a:ext uri="{FF2B5EF4-FFF2-40B4-BE49-F238E27FC236}">
                <a16:creationId xmlns:a16="http://schemas.microsoft.com/office/drawing/2014/main" id="{741796CA-7E95-45B9-9647-54E13E9C5A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4648200"/>
          <a:ext cx="23876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3" name="Equation" r:id="rId21" imgW="2387520" imgH="1168200" progId="Equation.3">
                  <p:embed/>
                </p:oleObj>
              </mc:Choice>
              <mc:Fallback>
                <p:oleObj name="Equation" r:id="rId21" imgW="2387520" imgH="1168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648200"/>
                        <a:ext cx="23876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9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5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9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35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92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5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9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5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35j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9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autoUpdateAnimBg="0"/>
      <p:bldP spid="17920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C1EEF116-83F2-4811-9D18-11860A45F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81251" name="Text Box 3">
            <a:extLst>
              <a:ext uri="{FF2B5EF4-FFF2-40B4-BE49-F238E27FC236}">
                <a16:creationId xmlns:a16="http://schemas.microsoft.com/office/drawing/2014/main" id="{BF247AB0-E18F-428A-A972-367576722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81252" name="Text Box 4">
            <a:extLst>
              <a:ext uri="{FF2B5EF4-FFF2-40B4-BE49-F238E27FC236}">
                <a16:creationId xmlns:a16="http://schemas.microsoft.com/office/drawing/2014/main" id="{9C75EB4C-57EE-4FB1-B5C6-575DCF14C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ii) Porsche</a:t>
            </a:r>
          </a:p>
        </p:txBody>
      </p:sp>
      <p:sp>
        <p:nvSpPr>
          <p:cNvPr id="18125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9CB2F628-828E-47A8-8AB1-4E0993A71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1255" name="AutoShape 7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C89BA718-70E2-443D-B02B-69BC048F6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1256" name="Rectangle 8">
            <a:extLst>
              <a:ext uri="{FF2B5EF4-FFF2-40B4-BE49-F238E27FC236}">
                <a16:creationId xmlns:a16="http://schemas.microsoft.com/office/drawing/2014/main" id="{A7501071-0DAA-48F9-9BE7-E430A1F70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81257" name="Text Box 9">
            <a:extLst>
              <a:ext uri="{FF2B5EF4-FFF2-40B4-BE49-F238E27FC236}">
                <a16:creationId xmlns:a16="http://schemas.microsoft.com/office/drawing/2014/main" id="{D88E4331-F7FA-4EAC-9A78-C4D006CF8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81258" name="Rectangle 10">
            <a:extLst>
              <a:ext uri="{FF2B5EF4-FFF2-40B4-BE49-F238E27FC236}">
                <a16:creationId xmlns:a16="http://schemas.microsoft.com/office/drawing/2014/main" id="{D76166C2-AE5C-4E40-995D-8D47BFEE8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362200"/>
            <a:ext cx="1587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35 (continued)</a:t>
            </a:r>
            <a:endParaRPr lang="en-US" altLang="en-US"/>
          </a:p>
        </p:txBody>
      </p:sp>
      <p:graphicFrame>
        <p:nvGraphicFramePr>
          <p:cNvPr id="181259" name="Object 11">
            <a:extLst>
              <a:ext uri="{FF2B5EF4-FFF2-40B4-BE49-F238E27FC236}">
                <a16:creationId xmlns:a16="http://schemas.microsoft.com/office/drawing/2014/main" id="{3EEC04BD-BCD1-41F5-BD48-88D4A0B93F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743200"/>
          <a:ext cx="1447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6" name="Equation" r:id="rId11" imgW="1447560" imgH="1257120" progId="Equation.3">
                  <p:embed/>
                </p:oleObj>
              </mc:Choice>
              <mc:Fallback>
                <p:oleObj name="Equation" r:id="rId11" imgW="14475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743200"/>
                        <a:ext cx="14478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0" name="Object 12">
            <a:extLst>
              <a:ext uri="{FF2B5EF4-FFF2-40B4-BE49-F238E27FC236}">
                <a16:creationId xmlns:a16="http://schemas.microsoft.com/office/drawing/2014/main" id="{E0D0191D-1235-4CD1-B7A1-7107C033CF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8956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7" name="Equation" r:id="rId13" imgW="1091880" imgH="723600" progId="Equation.3">
                  <p:embed/>
                </p:oleObj>
              </mc:Choice>
              <mc:Fallback>
                <p:oleObj name="Equation" r:id="rId13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8956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1" name="Object 13">
            <a:extLst>
              <a:ext uri="{FF2B5EF4-FFF2-40B4-BE49-F238E27FC236}">
                <a16:creationId xmlns:a16="http://schemas.microsoft.com/office/drawing/2014/main" id="{90CEF285-AF1B-4C4B-871B-E51F196F23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895600"/>
          <a:ext cx="1943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8" name="Equation" r:id="rId15" imgW="1942920" imgH="1168200" progId="Equation.3">
                  <p:embed/>
                </p:oleObj>
              </mc:Choice>
              <mc:Fallback>
                <p:oleObj name="Equation" r:id="rId15" imgW="1942920" imgH="1168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95600"/>
                        <a:ext cx="1943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2" name="Object 14">
            <a:extLst>
              <a:ext uri="{FF2B5EF4-FFF2-40B4-BE49-F238E27FC236}">
                <a16:creationId xmlns:a16="http://schemas.microsoft.com/office/drawing/2014/main" id="{8C469CC2-7910-4C9D-BD4A-E5D93E256C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500" y="4419600"/>
          <a:ext cx="15748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69" name="Equation" r:id="rId17" imgW="1574640" imgH="1650960" progId="Equation.3">
                  <p:embed/>
                </p:oleObj>
              </mc:Choice>
              <mc:Fallback>
                <p:oleObj name="Equation" r:id="rId17" imgW="1574640" imgH="1650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419600"/>
                        <a:ext cx="1574800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4" name="Object 16">
            <a:extLst>
              <a:ext uri="{FF2B5EF4-FFF2-40B4-BE49-F238E27FC236}">
                <a16:creationId xmlns:a16="http://schemas.microsoft.com/office/drawing/2014/main" id="{E756F31E-8366-4D2F-AD90-8F2FE26A22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648200"/>
          <a:ext cx="10287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70" name="Equation" r:id="rId19" imgW="1028520" imgH="723600" progId="Equation.3">
                  <p:embed/>
                </p:oleObj>
              </mc:Choice>
              <mc:Fallback>
                <p:oleObj name="Equation" r:id="rId19" imgW="102852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8200"/>
                        <a:ext cx="10287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65" name="Object 17">
            <a:extLst>
              <a:ext uri="{FF2B5EF4-FFF2-40B4-BE49-F238E27FC236}">
                <a16:creationId xmlns:a16="http://schemas.microsoft.com/office/drawing/2014/main" id="{78833AE4-6919-4125-B26C-DC954A07FC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1550" y="4648200"/>
          <a:ext cx="23241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71" name="Equation" r:id="rId21" imgW="2323800" imgH="1168200" progId="Equation.3">
                  <p:embed/>
                </p:oleObj>
              </mc:Choice>
              <mc:Fallback>
                <p:oleObj name="Equation" r:id="rId21" imgW="2323800" imgH="1168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0" y="4648200"/>
                        <a:ext cx="23241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5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1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35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1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5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1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5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35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autoUpdateAnimBg="0"/>
      <p:bldP spid="1812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45F4CFED-FACD-4BD5-9318-498E8136A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2579" name="Text Box 3">
            <a:extLst>
              <a:ext uri="{FF2B5EF4-FFF2-40B4-BE49-F238E27FC236}">
                <a16:creationId xmlns:a16="http://schemas.microsoft.com/office/drawing/2014/main" id="{59B4996D-2741-4C90-99FC-02A5CCD00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2580" name="Text Box 4">
            <a:extLst>
              <a:ext uri="{FF2B5EF4-FFF2-40B4-BE49-F238E27FC236}">
                <a16:creationId xmlns:a16="http://schemas.microsoft.com/office/drawing/2014/main" id="{686817BC-608D-493C-9779-BD0CFE036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Jaguar can reach 27 m/s from rest in 9.0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258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18D74B0-3E14-4E97-877D-497F27D7B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2583" name="AutoShape 7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6AF41AA9-1AA1-4F60-B327-D47B7EF89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2584" name="Rectangle 8">
            <a:extLst>
              <a:ext uri="{FF2B5EF4-FFF2-40B4-BE49-F238E27FC236}">
                <a16:creationId xmlns:a16="http://schemas.microsoft.com/office/drawing/2014/main" id="{00000813-5ECC-4771-A548-AEEC0E4D6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2585" name="Text Box 9">
            <a:extLst>
              <a:ext uri="{FF2B5EF4-FFF2-40B4-BE49-F238E27FC236}">
                <a16:creationId xmlns:a16="http://schemas.microsoft.com/office/drawing/2014/main" id="{E299AEA3-D96D-4F32-87EF-8DA263339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2586" name="Rectangle 10">
            <a:extLst>
              <a:ext uri="{FF2B5EF4-FFF2-40B4-BE49-F238E27FC236}">
                <a16:creationId xmlns:a16="http://schemas.microsoft.com/office/drawing/2014/main" id="{C04EF914-978E-4AD3-AEA0-60D14E805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23</a:t>
            </a:r>
            <a:endParaRPr lang="en-US" altLang="en-US"/>
          </a:p>
        </p:txBody>
      </p:sp>
      <p:graphicFrame>
        <p:nvGraphicFramePr>
          <p:cNvPr id="152587" name="Object 11">
            <a:extLst>
              <a:ext uri="{FF2B5EF4-FFF2-40B4-BE49-F238E27FC236}">
                <a16:creationId xmlns:a16="http://schemas.microsoft.com/office/drawing/2014/main" id="{D14E3A10-C5E4-4290-B0B8-49D6DC0533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9600" y="3740150"/>
          <a:ext cx="14097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1" name="Equation" r:id="rId9" imgW="1409400" imgH="1257120" progId="Equation.3">
                  <p:embed/>
                </p:oleObj>
              </mc:Choice>
              <mc:Fallback>
                <p:oleObj name="Equation" r:id="rId9" imgW="14094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740150"/>
                        <a:ext cx="14097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8" name="Object 12">
            <a:extLst>
              <a:ext uri="{FF2B5EF4-FFF2-40B4-BE49-F238E27FC236}">
                <a16:creationId xmlns:a16="http://schemas.microsoft.com/office/drawing/2014/main" id="{A5E57CA4-8079-4C1B-AE00-7266A24199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2" name="Equation" r:id="rId11" imgW="1091880" imgH="723600" progId="Equation.3">
                  <p:embed/>
                </p:oleObj>
              </mc:Choice>
              <mc:Fallback>
                <p:oleObj name="Equation" r:id="rId11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90" name="Object 14">
            <a:extLst>
              <a:ext uri="{FF2B5EF4-FFF2-40B4-BE49-F238E27FC236}">
                <a16:creationId xmlns:a16="http://schemas.microsoft.com/office/drawing/2014/main" id="{A55203F0-805A-4BFE-B2BE-373FE1EFB8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3962400"/>
          <a:ext cx="1358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593" name="Equation" r:id="rId13" imgW="1358640" imgH="1218960" progId="Equation.3">
                  <p:embed/>
                </p:oleObj>
              </mc:Choice>
              <mc:Fallback>
                <p:oleObj name="Equation" r:id="rId13" imgW="1358640" imgH="1218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962400"/>
                        <a:ext cx="13589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25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25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2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utoUpdateAnimBg="0"/>
      <p:bldP spid="15258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C778B870-B61E-4CF4-9993-BCD04C611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4627" name="Text Box 3">
            <a:extLst>
              <a:ext uri="{FF2B5EF4-FFF2-40B4-BE49-F238E27FC236}">
                <a16:creationId xmlns:a16="http://schemas.microsoft.com/office/drawing/2014/main" id="{1D52EE57-6DE6-410B-A54F-9BE6DAA82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4628" name="Text Box 4">
            <a:extLst>
              <a:ext uri="{FF2B5EF4-FFF2-40B4-BE49-F238E27FC236}">
                <a16:creationId xmlns:a16="http://schemas.microsoft.com/office/drawing/2014/main" id="{4CC4DE67-33A5-4473-B93F-B32D596A1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The space shuttle reaches 1000 m/s, 45 s after launch.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462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885169C-EE4A-4AD5-B8E1-3C9AA598E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463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01B45A9-3537-4FC8-AA4D-58C0BF804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4632" name="Rectangle 8">
            <a:extLst>
              <a:ext uri="{FF2B5EF4-FFF2-40B4-BE49-F238E27FC236}">
                <a16:creationId xmlns:a16="http://schemas.microsoft.com/office/drawing/2014/main" id="{33C5BDEB-84B6-4CF0-AE5C-87AF98BE8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4633" name="Text Box 9">
            <a:extLst>
              <a:ext uri="{FF2B5EF4-FFF2-40B4-BE49-F238E27FC236}">
                <a16:creationId xmlns:a16="http://schemas.microsoft.com/office/drawing/2014/main" id="{834374F2-926E-4131-A9CF-B1B1AF50F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4433A96C-2C89-4911-A94D-4412E965F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24</a:t>
            </a:r>
            <a:endParaRPr lang="en-US" altLang="en-US"/>
          </a:p>
        </p:txBody>
      </p:sp>
      <p:graphicFrame>
        <p:nvGraphicFramePr>
          <p:cNvPr id="154635" name="Object 11">
            <a:extLst>
              <a:ext uri="{FF2B5EF4-FFF2-40B4-BE49-F238E27FC236}">
                <a16:creationId xmlns:a16="http://schemas.microsoft.com/office/drawing/2014/main" id="{4949EE8F-EE96-44AA-AD83-613C42F257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250" y="3740150"/>
          <a:ext cx="16764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39" name="Equation" r:id="rId8" imgW="1676160" imgH="1257120" progId="Equation.3">
                  <p:embed/>
                </p:oleObj>
              </mc:Choice>
              <mc:Fallback>
                <p:oleObj name="Equation" r:id="rId8" imgW="16761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3740150"/>
                        <a:ext cx="16764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36" name="Object 12">
            <a:extLst>
              <a:ext uri="{FF2B5EF4-FFF2-40B4-BE49-F238E27FC236}">
                <a16:creationId xmlns:a16="http://schemas.microsoft.com/office/drawing/2014/main" id="{037F05C2-2466-4B4B-8916-EFFBA76EEC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0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37" name="Object 13">
            <a:extLst>
              <a:ext uri="{FF2B5EF4-FFF2-40B4-BE49-F238E27FC236}">
                <a16:creationId xmlns:a16="http://schemas.microsoft.com/office/drawing/2014/main" id="{B890FB31-E0BB-4715-A63D-F0C68F0138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1550" y="3962400"/>
          <a:ext cx="1752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41" name="Equation" r:id="rId12" imgW="1752480" imgH="1218960" progId="Equation.3">
                  <p:embed/>
                </p:oleObj>
              </mc:Choice>
              <mc:Fallback>
                <p:oleObj name="Equation" r:id="rId12" imgW="175248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550" y="3962400"/>
                        <a:ext cx="1752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638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35A6CBFD-32B4-4F3A-BF58-D2B8001FB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46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46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46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4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autoUpdateAnimBg="0"/>
      <p:bldP spid="15462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>
            <a:extLst>
              <a:ext uri="{FF2B5EF4-FFF2-40B4-BE49-F238E27FC236}">
                <a16:creationId xmlns:a16="http://schemas.microsoft.com/office/drawing/2014/main" id="{E7825E9A-73A2-4D21-B3A0-E204C1271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6675" name="Text Box 3">
            <a:extLst>
              <a:ext uri="{FF2B5EF4-FFF2-40B4-BE49-F238E27FC236}">
                <a16:creationId xmlns:a16="http://schemas.microsoft.com/office/drawing/2014/main" id="{9FCD794D-E18F-435F-8DAC-66AE4B3B8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6676" name="Text Box 4">
            <a:extLst>
              <a:ext uri="{FF2B5EF4-FFF2-40B4-BE49-F238E27FC236}">
                <a16:creationId xmlns:a16="http://schemas.microsoft.com/office/drawing/2014/main" id="{3D1E3DC2-AA56-4E9E-AE72-E9E8752D4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car reaches 30 m/s from a speed of 18 m/s in 6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667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1413375-653F-4CD8-A59A-0BEB2B667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667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5149C44-714E-4445-8B86-47D1AC040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6680" name="Rectangle 8">
            <a:extLst>
              <a:ext uri="{FF2B5EF4-FFF2-40B4-BE49-F238E27FC236}">
                <a16:creationId xmlns:a16="http://schemas.microsoft.com/office/drawing/2014/main" id="{FB4037C8-83F8-408C-ADD8-827C916A7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6681" name="Text Box 9">
            <a:extLst>
              <a:ext uri="{FF2B5EF4-FFF2-40B4-BE49-F238E27FC236}">
                <a16:creationId xmlns:a16="http://schemas.microsoft.com/office/drawing/2014/main" id="{B39A038B-7ADB-4CAC-A04A-0F59C62F0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6682" name="Rectangle 10">
            <a:extLst>
              <a:ext uri="{FF2B5EF4-FFF2-40B4-BE49-F238E27FC236}">
                <a16:creationId xmlns:a16="http://schemas.microsoft.com/office/drawing/2014/main" id="{63E66B4F-81FD-46C2-997C-256A034C2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25</a:t>
            </a:r>
            <a:endParaRPr lang="en-US" altLang="en-US"/>
          </a:p>
        </p:txBody>
      </p:sp>
      <p:graphicFrame>
        <p:nvGraphicFramePr>
          <p:cNvPr id="156683" name="Object 11">
            <a:extLst>
              <a:ext uri="{FF2B5EF4-FFF2-40B4-BE49-F238E27FC236}">
                <a16:creationId xmlns:a16="http://schemas.microsoft.com/office/drawing/2014/main" id="{EE82EF4C-6C0C-4238-82E7-9ABE95F34D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2300" y="3740150"/>
          <a:ext cx="1384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7" name="Equation" r:id="rId8" imgW="1384200" imgH="1257120" progId="Equation.3">
                  <p:embed/>
                </p:oleObj>
              </mc:Choice>
              <mc:Fallback>
                <p:oleObj name="Equation" r:id="rId8" imgW="13842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3740150"/>
                        <a:ext cx="13843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4" name="Object 12">
            <a:extLst>
              <a:ext uri="{FF2B5EF4-FFF2-40B4-BE49-F238E27FC236}">
                <a16:creationId xmlns:a16="http://schemas.microsoft.com/office/drawing/2014/main" id="{99C32C04-058A-4AB8-AD72-F5BBB7136D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8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5" name="Object 13">
            <a:extLst>
              <a:ext uri="{FF2B5EF4-FFF2-40B4-BE49-F238E27FC236}">
                <a16:creationId xmlns:a16="http://schemas.microsoft.com/office/drawing/2014/main" id="{960FD676-F74E-46AC-B1CE-4D437C7365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2050" y="3962400"/>
          <a:ext cx="1371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689" name="Equation" r:id="rId12" imgW="1371600" imgH="1218960" progId="Equation.3">
                  <p:embed/>
                </p:oleObj>
              </mc:Choice>
              <mc:Fallback>
                <p:oleObj name="Equation" r:id="rId12" imgW="137160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3962400"/>
                        <a:ext cx="1371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86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64A037AF-13DE-40B2-BE6F-38AF8F8F5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autoUpdateAnimBg="0"/>
      <p:bldP spid="1566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7041E41E-1583-4C79-84C4-73EE30580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8723" name="Text Box 3">
            <a:extLst>
              <a:ext uri="{FF2B5EF4-FFF2-40B4-BE49-F238E27FC236}">
                <a16:creationId xmlns:a16="http://schemas.microsoft.com/office/drawing/2014/main" id="{0FB07AA9-3945-455E-AC40-8D4B9D5CA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8724" name="Text Box 4">
            <a:extLst>
              <a:ext uri="{FF2B5EF4-FFF2-40B4-BE49-F238E27FC236}">
                <a16:creationId xmlns:a16="http://schemas.microsoft.com/office/drawing/2014/main" id="{5899A63D-D65E-4907-B23D-EFB91D302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train moving at 10 m/s increases its speed to 45 m/s  in 10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872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4A77942-9CF5-4C42-9C51-31BB7E316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872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89995A3-461D-4AC8-978D-E2D90BA07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8728" name="Rectangle 8">
            <a:extLst>
              <a:ext uri="{FF2B5EF4-FFF2-40B4-BE49-F238E27FC236}">
                <a16:creationId xmlns:a16="http://schemas.microsoft.com/office/drawing/2014/main" id="{8918841C-FDDF-4D24-B3A1-2760B8B92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8729" name="Text Box 9">
            <a:extLst>
              <a:ext uri="{FF2B5EF4-FFF2-40B4-BE49-F238E27FC236}">
                <a16:creationId xmlns:a16="http://schemas.microsoft.com/office/drawing/2014/main" id="{3D3C2753-5823-4A61-A5A5-FDB471407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58730" name="Rectangle 10">
            <a:extLst>
              <a:ext uri="{FF2B5EF4-FFF2-40B4-BE49-F238E27FC236}">
                <a16:creationId xmlns:a16="http://schemas.microsoft.com/office/drawing/2014/main" id="{E53D3D50-71E6-4B24-A897-D5244B1C0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26</a:t>
            </a:r>
            <a:endParaRPr lang="en-US" altLang="en-US"/>
          </a:p>
        </p:txBody>
      </p:sp>
      <p:graphicFrame>
        <p:nvGraphicFramePr>
          <p:cNvPr id="158731" name="Object 11">
            <a:extLst>
              <a:ext uri="{FF2B5EF4-FFF2-40B4-BE49-F238E27FC236}">
                <a16:creationId xmlns:a16="http://schemas.microsoft.com/office/drawing/2014/main" id="{AA86C6D5-57D3-434B-B33B-01D005510C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950" y="3740150"/>
          <a:ext cx="13970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5" name="Equation" r:id="rId8" imgW="1396800" imgH="1257120" progId="Equation.3">
                  <p:embed/>
                </p:oleObj>
              </mc:Choice>
              <mc:Fallback>
                <p:oleObj name="Equation" r:id="rId8" imgW="13968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3740150"/>
                        <a:ext cx="13970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2" name="Object 12">
            <a:extLst>
              <a:ext uri="{FF2B5EF4-FFF2-40B4-BE49-F238E27FC236}">
                <a16:creationId xmlns:a16="http://schemas.microsoft.com/office/drawing/2014/main" id="{6AFC71A3-CC5B-44D0-B50E-724B1837A6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6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33" name="Object 13">
            <a:extLst>
              <a:ext uri="{FF2B5EF4-FFF2-40B4-BE49-F238E27FC236}">
                <a16:creationId xmlns:a16="http://schemas.microsoft.com/office/drawing/2014/main" id="{6F059C9F-7F2D-46BA-8CD0-EC0E286D8F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34100" y="3962400"/>
          <a:ext cx="15875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7" name="Equation" r:id="rId12" imgW="1587240" imgH="1218960" progId="Equation.3">
                  <p:embed/>
                </p:oleObj>
              </mc:Choice>
              <mc:Fallback>
                <p:oleObj name="Equation" r:id="rId12" imgW="158724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3962400"/>
                        <a:ext cx="15875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4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644E0B27-13DA-4DA8-81D8-50F77C68A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87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autoUpdateAnimBg="0"/>
      <p:bldP spid="15872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B4014160-2823-4221-B51C-9D813ED16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0771" name="Text Box 3">
            <a:extLst>
              <a:ext uri="{FF2B5EF4-FFF2-40B4-BE49-F238E27FC236}">
                <a16:creationId xmlns:a16="http://schemas.microsoft.com/office/drawing/2014/main" id="{592D72E4-2ED1-4444-8CC2-D74AA7C86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0772" name="Text Box 4">
            <a:extLst>
              <a:ext uri="{FF2B5EF4-FFF2-40B4-BE49-F238E27FC236}">
                <a16:creationId xmlns:a16="http://schemas.microsoft.com/office/drawing/2014/main" id="{E770B0AC-F021-45A9-89CA-82B153107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bullet travelling at 240 m/s hits a wall and stops in 0.2 s. What is its acceleration?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077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290EF9F-BBFB-49DF-84D5-5323B3795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077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C18AF17-0D5D-400B-851B-AED8B22BC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0776" name="Rectangle 8">
            <a:extLst>
              <a:ext uri="{FF2B5EF4-FFF2-40B4-BE49-F238E27FC236}">
                <a16:creationId xmlns:a16="http://schemas.microsoft.com/office/drawing/2014/main" id="{23C7F3E2-DF74-41D7-B42B-3886A20C3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0777" name="Text Box 9">
            <a:extLst>
              <a:ext uri="{FF2B5EF4-FFF2-40B4-BE49-F238E27FC236}">
                <a16:creationId xmlns:a16="http://schemas.microsoft.com/office/drawing/2014/main" id="{31F21C06-BFAB-4418-8381-BD9C2128B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0778" name="Rectangle 10">
            <a:extLst>
              <a:ext uri="{FF2B5EF4-FFF2-40B4-BE49-F238E27FC236}">
                <a16:creationId xmlns:a16="http://schemas.microsoft.com/office/drawing/2014/main" id="{018084B1-B2BF-4AFF-938D-E18DD6329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27</a:t>
            </a:r>
            <a:endParaRPr lang="en-US" altLang="en-US"/>
          </a:p>
        </p:txBody>
      </p:sp>
      <p:graphicFrame>
        <p:nvGraphicFramePr>
          <p:cNvPr id="160779" name="Object 11">
            <a:extLst>
              <a:ext uri="{FF2B5EF4-FFF2-40B4-BE49-F238E27FC236}">
                <a16:creationId xmlns:a16="http://schemas.microsoft.com/office/drawing/2014/main" id="{EEC96AAD-8EDF-45D7-B274-8B3659D49C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250" y="3740150"/>
          <a:ext cx="16764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3" name="Equation" r:id="rId8" imgW="1676160" imgH="1257120" progId="Equation.3">
                  <p:embed/>
                </p:oleObj>
              </mc:Choice>
              <mc:Fallback>
                <p:oleObj name="Equation" r:id="rId8" imgW="16761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3740150"/>
                        <a:ext cx="16764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0" name="Object 12">
            <a:extLst>
              <a:ext uri="{FF2B5EF4-FFF2-40B4-BE49-F238E27FC236}">
                <a16:creationId xmlns:a16="http://schemas.microsoft.com/office/drawing/2014/main" id="{8A46BC3F-FAA8-44E2-BFE5-1F1A05CEF4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4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81" name="Object 13">
            <a:extLst>
              <a:ext uri="{FF2B5EF4-FFF2-40B4-BE49-F238E27FC236}">
                <a16:creationId xmlns:a16="http://schemas.microsoft.com/office/drawing/2014/main" id="{44F97E21-BD05-44C8-8049-CFF4028193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24550" y="3962400"/>
          <a:ext cx="2006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5" name="Equation" r:id="rId12" imgW="2006280" imgH="1218960" progId="Equation.3">
                  <p:embed/>
                </p:oleObj>
              </mc:Choice>
              <mc:Fallback>
                <p:oleObj name="Equation" r:id="rId12" imgW="2006280" imgH="12189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4550" y="3962400"/>
                        <a:ext cx="2006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82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91436AB1-7CC7-4100-B2FC-D7FC47F54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07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0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0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autoUpdateAnimBg="0"/>
      <p:bldP spid="16077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6840D815-7C9C-4D91-AD58-2FFC180EB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04EFA151-8344-4EA5-9E3C-AC7BCBDE8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2820" name="Text Box 4">
            <a:extLst>
              <a:ext uri="{FF2B5EF4-FFF2-40B4-BE49-F238E27FC236}">
                <a16:creationId xmlns:a16="http://schemas.microsoft.com/office/drawing/2014/main" id="{C66BCBAA-390C-41A5-BEA4-15ED8C777C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car travelling at 20 m/s brakes and slows to a halt in 8 s. What is its deceleration?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282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8932EF6A-ADEE-4954-99ED-E12BA1962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282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D209E3F-CEC1-4845-B2B7-11421F364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2824" name="Rectangle 8">
            <a:extLst>
              <a:ext uri="{FF2B5EF4-FFF2-40B4-BE49-F238E27FC236}">
                <a16:creationId xmlns:a16="http://schemas.microsoft.com/office/drawing/2014/main" id="{B2F34B49-F74F-4415-BF58-5CD75A6DC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9D3D2290-611E-4EC1-8059-8528B67C1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2826" name="Rectangle 10">
            <a:extLst>
              <a:ext uri="{FF2B5EF4-FFF2-40B4-BE49-F238E27FC236}">
                <a16:creationId xmlns:a16="http://schemas.microsoft.com/office/drawing/2014/main" id="{9027D03B-C312-48D9-8001-6BF2845AB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28</a:t>
            </a:r>
            <a:endParaRPr lang="en-US" altLang="en-US"/>
          </a:p>
        </p:txBody>
      </p:sp>
      <p:graphicFrame>
        <p:nvGraphicFramePr>
          <p:cNvPr id="162827" name="Object 11">
            <a:extLst>
              <a:ext uri="{FF2B5EF4-FFF2-40B4-BE49-F238E27FC236}">
                <a16:creationId xmlns:a16="http://schemas.microsoft.com/office/drawing/2014/main" id="{D8EAE3F2-361E-4BDF-AF57-B30B3CEE98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3250" y="3740150"/>
          <a:ext cx="14224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1" name="Equation" r:id="rId8" imgW="1422360" imgH="1257120" progId="Equation.3">
                  <p:embed/>
                </p:oleObj>
              </mc:Choice>
              <mc:Fallback>
                <p:oleObj name="Equation" r:id="rId8" imgW="142236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3740150"/>
                        <a:ext cx="14224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8" name="Object 12">
            <a:extLst>
              <a:ext uri="{FF2B5EF4-FFF2-40B4-BE49-F238E27FC236}">
                <a16:creationId xmlns:a16="http://schemas.microsoft.com/office/drawing/2014/main" id="{F8C2EE46-5DFA-44C5-BD2D-A1EA391B71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2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9" name="Object 13">
            <a:extLst>
              <a:ext uri="{FF2B5EF4-FFF2-40B4-BE49-F238E27FC236}">
                <a16:creationId xmlns:a16="http://schemas.microsoft.com/office/drawing/2014/main" id="{60FAD24D-1FB3-4B01-A42A-9109FA9B05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714750"/>
          <a:ext cx="30353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3" name="Equation" r:id="rId12" imgW="3035160" imgH="1714320" progId="Equation.3">
                  <p:embed/>
                </p:oleObj>
              </mc:Choice>
              <mc:Fallback>
                <p:oleObj name="Equation" r:id="rId12" imgW="3035160" imgH="17143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714750"/>
                        <a:ext cx="3035300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0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D8A5D067-01CE-4977-9578-8ECE2FD9A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2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28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28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autoUpdateAnimBg="0"/>
      <p:bldP spid="16282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204C7949-943B-479B-A073-6E6104D1C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6915" name="Text Box 3">
            <a:extLst>
              <a:ext uri="{FF2B5EF4-FFF2-40B4-BE49-F238E27FC236}">
                <a16:creationId xmlns:a16="http://schemas.microsoft.com/office/drawing/2014/main" id="{76F1B8E1-2194-42FC-B10D-C1DF549D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6916" name="Text Box 4">
            <a:extLst>
              <a:ext uri="{FF2B5EF4-FFF2-40B4-BE49-F238E27FC236}">
                <a16:creationId xmlns:a16="http://schemas.microsoft.com/office/drawing/2014/main" id="{A8B75A2D-A5AC-4A64-B031-652FABF8A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On approaching the speed limit signs, a car slows from 30 m/s to 12 m/s in 5 s. What is its deceleration?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691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3D54BF44-13D5-47FD-8642-BF7A44372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691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59F4293-F738-4E2D-BE60-EECB8B354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6920" name="Rectangle 8">
            <a:extLst>
              <a:ext uri="{FF2B5EF4-FFF2-40B4-BE49-F238E27FC236}">
                <a16:creationId xmlns:a16="http://schemas.microsoft.com/office/drawing/2014/main" id="{392B9DC6-B1B6-4E58-A76E-4E2671970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6921" name="Text Box 9">
            <a:extLst>
              <a:ext uri="{FF2B5EF4-FFF2-40B4-BE49-F238E27FC236}">
                <a16:creationId xmlns:a16="http://schemas.microsoft.com/office/drawing/2014/main" id="{C4172550-69CD-430B-8C1E-9F4DC7737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6922" name="Rectangle 10">
            <a:extLst>
              <a:ext uri="{FF2B5EF4-FFF2-40B4-BE49-F238E27FC236}">
                <a16:creationId xmlns:a16="http://schemas.microsoft.com/office/drawing/2014/main" id="{435E380F-D9D4-43B9-98C1-A2E5CC49F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30</a:t>
            </a:r>
            <a:endParaRPr lang="en-US" altLang="en-US"/>
          </a:p>
        </p:txBody>
      </p:sp>
      <p:graphicFrame>
        <p:nvGraphicFramePr>
          <p:cNvPr id="166923" name="Object 11">
            <a:extLst>
              <a:ext uri="{FF2B5EF4-FFF2-40B4-BE49-F238E27FC236}">
                <a16:creationId xmlns:a16="http://schemas.microsoft.com/office/drawing/2014/main" id="{06736A3C-4DA3-42EA-934E-B5EAFCA5FD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79600" y="3740150"/>
          <a:ext cx="14097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7" name="Equation" r:id="rId8" imgW="1409400" imgH="1257120" progId="Equation.3">
                  <p:embed/>
                </p:oleObj>
              </mc:Choice>
              <mc:Fallback>
                <p:oleObj name="Equation" r:id="rId8" imgW="1409400" imgH="12571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740150"/>
                        <a:ext cx="14097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24" name="Object 12">
            <a:extLst>
              <a:ext uri="{FF2B5EF4-FFF2-40B4-BE49-F238E27FC236}">
                <a16:creationId xmlns:a16="http://schemas.microsoft.com/office/drawing/2014/main" id="{49C6CDB9-A98F-4BC2-B941-B48EF4A9CE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51300" y="3962400"/>
          <a:ext cx="1092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8" name="Equation" r:id="rId10" imgW="1091880" imgH="723600" progId="Equation.3">
                  <p:embed/>
                </p:oleObj>
              </mc:Choice>
              <mc:Fallback>
                <p:oleObj name="Equation" r:id="rId10" imgW="109188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3962400"/>
                        <a:ext cx="10922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925" name="Object 13">
            <a:extLst>
              <a:ext uri="{FF2B5EF4-FFF2-40B4-BE49-F238E27FC236}">
                <a16:creationId xmlns:a16="http://schemas.microsoft.com/office/drawing/2014/main" id="{872123EC-166E-40C7-B9AE-0C3C366E1B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714750"/>
          <a:ext cx="30353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9" name="Equation" r:id="rId12" imgW="3035160" imgH="1714320" progId="Equation.3">
                  <p:embed/>
                </p:oleObj>
              </mc:Choice>
              <mc:Fallback>
                <p:oleObj name="Equation" r:id="rId12" imgW="3035160" imgH="17143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714750"/>
                        <a:ext cx="3035300" cy="171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6" name="AutoShape 14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FC1E8B23-7D46-488B-8439-4DAEEB4F4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0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6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69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autoUpdateAnimBg="0"/>
      <p:bldP spid="16691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195096F1-E0CB-46A8-9A18-AA46935B9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68963" name="Text Box 3">
            <a:extLst>
              <a:ext uri="{FF2B5EF4-FFF2-40B4-BE49-F238E27FC236}">
                <a16:creationId xmlns:a16="http://schemas.microsoft.com/office/drawing/2014/main" id="{9E06A87B-70A6-4AE5-BA8F-F9C6943A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68964" name="Text Box 4">
            <a:extLst>
              <a:ext uri="{FF2B5EF4-FFF2-40B4-BE49-F238E27FC236}">
                <a16:creationId xmlns:a16="http://schemas.microsoft.com/office/drawing/2014/main" id="{2926AD5C-735B-4FA8-8563-4CC5BCDD8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bowling ball is accelerated from rest at 3 m/s</a:t>
            </a:r>
            <a:r>
              <a:rPr lang="en-US" altLang="en-US" sz="2400" baseline="30000">
                <a:solidFill>
                  <a:schemeClr val="tx1"/>
                </a:solidFill>
              </a:rPr>
              <a:t>2</a:t>
            </a:r>
            <a:r>
              <a:rPr lang="en-US" altLang="en-US" sz="2400">
                <a:solidFill>
                  <a:schemeClr val="tx1"/>
                </a:solidFill>
              </a:rPr>
              <a:t> for 1.2 s. What final speed will it reach?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6896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FCEE68B-DF6F-4932-A07B-9C602FD93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896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57AA5F9-8812-474E-B33B-0AE101DE0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8968" name="Rectangle 8">
            <a:extLst>
              <a:ext uri="{FF2B5EF4-FFF2-40B4-BE49-F238E27FC236}">
                <a16:creationId xmlns:a16="http://schemas.microsoft.com/office/drawing/2014/main" id="{4B6EF246-33BC-45FF-BB3B-EE13FAFF6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68969" name="Text Box 9">
            <a:extLst>
              <a:ext uri="{FF2B5EF4-FFF2-40B4-BE49-F238E27FC236}">
                <a16:creationId xmlns:a16="http://schemas.microsoft.com/office/drawing/2014/main" id="{E24CCFC9-1ACF-438C-84C8-D6F2491EA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Acceleration</a:t>
            </a:r>
            <a:endParaRPr lang="en-US" altLang="en-US" sz="1400"/>
          </a:p>
        </p:txBody>
      </p:sp>
      <p:sp>
        <p:nvSpPr>
          <p:cNvPr id="168970" name="Rectangle 10">
            <a:extLst>
              <a:ext uri="{FF2B5EF4-FFF2-40B4-BE49-F238E27FC236}">
                <a16:creationId xmlns:a16="http://schemas.microsoft.com/office/drawing/2014/main" id="{EEEE8AE2-7E9F-4F63-8646-32A9741DF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31</a:t>
            </a:r>
            <a:endParaRPr lang="en-US" altLang="en-US"/>
          </a:p>
        </p:txBody>
      </p:sp>
      <p:graphicFrame>
        <p:nvGraphicFramePr>
          <p:cNvPr id="168971" name="Object 11">
            <a:extLst>
              <a:ext uri="{FF2B5EF4-FFF2-40B4-BE49-F238E27FC236}">
                <a16:creationId xmlns:a16="http://schemas.microsoft.com/office/drawing/2014/main" id="{369A4EFF-31BE-4B53-AC2F-2C17513064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2300" y="3530600"/>
          <a:ext cx="13843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6" name="Equation" r:id="rId9" imgW="1384200" imgH="1676160" progId="Equation.3">
                  <p:embed/>
                </p:oleObj>
              </mc:Choice>
              <mc:Fallback>
                <p:oleObj name="Equation" r:id="rId9" imgW="1384200" imgH="1676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3530600"/>
                        <a:ext cx="13843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2" name="Object 12">
            <a:extLst>
              <a:ext uri="{FF2B5EF4-FFF2-40B4-BE49-F238E27FC236}">
                <a16:creationId xmlns:a16="http://schemas.microsoft.com/office/drawing/2014/main" id="{33B01963-6939-43D9-B718-CF5C82D548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897313"/>
          <a:ext cx="1371600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7" name="Equation" r:id="rId11" imgW="583920" imgH="393480" progId="Equation.3">
                  <p:embed/>
                </p:oleObj>
              </mc:Choice>
              <mc:Fallback>
                <p:oleObj name="Equation" r:id="rId11" imgW="583920" imgH="393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897313"/>
                        <a:ext cx="1371600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3" name="Object 13">
            <a:extLst>
              <a:ext uri="{FF2B5EF4-FFF2-40B4-BE49-F238E27FC236}">
                <a16:creationId xmlns:a16="http://schemas.microsoft.com/office/drawing/2014/main" id="{6983F4AC-6738-4F78-A0F4-F65309A798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21400" y="4165600"/>
          <a:ext cx="16129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8" name="Equation" r:id="rId13" imgW="1612800" imgH="812520" progId="Equation.3">
                  <p:embed/>
                </p:oleObj>
              </mc:Choice>
              <mc:Fallback>
                <p:oleObj name="Equation" r:id="rId13" imgW="1612800" imgH="8125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400" y="4165600"/>
                        <a:ext cx="16129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8974" name="Object 14">
            <a:extLst>
              <a:ext uri="{FF2B5EF4-FFF2-40B4-BE49-F238E27FC236}">
                <a16:creationId xmlns:a16="http://schemas.microsoft.com/office/drawing/2014/main" id="{4061C598-F6D1-4C02-AD60-08207CD037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4876800"/>
          <a:ext cx="15240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79" name="Equation" r:id="rId15" imgW="609480" imgH="152280" progId="Equation.3">
                  <p:embed/>
                </p:oleObj>
              </mc:Choice>
              <mc:Fallback>
                <p:oleObj name="Equation" r:id="rId15" imgW="609480" imgH="152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876800"/>
                        <a:ext cx="15240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75" name="AutoShape 1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E8F75AB3-93C2-4ADF-8F63-57CB388DD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8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3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8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89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3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89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89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3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8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31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autoUpdateAnimBg="0"/>
      <p:bldP spid="168964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9938</TotalTime>
  <Words>652</Words>
  <Application>Microsoft Office PowerPoint</Application>
  <PresentationFormat>On-screen Show (4:3)</PresentationFormat>
  <Paragraphs>116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Times New Roman</vt:lpstr>
      <vt:lpstr>Impact</vt:lpstr>
      <vt:lpstr>Kinematics solutions</vt:lpstr>
      <vt:lpstr>Microsoft Equation 3.0</vt:lpstr>
      <vt:lpstr>Microsoft Word Document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91</cp:revision>
  <cp:lastPrinted>1999-03-08T14:32:10Z</cp:lastPrinted>
  <dcterms:created xsi:type="dcterms:W3CDTF">1998-09-04T13:35:22Z</dcterms:created>
  <dcterms:modified xsi:type="dcterms:W3CDTF">2020-06-09T08:57:32Z</dcterms:modified>
</cp:coreProperties>
</file>