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8"/>
  </p:notesMasterIdLst>
  <p:handoutMasterIdLst>
    <p:handoutMasterId r:id="rId9"/>
  </p:handoutMasterIdLst>
  <p:sldIdLst>
    <p:sldId id="288" r:id="rId2"/>
    <p:sldId id="406" r:id="rId3"/>
    <p:sldId id="407" r:id="rId4"/>
    <p:sldId id="408" r:id="rId5"/>
    <p:sldId id="409" r:id="rId6"/>
    <p:sldId id="410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folHlink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77777"/>
    <a:srgbClr val="FF9900"/>
    <a:srgbClr val="FFFF00"/>
    <a:srgbClr val="FF0000"/>
    <a:srgbClr val="00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>
      <p:cViewPr varScale="1">
        <p:scale>
          <a:sx n="91" d="100"/>
          <a:sy n="91" d="100"/>
        </p:scale>
        <p:origin x="103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EBFD67FC-3041-453E-80D7-43D723228CA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C96161BB-4A29-4CB8-B917-052E2F9A4C2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F313BEE5-1B58-4BAB-AB1B-C9D868F2B53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3253" name="Rectangle 5">
            <a:extLst>
              <a:ext uri="{FF2B5EF4-FFF2-40B4-BE49-F238E27FC236}">
                <a16:creationId xmlns:a16="http://schemas.microsoft.com/office/drawing/2014/main" id="{577DB301-B870-42A9-A501-025345C837C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7233ECB-1C3E-4C2D-912D-F1A57E47445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061B1A1-5D6F-47A9-A884-F12501AB8FE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4F72C094-D765-40A7-AAE0-99933D1982D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2BD95117-7E6F-45BA-A157-9753D071D844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A3C1BC2C-51E5-4FAF-A363-6E4EBFA0466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745E28D7-56CB-4098-86ED-6936F1E1F41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9BFAA58E-B8FB-4C50-9457-725372335E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0639150-D717-4905-8770-64C6B99E16E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ACC17DF-C0D5-460C-A121-61802476EB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F84F14-B76B-432C-8EDA-950968A6F090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02402" name="Rectangle 2">
            <a:extLst>
              <a:ext uri="{FF2B5EF4-FFF2-40B4-BE49-F238E27FC236}">
                <a16:creationId xmlns:a16="http://schemas.microsoft.com/office/drawing/2014/main" id="{F0169AF9-AC1C-42B6-AF89-94D92B758F2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49784916-6F00-4B1C-9FD7-4F6F1D5FCC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5D599CB-DCEC-4C53-BA7F-5B5F04D0EE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CF738A-8892-476C-8165-BC9F814A7541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70690" name="Rectangle 2">
            <a:extLst>
              <a:ext uri="{FF2B5EF4-FFF2-40B4-BE49-F238E27FC236}">
                <a16:creationId xmlns:a16="http://schemas.microsoft.com/office/drawing/2014/main" id="{26032352-B6BD-4F5C-84EC-A962644DAB8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0691" name="Rectangle 3">
            <a:extLst>
              <a:ext uri="{FF2B5EF4-FFF2-40B4-BE49-F238E27FC236}">
                <a16:creationId xmlns:a16="http://schemas.microsoft.com/office/drawing/2014/main" id="{ED704C53-6E79-421D-8C2E-7CC0515ED5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46B40AA-2ECC-4E04-9CC1-655068AA44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D93ABC-0ACE-40B4-BBEA-0A5BB84D752A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372738" name="Rectangle 2">
            <a:extLst>
              <a:ext uri="{FF2B5EF4-FFF2-40B4-BE49-F238E27FC236}">
                <a16:creationId xmlns:a16="http://schemas.microsoft.com/office/drawing/2014/main" id="{D3B9BBE4-C55E-42B2-8403-7E0A90B8D4F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2739" name="Rectangle 3">
            <a:extLst>
              <a:ext uri="{FF2B5EF4-FFF2-40B4-BE49-F238E27FC236}">
                <a16:creationId xmlns:a16="http://schemas.microsoft.com/office/drawing/2014/main" id="{EB3C855C-777C-4417-AC48-958370757E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0D1B214-99AB-4236-A72A-C0046E94BE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2A41A6-8B6B-4EF4-B2B7-42F437C91D3C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374786" name="Rectangle 2">
            <a:extLst>
              <a:ext uri="{FF2B5EF4-FFF2-40B4-BE49-F238E27FC236}">
                <a16:creationId xmlns:a16="http://schemas.microsoft.com/office/drawing/2014/main" id="{689D9B4C-7EC8-4C21-9867-45E252F3A63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4787" name="Rectangle 3">
            <a:extLst>
              <a:ext uri="{FF2B5EF4-FFF2-40B4-BE49-F238E27FC236}">
                <a16:creationId xmlns:a16="http://schemas.microsoft.com/office/drawing/2014/main" id="{4E934B1B-5121-473A-B6B9-9793D0A00F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0DACB71-FD4F-40CF-8064-2E96E0E4E2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83181D-B86D-429A-B166-09580D084BAC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376834" name="Rectangle 2">
            <a:extLst>
              <a:ext uri="{FF2B5EF4-FFF2-40B4-BE49-F238E27FC236}">
                <a16:creationId xmlns:a16="http://schemas.microsoft.com/office/drawing/2014/main" id="{F279C79E-0F59-49DF-943C-21842ADDBEB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6835" name="Rectangle 3">
            <a:extLst>
              <a:ext uri="{FF2B5EF4-FFF2-40B4-BE49-F238E27FC236}">
                <a16:creationId xmlns:a16="http://schemas.microsoft.com/office/drawing/2014/main" id="{7F8E329A-AFFE-42C0-A8C7-5E1A839CF6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F61BED2-2F76-4C31-B7EB-F957F8D0B9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6D6DC7-FA5D-4C85-9255-A464F18A871A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378882" name="Rectangle 2">
            <a:extLst>
              <a:ext uri="{FF2B5EF4-FFF2-40B4-BE49-F238E27FC236}">
                <a16:creationId xmlns:a16="http://schemas.microsoft.com/office/drawing/2014/main" id="{0E23EA85-D674-443D-85AA-63FD657E605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883" name="Rectangle 3">
            <a:extLst>
              <a:ext uri="{FF2B5EF4-FFF2-40B4-BE49-F238E27FC236}">
                <a16:creationId xmlns:a16="http://schemas.microsoft.com/office/drawing/2014/main" id="{74EA6F9F-D767-4593-B0F5-58C9BFD383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>
            <a:extLst>
              <a:ext uri="{FF2B5EF4-FFF2-40B4-BE49-F238E27FC236}">
                <a16:creationId xmlns:a16="http://schemas.microsoft.com/office/drawing/2014/main" id="{07B2865D-83B8-45DD-8D4E-BD4A96C1153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075" name="Group 3">
              <a:extLst>
                <a:ext uri="{FF2B5EF4-FFF2-40B4-BE49-F238E27FC236}">
                  <a16:creationId xmlns:a16="http://schemas.microsoft.com/office/drawing/2014/main" id="{95A0A8C1-E830-456B-A271-8F7D7D3C024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3076" name="Rectangle 4">
                <a:extLst>
                  <a:ext uri="{FF2B5EF4-FFF2-40B4-BE49-F238E27FC236}">
                    <a16:creationId xmlns:a16="http://schemas.microsoft.com/office/drawing/2014/main" id="{45A2AC93-101F-4E6E-9370-E73B67C9D788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160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77" name="Rectangle 5">
                <a:extLst>
                  <a:ext uri="{FF2B5EF4-FFF2-40B4-BE49-F238E27FC236}">
                    <a16:creationId xmlns:a16="http://schemas.microsoft.com/office/drawing/2014/main" id="{9473AD88-0439-405A-8D17-CFAA9BCE780C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1600"/>
                <a:ext cx="5760" cy="27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3078" name="Picture 6">
              <a:extLst>
                <a:ext uri="{FF2B5EF4-FFF2-40B4-BE49-F238E27FC236}">
                  <a16:creationId xmlns:a16="http://schemas.microsoft.com/office/drawing/2014/main" id="{F5E06704-8A14-418A-86BB-98CBC73431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ltGray">
            <a:xfrm>
              <a:off x="163" y="0"/>
              <a:ext cx="680" cy="31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79" name="Group 7">
              <a:extLst>
                <a:ext uri="{FF2B5EF4-FFF2-40B4-BE49-F238E27FC236}">
                  <a16:creationId xmlns:a16="http://schemas.microsoft.com/office/drawing/2014/main" id="{84404D58-2526-4BA9-A9A3-EAA20FE168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8" y="0"/>
              <a:ext cx="97" cy="3613"/>
              <a:chOff x="226" y="0"/>
              <a:chExt cx="80" cy="3613"/>
            </a:xfrm>
          </p:grpSpPr>
          <p:sp>
            <p:nvSpPr>
              <p:cNvPr id="3080" name="Rectangle 8">
                <a:extLst>
                  <a:ext uri="{FF2B5EF4-FFF2-40B4-BE49-F238E27FC236}">
                    <a16:creationId xmlns:a16="http://schemas.microsoft.com/office/drawing/2014/main" id="{29D71958-049F-498D-AE40-788A06C9686A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0"/>
                <a:ext cx="80" cy="85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081" name="Rectangle 9">
                <a:extLst>
                  <a:ext uri="{FF2B5EF4-FFF2-40B4-BE49-F238E27FC236}">
                    <a16:creationId xmlns:a16="http://schemas.microsoft.com/office/drawing/2014/main" id="{22E7B44D-B288-4D0E-82BC-8685BD093174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26" y="840"/>
                <a:ext cx="80" cy="2773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3082" name="Rectangle 10">
              <a:extLst>
                <a:ext uri="{FF2B5EF4-FFF2-40B4-BE49-F238E27FC236}">
                  <a16:creationId xmlns:a16="http://schemas.microsoft.com/office/drawing/2014/main" id="{261351A0-744E-4091-A008-225E50131FD8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0" y="1536"/>
              <a:ext cx="4294" cy="160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3083" name="Rectangle 11">
            <a:extLst>
              <a:ext uri="{FF2B5EF4-FFF2-40B4-BE49-F238E27FC236}">
                <a16:creationId xmlns:a16="http://schemas.microsoft.com/office/drawing/2014/main" id="{39993A62-D774-4EC3-B72D-4B22A95F233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1100138"/>
            <a:ext cx="7772400" cy="11430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84" name="Rectangle 12">
            <a:extLst>
              <a:ext uri="{FF2B5EF4-FFF2-40B4-BE49-F238E27FC236}">
                <a16:creationId xmlns:a16="http://schemas.microsoft.com/office/drawing/2014/main" id="{AEDCA3E8-1D0B-4E52-8826-78FB382FC2D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85" name="Rectangle 13">
            <a:extLst>
              <a:ext uri="{FF2B5EF4-FFF2-40B4-BE49-F238E27FC236}">
                <a16:creationId xmlns:a16="http://schemas.microsoft.com/office/drawing/2014/main" id="{E7775D0D-FC35-43DF-B19D-ABB96C68640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6" name="Rectangle 14">
            <a:extLst>
              <a:ext uri="{FF2B5EF4-FFF2-40B4-BE49-F238E27FC236}">
                <a16:creationId xmlns:a16="http://schemas.microsoft.com/office/drawing/2014/main" id="{6A720EC5-B5A2-4477-8CEE-BAA3CE476FA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3087" name="Rectangle 15">
            <a:extLst>
              <a:ext uri="{FF2B5EF4-FFF2-40B4-BE49-F238E27FC236}">
                <a16:creationId xmlns:a16="http://schemas.microsoft.com/office/drawing/2014/main" id="{890F5425-49AE-4956-8EEB-0D9AD613993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>
                <a:solidFill>
                  <a:srgbClr val="660066"/>
                </a:solidFill>
              </a:defRPr>
            </a:lvl1pPr>
          </a:lstStyle>
          <a:p>
            <a:fld id="{66075A36-5F4B-4C7E-8044-89D333334CE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80095-9426-431F-837E-1814D4D47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0711D7-62BA-4769-9A74-0A9F6B412E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2D59-CB46-4A32-90D9-594A5188A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0AFD73-9547-4A47-BA5E-E6B575ABD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454806-4800-4994-9A12-C2413272D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FBF62A-3E98-4083-B262-FA70DAAB07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0976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951EAB-1372-46F7-9448-F58599C404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1247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F8CBEF-EE29-48CC-B204-0D2400412A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954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0CEF4A-4EFC-4E9B-A2CB-7F1A1967D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B62DE-15DA-4289-9E03-00F90B67A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9F6738-1758-4C2D-B920-9ECE729F3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9937DC-0AC3-4C08-84D3-5732AC1C74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1780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CFB40-DB5F-46D1-B431-0264AD823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5C94C-9043-4CA8-9B45-46D1FE72B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2CA8D-5DE0-48A3-A42C-6676DCD06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4E107-FFAD-40EE-AAAE-D64B81B5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C31119-2051-4207-A315-A113EA36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0A9E79-9381-4E17-9ED2-BF504BCBD6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3471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5F23B-44C6-4B04-A270-E4EAD0946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EEFD8C-74CD-4F09-9997-4834B0385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48DBB-74C7-4E19-849B-F0FE38CC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EEF47-5B01-4B70-9D44-676B3E239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F3DD01-5F74-4D85-905E-2567F790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7CFC0F-6846-4559-96C4-26597950CB8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65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F43DD-A513-4D81-9D80-21C9CEB16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B80F76-62C4-4DCE-A9D1-F899F5996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4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A77500-64CC-4300-B23E-AC17328C42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9A24F0-FA1A-47AC-AA24-73A394BBC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CC4E56-BE39-4166-8145-669BE6FF9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FC4301-5FB9-4D4D-A747-3F750A9EE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2CC256-AFFA-42ED-88F4-9E73A50D56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836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0061C-2BD4-4645-9A32-A444E4927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32549E-B665-453E-81FB-D8E7923CE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69912F-DD25-4D25-9620-4EC40EB65D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9C9A92-DDB5-48E0-B64C-76787C32D0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B5DBC3-FCBF-4535-85F2-21F9DE150B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82BC9C-9CBD-4FB7-9119-DFC0122CA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D18C74-E36A-4534-B3D4-ED721A1CF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294CEF-ECFE-4B97-B72C-AE258E3CC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795197-6442-4747-9E83-97AC680ECB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3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68B9F5-7013-412B-8775-9989F2431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9B0FC1-B080-451F-884F-43D1ED5B5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94F99F-CB0E-4CE6-881A-ACF1A095B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FFA370-48B4-4A7F-A0EF-F23C855E1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88A624-FA59-4447-B06A-1615F3D7D4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7386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5EC21B-2AC2-4B80-B1D7-E5DBAD3D3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B768F5-BC9E-44EE-B6B4-1AE5DBB92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3C7B7F-307F-4411-BFE7-33D8EBD57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ABE88C-5A41-4F97-87C4-CE4A9B3770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9039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85150-00B4-4EC2-91FE-D469CDE10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31398-7515-4FD3-9A07-686FA7F10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929659-5923-4723-ADF1-D1F05293CB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9CEDAF-E495-447E-8EB3-4BEEC1CCC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A18BCA-2A19-41FF-9221-BB620D8F1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73D530-0A66-427D-82B3-45ABD651B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D3EF54-141C-4601-A35C-3786C58E255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2507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41115-14E3-4192-A421-BD3C4567E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EB97BD-E3BD-41C1-9B21-F18F881F69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42F459-BC0C-4295-8452-3E77B3C418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F1222-E57D-4F8B-8382-115BDB7E1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3B22E8-32C7-454B-9ECC-893BDE132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BF4379-7E86-4896-81C7-2B1A20A98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0FEC4C-6835-4B5C-A1D5-2A8515F5EDD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3661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>
            <a:extLst>
              <a:ext uri="{FF2B5EF4-FFF2-40B4-BE49-F238E27FC236}">
                <a16:creationId xmlns:a16="http://schemas.microsoft.com/office/drawing/2014/main" id="{44B831D4-2EA5-4A9E-8AAE-787682D06E8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051" name="Group 3">
              <a:extLst>
                <a:ext uri="{FF2B5EF4-FFF2-40B4-BE49-F238E27FC236}">
                  <a16:creationId xmlns:a16="http://schemas.microsoft.com/office/drawing/2014/main" id="{B1C8530B-77FF-487C-9045-7ADFB6720B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052" name="Rectangle 4">
                <a:extLst>
                  <a:ext uri="{FF2B5EF4-FFF2-40B4-BE49-F238E27FC236}">
                    <a16:creationId xmlns:a16="http://schemas.microsoft.com/office/drawing/2014/main" id="{4E9648B7-D5B0-4B3A-AEF4-219BCA5D572C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0"/>
                <a:ext cx="5760" cy="384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053" name="Rectangle 5">
                <a:extLst>
                  <a:ext uri="{FF2B5EF4-FFF2-40B4-BE49-F238E27FC236}">
                    <a16:creationId xmlns:a16="http://schemas.microsoft.com/office/drawing/2014/main" id="{FABA181C-0375-4A72-8F7C-1188A459000A}"/>
                  </a:ext>
                </a:extLst>
              </p:cNvPr>
              <p:cNvSpPr>
                <a:spLocks noChangeArrowheads="1"/>
              </p:cNvSpPr>
              <p:nvPr/>
            </p:nvSpPr>
            <p:spPr bwMode="white">
              <a:xfrm>
                <a:off x="0" y="384"/>
                <a:ext cx="5760" cy="393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054" name="Group 6">
              <a:extLst>
                <a:ext uri="{FF2B5EF4-FFF2-40B4-BE49-F238E27FC236}">
                  <a16:creationId xmlns:a16="http://schemas.microsoft.com/office/drawing/2014/main" id="{048CE52B-5D3A-47D9-8DC4-0BBD239804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667" cy="3613"/>
              <a:chOff x="0" y="0"/>
              <a:chExt cx="1667" cy="3613"/>
            </a:xfrm>
          </p:grpSpPr>
          <p:pic>
            <p:nvPicPr>
              <p:cNvPr id="2055" name="Picture 7">
                <a:extLst>
                  <a:ext uri="{FF2B5EF4-FFF2-40B4-BE49-F238E27FC236}">
                    <a16:creationId xmlns:a16="http://schemas.microsoft.com/office/drawing/2014/main" id="{DF222CE6-02C2-41AD-9EF4-005DA4B5080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ltGray">
              <a:xfrm>
                <a:off x="163" y="0"/>
                <a:ext cx="534" cy="31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056" name="Group 8">
                <a:extLst>
                  <a:ext uri="{FF2B5EF4-FFF2-40B4-BE49-F238E27FC236}">
                    <a16:creationId xmlns:a16="http://schemas.microsoft.com/office/drawing/2014/main" id="{7DC0A348-A965-4221-BB44-2FE81026B0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6" y="0"/>
                <a:ext cx="80" cy="3613"/>
                <a:chOff x="226" y="0"/>
                <a:chExt cx="80" cy="3613"/>
              </a:xfrm>
            </p:grpSpPr>
            <p:sp>
              <p:nvSpPr>
                <p:cNvPr id="2057" name="Rectangle 9">
                  <a:extLst>
                    <a:ext uri="{FF2B5EF4-FFF2-40B4-BE49-F238E27FC236}">
                      <a16:creationId xmlns:a16="http://schemas.microsoft.com/office/drawing/2014/main" id="{15B5CC58-DD9E-405A-AB9B-B7C8ECAF00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0"/>
                  <a:ext cx="80" cy="85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058" name="Rectangle 10">
                  <a:extLst>
                    <a:ext uri="{FF2B5EF4-FFF2-40B4-BE49-F238E27FC236}">
                      <a16:creationId xmlns:a16="http://schemas.microsoft.com/office/drawing/2014/main" id="{F2FA46D5-A19F-4480-B7CF-E2E3A3187A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ltGray">
                <a:xfrm>
                  <a:off x="226" y="840"/>
                  <a:ext cx="80" cy="2773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059" name="Rectangle 11">
                <a:extLst>
                  <a:ext uri="{FF2B5EF4-FFF2-40B4-BE49-F238E27FC236}">
                    <a16:creationId xmlns:a16="http://schemas.microsoft.com/office/drawing/2014/main" id="{8A4A158F-93B2-41F9-95AC-902C26886D40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0" y="347"/>
                <a:ext cx="1667" cy="80"/>
              </a:xfrm>
              <a:prstGeom prst="rect">
                <a:avLst/>
              </a:pr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2060" name="Rectangle 12">
            <a:extLst>
              <a:ext uri="{FF2B5EF4-FFF2-40B4-BE49-F238E27FC236}">
                <a16:creationId xmlns:a16="http://schemas.microsoft.com/office/drawing/2014/main" id="{A593D6A9-F58F-497B-B913-294A2D42FF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61" name="Rectangle 13">
            <a:extLst>
              <a:ext uri="{FF2B5EF4-FFF2-40B4-BE49-F238E27FC236}">
                <a16:creationId xmlns:a16="http://schemas.microsoft.com/office/drawing/2014/main" id="{1D0051C5-9EA8-4A29-8CB7-ECB2A31323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2" name="Rectangle 14">
            <a:extLst>
              <a:ext uri="{FF2B5EF4-FFF2-40B4-BE49-F238E27FC236}">
                <a16:creationId xmlns:a16="http://schemas.microsoft.com/office/drawing/2014/main" id="{3D86CDF6-02F7-4A32-9B6E-3BF1986D51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954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3" name="Rectangle 15">
            <a:extLst>
              <a:ext uri="{FF2B5EF4-FFF2-40B4-BE49-F238E27FC236}">
                <a16:creationId xmlns:a16="http://schemas.microsoft.com/office/drawing/2014/main" id="{36EAD8B6-E7D5-479E-8257-6EABF7C749E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338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2064" name="Rectangle 16">
            <a:extLst>
              <a:ext uri="{FF2B5EF4-FFF2-40B4-BE49-F238E27FC236}">
                <a16:creationId xmlns:a16="http://schemas.microsoft.com/office/drawing/2014/main" id="{2FCDD82D-C721-4195-8B55-54E43E686B7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fld id="{EC80ED9D-0097-4509-874E-3C757E66DC8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Impact" panose="020B080603090205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4.wmf"/><Relationship Id="rId3" Type="http://schemas.openxmlformats.org/officeDocument/2006/relationships/notesSlide" Target="../notesSlides/notesSlide2.xml"/><Relationship Id="rId7" Type="http://schemas.openxmlformats.org/officeDocument/2006/relationships/slide" Target="slide1.xml"/><Relationship Id="rId12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11" Type="http://schemas.openxmlformats.org/officeDocument/2006/relationships/image" Target="../media/image3.wmf"/><Relationship Id="rId5" Type="http://schemas.openxmlformats.org/officeDocument/2006/relationships/audio" Target="../media/audio2.wav"/><Relationship Id="rId10" Type="http://schemas.openxmlformats.org/officeDocument/2006/relationships/oleObject" Target="../embeddings/oleObject2.bin"/><Relationship Id="rId4" Type="http://schemas.openxmlformats.org/officeDocument/2006/relationships/audio" Target="../media/audio1.wav"/><Relationship Id="rId9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7.wmf"/><Relationship Id="rId3" Type="http://schemas.openxmlformats.org/officeDocument/2006/relationships/notesSlide" Target="../notesSlides/notesSlide4.xml"/><Relationship Id="rId7" Type="http://schemas.openxmlformats.org/officeDocument/2006/relationships/audio" Target="../media/audio9.wav"/><Relationship Id="rId12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audio" Target="../media/audio8.wav"/><Relationship Id="rId11" Type="http://schemas.openxmlformats.org/officeDocument/2006/relationships/image" Target="../media/image6.wmf"/><Relationship Id="rId5" Type="http://schemas.openxmlformats.org/officeDocument/2006/relationships/audio" Target="../media/audio7.wav"/><Relationship Id="rId10" Type="http://schemas.openxmlformats.org/officeDocument/2006/relationships/oleObject" Target="../embeddings/oleObject6.bin"/><Relationship Id="rId4" Type="http://schemas.openxmlformats.org/officeDocument/2006/relationships/audio" Target="../media/audio6.wav"/><Relationship Id="rId9" Type="http://schemas.openxmlformats.org/officeDocument/2006/relationships/image" Target="../media/image2.wmf"/><Relationship Id="rId14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4.wav"/><Relationship Id="rId13" Type="http://schemas.openxmlformats.org/officeDocument/2006/relationships/image" Target="../media/image9.wmf"/><Relationship Id="rId18" Type="http://schemas.openxmlformats.org/officeDocument/2006/relationships/oleObject" Target="../embeddings/oleObject12.bin"/><Relationship Id="rId3" Type="http://schemas.openxmlformats.org/officeDocument/2006/relationships/notesSlide" Target="../notesSlides/notesSlide5.xml"/><Relationship Id="rId7" Type="http://schemas.openxmlformats.org/officeDocument/2006/relationships/audio" Target="../media/audio13.wav"/><Relationship Id="rId12" Type="http://schemas.openxmlformats.org/officeDocument/2006/relationships/oleObject" Target="../embeddings/oleObject9.bin"/><Relationship Id="rId17" Type="http://schemas.openxmlformats.org/officeDocument/2006/relationships/image" Target="../media/image10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1.bin"/><Relationship Id="rId20" Type="http://schemas.openxmlformats.org/officeDocument/2006/relationships/slide" Target="slide1.xml"/><Relationship Id="rId1" Type="http://schemas.openxmlformats.org/officeDocument/2006/relationships/vmlDrawing" Target="../drawings/vmlDrawing4.vml"/><Relationship Id="rId6" Type="http://schemas.openxmlformats.org/officeDocument/2006/relationships/audio" Target="../media/audio12.wav"/><Relationship Id="rId11" Type="http://schemas.openxmlformats.org/officeDocument/2006/relationships/image" Target="../media/image8.wmf"/><Relationship Id="rId5" Type="http://schemas.openxmlformats.org/officeDocument/2006/relationships/audio" Target="../media/audio11.wav"/><Relationship Id="rId15" Type="http://schemas.openxmlformats.org/officeDocument/2006/relationships/image" Target="../media/image4.wmf"/><Relationship Id="rId10" Type="http://schemas.openxmlformats.org/officeDocument/2006/relationships/oleObject" Target="../embeddings/oleObject8.bin"/><Relationship Id="rId19" Type="http://schemas.openxmlformats.org/officeDocument/2006/relationships/image" Target="../media/image11.wmf"/><Relationship Id="rId4" Type="http://schemas.openxmlformats.org/officeDocument/2006/relationships/audio" Target="../media/audio10.wav"/><Relationship Id="rId9" Type="http://schemas.openxmlformats.org/officeDocument/2006/relationships/audio" Target="../media/audio15.wav"/><Relationship Id="rId14" Type="http://schemas.openxmlformats.org/officeDocument/2006/relationships/oleObject" Target="../embeddings/oleObject10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0.wav"/><Relationship Id="rId13" Type="http://schemas.openxmlformats.org/officeDocument/2006/relationships/oleObject" Target="../embeddings/oleObject14.bin"/><Relationship Id="rId18" Type="http://schemas.openxmlformats.org/officeDocument/2006/relationships/image" Target="../media/image15.wmf"/><Relationship Id="rId3" Type="http://schemas.openxmlformats.org/officeDocument/2006/relationships/notesSlide" Target="../notesSlides/notesSlide6.xml"/><Relationship Id="rId21" Type="http://schemas.openxmlformats.org/officeDocument/2006/relationships/oleObject" Target="../embeddings/oleObject18.bin"/><Relationship Id="rId7" Type="http://schemas.openxmlformats.org/officeDocument/2006/relationships/audio" Target="../media/audio19.wav"/><Relationship Id="rId12" Type="http://schemas.openxmlformats.org/officeDocument/2006/relationships/image" Target="../media/image12.wmf"/><Relationship Id="rId17" Type="http://schemas.openxmlformats.org/officeDocument/2006/relationships/oleObject" Target="../embeddings/oleObject16.bin"/><Relationship Id="rId25" Type="http://schemas.openxmlformats.org/officeDocument/2006/relationships/slide" Target="slide1.xml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14.wmf"/><Relationship Id="rId20" Type="http://schemas.openxmlformats.org/officeDocument/2006/relationships/image" Target="../media/image16.wmf"/><Relationship Id="rId1" Type="http://schemas.openxmlformats.org/officeDocument/2006/relationships/vmlDrawing" Target="../drawings/vmlDrawing5.vml"/><Relationship Id="rId6" Type="http://schemas.openxmlformats.org/officeDocument/2006/relationships/audio" Target="../media/audio18.wav"/><Relationship Id="rId11" Type="http://schemas.openxmlformats.org/officeDocument/2006/relationships/oleObject" Target="../embeddings/oleObject13.bin"/><Relationship Id="rId24" Type="http://schemas.openxmlformats.org/officeDocument/2006/relationships/image" Target="../media/image18.wmf"/><Relationship Id="rId5" Type="http://schemas.openxmlformats.org/officeDocument/2006/relationships/audio" Target="../media/audio17.wav"/><Relationship Id="rId15" Type="http://schemas.openxmlformats.org/officeDocument/2006/relationships/oleObject" Target="../embeddings/oleObject15.bin"/><Relationship Id="rId23" Type="http://schemas.openxmlformats.org/officeDocument/2006/relationships/oleObject" Target="../embeddings/oleObject19.bin"/><Relationship Id="rId10" Type="http://schemas.openxmlformats.org/officeDocument/2006/relationships/audio" Target="../media/audio21.wav"/><Relationship Id="rId19" Type="http://schemas.openxmlformats.org/officeDocument/2006/relationships/oleObject" Target="../embeddings/oleObject17.bin"/><Relationship Id="rId4" Type="http://schemas.openxmlformats.org/officeDocument/2006/relationships/audio" Target="../media/audio16.wav"/><Relationship Id="rId9" Type="http://schemas.openxmlformats.org/officeDocument/2006/relationships/audio" Target="../media/audio2.wav"/><Relationship Id="rId14" Type="http://schemas.openxmlformats.org/officeDocument/2006/relationships/image" Target="../media/image13.wmf"/><Relationship Id="rId22" Type="http://schemas.openxmlformats.org/officeDocument/2006/relationships/image" Target="../media/image1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:a16="http://schemas.microsoft.com/office/drawing/2014/main" id="{E08DD597-CB29-48C4-B4EC-CD0F4578C1B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371600" y="457200"/>
            <a:ext cx="7772400" cy="1143000"/>
          </a:xfrm>
        </p:spPr>
        <p:txBody>
          <a:bodyPr/>
          <a:lstStyle/>
          <a:p>
            <a:r>
              <a:rPr lang="en-US" altLang="en-US"/>
              <a:t>Physics Support Materials </a:t>
            </a:r>
          </a:p>
        </p:txBody>
      </p:sp>
      <p:sp>
        <p:nvSpPr>
          <p:cNvPr id="101379" name="Text Box 3">
            <a:extLst>
              <a:ext uri="{FF2B5EF4-FFF2-40B4-BE49-F238E27FC236}">
                <a16:creationId xmlns:a16="http://schemas.microsoft.com/office/drawing/2014/main" id="{45006290-9E02-4596-B8D3-E6D83283C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6482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on the question number below.</a:t>
            </a:r>
          </a:p>
        </p:txBody>
      </p:sp>
      <p:sp>
        <p:nvSpPr>
          <p:cNvPr id="101380" name="Text Box 4">
            <a:extLst>
              <a:ext uri="{FF2B5EF4-FFF2-40B4-BE49-F238E27FC236}">
                <a16:creationId xmlns:a16="http://schemas.microsoft.com/office/drawing/2014/main" id="{1C971239-4390-4B64-9CAF-98C527774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334000"/>
            <a:ext cx="701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  <a:hlinkClick r:id="rId3" action="ppaction://hlinksldjump"/>
              </a:rPr>
              <a:t>123,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4" action="ppaction://hlinksldjump"/>
              </a:rPr>
              <a:t>124,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5" action="ppaction://hlinksldjump"/>
              </a:rPr>
              <a:t>125,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6" action="ppaction://hlinksldjump"/>
              </a:rPr>
              <a:t>126,</a:t>
            </a:r>
            <a:r>
              <a:rPr lang="en-US" altLang="en-US" sz="2400">
                <a:solidFill>
                  <a:schemeClr val="tx1"/>
                </a:solidFill>
              </a:rPr>
              <a:t> </a:t>
            </a:r>
            <a:r>
              <a:rPr lang="en-US" altLang="en-US" sz="2400">
                <a:solidFill>
                  <a:schemeClr val="tx1"/>
                </a:solidFill>
                <a:hlinkClick r:id="rId7" action="ppaction://hlinksldjump"/>
              </a:rPr>
              <a:t>127</a:t>
            </a: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101381" name="Text Box 5">
            <a:extLst>
              <a:ext uri="{FF2B5EF4-FFF2-40B4-BE49-F238E27FC236}">
                <a16:creationId xmlns:a16="http://schemas.microsoft.com/office/drawing/2014/main" id="{BEA92ECF-59EC-404E-BFE6-C7935DC98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2667000"/>
            <a:ext cx="5257800" cy="179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Solutions to momentum and energy problems</a:t>
            </a:r>
          </a:p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Efficiency</a:t>
            </a:r>
          </a:p>
        </p:txBody>
      </p:sp>
      <p:sp>
        <p:nvSpPr>
          <p:cNvPr id="101386" name="Text Box 10">
            <a:extLst>
              <a:ext uri="{FF2B5EF4-FFF2-40B4-BE49-F238E27FC236}">
                <a16:creationId xmlns:a16="http://schemas.microsoft.com/office/drawing/2014/main" id="{6769170B-E852-4098-863B-16950389A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676400"/>
            <a:ext cx="7772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    Mechanics and Heat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2">
            <a:extLst>
              <a:ext uri="{FF2B5EF4-FFF2-40B4-BE49-F238E27FC236}">
                <a16:creationId xmlns:a16="http://schemas.microsoft.com/office/drawing/2014/main" id="{54D2AB15-DC72-4C83-9308-24280EA439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69667" name="Text Box 3">
            <a:extLst>
              <a:ext uri="{FF2B5EF4-FFF2-40B4-BE49-F238E27FC236}">
                <a16:creationId xmlns:a16="http://schemas.microsoft.com/office/drawing/2014/main" id="{AD9D94F2-5DD5-4592-8E2D-506F62ABB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69668" name="Text Box 4">
            <a:extLst>
              <a:ext uri="{FF2B5EF4-FFF2-40B4-BE49-F238E27FC236}">
                <a16:creationId xmlns:a16="http://schemas.microsoft.com/office/drawing/2014/main" id="{55B554C8-37CC-465B-BF78-F5DEB0321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What is the efficiency of a machine which has a power input of 800 W and a power output of 600 W?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69669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3CD08E3-2BE9-4EE0-A0CC-76A7A773A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69670" name="Rectangle 6">
            <a:extLst>
              <a:ext uri="{FF2B5EF4-FFF2-40B4-BE49-F238E27FC236}">
                <a16:creationId xmlns:a16="http://schemas.microsoft.com/office/drawing/2014/main" id="{8CBBF1E0-8000-4E5B-AEC4-38E2BBA8D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69671" name="Text Box 7">
            <a:extLst>
              <a:ext uri="{FF2B5EF4-FFF2-40B4-BE49-F238E27FC236}">
                <a16:creationId xmlns:a16="http://schemas.microsoft.com/office/drawing/2014/main" id="{01491E74-4C96-4D8F-AF07-42675EF61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Efficiency </a:t>
            </a:r>
            <a:endParaRPr lang="en-US" altLang="en-US" sz="1400"/>
          </a:p>
        </p:txBody>
      </p:sp>
      <p:sp>
        <p:nvSpPr>
          <p:cNvPr id="369672" name="Rectangle 8">
            <a:extLst>
              <a:ext uri="{FF2B5EF4-FFF2-40B4-BE49-F238E27FC236}">
                <a16:creationId xmlns:a16="http://schemas.microsoft.com/office/drawing/2014/main" id="{C3988607-C794-4127-A4A3-82184BBA3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123</a:t>
            </a:r>
            <a:endParaRPr lang="en-US" altLang="en-US"/>
          </a:p>
        </p:txBody>
      </p:sp>
      <p:sp>
        <p:nvSpPr>
          <p:cNvPr id="369673" name="AutoShape 9">
            <a:hlinkClick r:id="rId7" action="ppaction://hlinksldjump" highlightClick="1" endSnd="1"/>
            <a:extLst>
              <a:ext uri="{FF2B5EF4-FFF2-40B4-BE49-F238E27FC236}">
                <a16:creationId xmlns:a16="http://schemas.microsoft.com/office/drawing/2014/main" id="{CAEEB191-7F44-4919-8762-AF9F5EC58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69677" name="Object 13">
            <a:extLst>
              <a:ext uri="{FF2B5EF4-FFF2-40B4-BE49-F238E27FC236}">
                <a16:creationId xmlns:a16="http://schemas.microsoft.com/office/drawing/2014/main" id="{0A4AEE52-A49B-40F9-B941-7E21930D11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70038" y="3581400"/>
          <a:ext cx="4676775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80" name="Equation" r:id="rId8" imgW="5054400" imgH="787320" progId="Equation.3">
                  <p:embed/>
                </p:oleObj>
              </mc:Choice>
              <mc:Fallback>
                <p:oleObj name="Equation" r:id="rId8" imgW="5054400" imgH="78732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0038" y="3581400"/>
                        <a:ext cx="4676775" cy="727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678" name="Object 14">
            <a:extLst>
              <a:ext uri="{FF2B5EF4-FFF2-40B4-BE49-F238E27FC236}">
                <a16:creationId xmlns:a16="http://schemas.microsoft.com/office/drawing/2014/main" id="{85865C21-FCAB-4D1E-B49A-577BB591BD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70150" y="4525963"/>
          <a:ext cx="2854325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81" name="Equation" r:id="rId10" imgW="3085920" imgH="723600" progId="Equation.3">
                  <p:embed/>
                </p:oleObj>
              </mc:Choice>
              <mc:Fallback>
                <p:oleObj name="Equation" r:id="rId10" imgW="3085920" imgH="7236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0150" y="4525963"/>
                        <a:ext cx="2854325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9679" name="Object 15">
            <a:extLst>
              <a:ext uri="{FF2B5EF4-FFF2-40B4-BE49-F238E27FC236}">
                <a16:creationId xmlns:a16="http://schemas.microsoft.com/office/drawing/2014/main" id="{F655A055-40BB-4016-BF4F-5E8110A342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9550" y="5584825"/>
          <a:ext cx="2314575" cy="315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82" name="Equation" r:id="rId12" imgW="2501640" imgH="342720" progId="Equation.3">
                  <p:embed/>
                </p:oleObj>
              </mc:Choice>
              <mc:Fallback>
                <p:oleObj name="Equation" r:id="rId12" imgW="2501640" imgH="34272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9550" y="5584825"/>
                        <a:ext cx="2314575" cy="315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9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696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3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9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9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696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3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696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3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69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667" grpId="0" autoUpdateAnimBg="0"/>
      <p:bldP spid="36966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714" name="Rectangle 2">
            <a:extLst>
              <a:ext uri="{FF2B5EF4-FFF2-40B4-BE49-F238E27FC236}">
                <a16:creationId xmlns:a16="http://schemas.microsoft.com/office/drawing/2014/main" id="{E8EC78A8-9B5B-4FD8-9355-C463A2311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71715" name="Text Box 3">
            <a:extLst>
              <a:ext uri="{FF2B5EF4-FFF2-40B4-BE49-F238E27FC236}">
                <a16:creationId xmlns:a16="http://schemas.microsoft.com/office/drawing/2014/main" id="{C6B490E9-08FA-4502-AA76-91C82F511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71716" name="Text Box 4">
            <a:extLst>
              <a:ext uri="{FF2B5EF4-FFF2-40B4-BE49-F238E27FC236}">
                <a16:creationId xmlns:a16="http://schemas.microsoft.com/office/drawing/2014/main" id="{CFBAEB96-3AC5-4A67-AAEF-4DE8F8515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machine which is 80 % efficient uses 20000 J of energy. What is its energy output?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71717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C0277177-EF61-4590-ADEB-F0DBAD347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1718" name="Rectangle 6">
            <a:extLst>
              <a:ext uri="{FF2B5EF4-FFF2-40B4-BE49-F238E27FC236}">
                <a16:creationId xmlns:a16="http://schemas.microsoft.com/office/drawing/2014/main" id="{CC9E617A-2EB2-4C71-B688-4B4C2414BD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71719" name="Text Box 7">
            <a:extLst>
              <a:ext uri="{FF2B5EF4-FFF2-40B4-BE49-F238E27FC236}">
                <a16:creationId xmlns:a16="http://schemas.microsoft.com/office/drawing/2014/main" id="{766A06B0-34A9-498F-86FF-C9EEB0A3F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Efficiency </a:t>
            </a:r>
            <a:endParaRPr lang="en-US" altLang="en-US" sz="1400"/>
          </a:p>
        </p:txBody>
      </p:sp>
      <p:sp>
        <p:nvSpPr>
          <p:cNvPr id="371720" name="Rectangle 8">
            <a:extLst>
              <a:ext uri="{FF2B5EF4-FFF2-40B4-BE49-F238E27FC236}">
                <a16:creationId xmlns:a16="http://schemas.microsoft.com/office/drawing/2014/main" id="{D2A8C148-AAC1-4A66-A1DB-914FE5E12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124</a:t>
            </a:r>
            <a:endParaRPr lang="en-US" altLang="en-US"/>
          </a:p>
        </p:txBody>
      </p:sp>
      <p:sp>
        <p:nvSpPr>
          <p:cNvPr id="371722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CDD0DF97-4E3C-4912-BC56-53421D587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71728" name="Object 16">
            <a:extLst>
              <a:ext uri="{FF2B5EF4-FFF2-40B4-BE49-F238E27FC236}">
                <a16:creationId xmlns:a16="http://schemas.microsoft.com/office/drawing/2014/main" id="{B117344C-7A0E-4472-911D-34DE388810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81250" y="3657600"/>
          <a:ext cx="43942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730" name="Equation" r:id="rId6" imgW="4394160" imgH="1168200" progId="Equation.3">
                  <p:embed/>
                </p:oleObj>
              </mc:Choice>
              <mc:Fallback>
                <p:oleObj name="Equation" r:id="rId6" imgW="4394160" imgH="1168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250" y="3657600"/>
                        <a:ext cx="43942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1729" name="AutoShape 17">
            <a:hlinkClick r:id="rId8" action="ppaction://hlinksldjump" highlightClick="1" endSnd="1"/>
            <a:extLst>
              <a:ext uri="{FF2B5EF4-FFF2-40B4-BE49-F238E27FC236}">
                <a16:creationId xmlns:a16="http://schemas.microsoft.com/office/drawing/2014/main" id="{BB8FBD2D-3B69-4A9B-82C5-AA8340DB4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1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717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4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1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1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717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4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1715" grpId="0" autoUpdateAnimBg="0"/>
      <p:bldP spid="371716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2">
            <a:extLst>
              <a:ext uri="{FF2B5EF4-FFF2-40B4-BE49-F238E27FC236}">
                <a16:creationId xmlns:a16="http://schemas.microsoft.com/office/drawing/2014/main" id="{5A85CB0D-E3EA-48CE-8295-583DEE86E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73763" name="Text Box 3">
            <a:extLst>
              <a:ext uri="{FF2B5EF4-FFF2-40B4-BE49-F238E27FC236}">
                <a16:creationId xmlns:a16="http://schemas.microsoft.com/office/drawing/2014/main" id="{464ABB9A-2B67-44B5-9F20-4A0BBFE459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73764" name="Text Box 4">
            <a:extLst>
              <a:ext uri="{FF2B5EF4-FFF2-40B4-BE49-F238E27FC236}">
                <a16:creationId xmlns:a16="http://schemas.microsoft.com/office/drawing/2014/main" id="{8E9E7767-A258-45D9-97C2-781D4B494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 motor which is 60 % efficient has an output power of 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480 W. What is its input power?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73765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F0AB9E3-8BDE-4F88-B38F-C9B23CFA2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3766" name="Rectangle 6">
            <a:extLst>
              <a:ext uri="{FF2B5EF4-FFF2-40B4-BE49-F238E27FC236}">
                <a16:creationId xmlns:a16="http://schemas.microsoft.com/office/drawing/2014/main" id="{65F2E7E1-2A52-42D5-9570-29799F655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73767" name="Text Box 7">
            <a:extLst>
              <a:ext uri="{FF2B5EF4-FFF2-40B4-BE49-F238E27FC236}">
                <a16:creationId xmlns:a16="http://schemas.microsoft.com/office/drawing/2014/main" id="{93739E8A-5ED0-40DB-8F40-75E20A041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Efficiency </a:t>
            </a:r>
            <a:endParaRPr lang="en-US" altLang="en-US" sz="1400"/>
          </a:p>
        </p:txBody>
      </p:sp>
      <p:sp>
        <p:nvSpPr>
          <p:cNvPr id="373768" name="Rectangle 8">
            <a:extLst>
              <a:ext uri="{FF2B5EF4-FFF2-40B4-BE49-F238E27FC236}">
                <a16:creationId xmlns:a16="http://schemas.microsoft.com/office/drawing/2014/main" id="{A28C10FD-F7FA-4D78-B22F-2065BB762C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125</a:t>
            </a:r>
            <a:endParaRPr lang="en-US" altLang="en-US"/>
          </a:p>
        </p:txBody>
      </p:sp>
      <p:sp>
        <p:nvSpPr>
          <p:cNvPr id="373770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EE03B855-7AE8-4D0C-8186-8861A26DF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73771" name="Object 11">
            <a:extLst>
              <a:ext uri="{FF2B5EF4-FFF2-40B4-BE49-F238E27FC236}">
                <a16:creationId xmlns:a16="http://schemas.microsoft.com/office/drawing/2014/main" id="{629D3309-A71B-4162-AC9C-93A95C4AE0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70038" y="3581400"/>
          <a:ext cx="4676775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3777" name="Equation" r:id="rId8" imgW="5054400" imgH="787320" progId="Equation.3">
                  <p:embed/>
                </p:oleObj>
              </mc:Choice>
              <mc:Fallback>
                <p:oleObj name="Equation" r:id="rId8" imgW="5054400" imgH="7873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0038" y="3581400"/>
                        <a:ext cx="4676775" cy="727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3774" name="Object 14">
            <a:extLst>
              <a:ext uri="{FF2B5EF4-FFF2-40B4-BE49-F238E27FC236}">
                <a16:creationId xmlns:a16="http://schemas.microsoft.com/office/drawing/2014/main" id="{0106BE69-FEE9-4B69-BF1F-C119A93713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4572000"/>
          <a:ext cx="5240338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3778" name="Equation" r:id="rId10" imgW="5663880" imgH="787320" progId="Equation.3">
                  <p:embed/>
                </p:oleObj>
              </mc:Choice>
              <mc:Fallback>
                <p:oleObj name="Equation" r:id="rId10" imgW="5663880" imgH="78732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572000"/>
                        <a:ext cx="5240338" cy="727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3775" name="Object 15">
            <a:extLst>
              <a:ext uri="{FF2B5EF4-FFF2-40B4-BE49-F238E27FC236}">
                <a16:creationId xmlns:a16="http://schemas.microsoft.com/office/drawing/2014/main" id="{A5E0EC4C-BF53-436F-846F-BEC8EF1431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5486400"/>
          <a:ext cx="3430588" cy="107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3779" name="Equation" r:id="rId12" imgW="3708360" imgH="1168200" progId="Equation.3">
                  <p:embed/>
                </p:oleObj>
              </mc:Choice>
              <mc:Fallback>
                <p:oleObj name="Equation" r:id="rId12" imgW="3708360" imgH="1168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486400"/>
                        <a:ext cx="3430588" cy="1077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3776" name="AutoShape 16">
            <a:hlinkClick r:id="rId14" action="ppaction://hlinksldjump" highlightClick="1" endSnd="1"/>
            <a:extLst>
              <a:ext uri="{FF2B5EF4-FFF2-40B4-BE49-F238E27FC236}">
                <a16:creationId xmlns:a16="http://schemas.microsoft.com/office/drawing/2014/main" id="{5FBC115A-6A92-4662-BB5F-DF570D6C2F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37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737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5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3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3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737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5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737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5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737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25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763" grpId="0" autoUpdateAnimBg="0"/>
      <p:bldP spid="37376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>
            <a:extLst>
              <a:ext uri="{FF2B5EF4-FFF2-40B4-BE49-F238E27FC236}">
                <a16:creationId xmlns:a16="http://schemas.microsoft.com/office/drawing/2014/main" id="{603E1CCC-4E93-4383-A488-A83021E42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75811" name="Text Box 3">
            <a:extLst>
              <a:ext uri="{FF2B5EF4-FFF2-40B4-BE49-F238E27FC236}">
                <a16:creationId xmlns:a16="http://schemas.microsoft.com/office/drawing/2014/main" id="{FC1C7817-F162-4BA1-87D8-EB8C7F302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75812" name="Text Box 4">
            <a:extLst>
              <a:ext uri="{FF2B5EF4-FFF2-40B4-BE49-F238E27FC236}">
                <a16:creationId xmlns:a16="http://schemas.microsoft.com/office/drawing/2014/main" id="{99C7EB61-9184-434B-B060-12F500FF3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An electric motor rated at 500 W runs for 2 minutes and does 45 kJ of work.</a:t>
            </a:r>
          </a:p>
          <a:p>
            <a:r>
              <a:rPr lang="en-US" altLang="en-US" sz="2400">
                <a:solidFill>
                  <a:schemeClr val="tx1"/>
                </a:solidFill>
              </a:rPr>
              <a:t>a) What is its input energy?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75813" name="AutoShape 5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961A690F-EF39-4292-94FF-DD90D74F38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791200"/>
            <a:ext cx="381000" cy="381000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75814" name="Rectangle 6">
            <a:extLst>
              <a:ext uri="{FF2B5EF4-FFF2-40B4-BE49-F238E27FC236}">
                <a16:creationId xmlns:a16="http://schemas.microsoft.com/office/drawing/2014/main" id="{1CB594AC-2012-43E3-B7BC-BC3064E54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75815" name="Text Box 7">
            <a:extLst>
              <a:ext uri="{FF2B5EF4-FFF2-40B4-BE49-F238E27FC236}">
                <a16:creationId xmlns:a16="http://schemas.microsoft.com/office/drawing/2014/main" id="{9DFA31C8-3501-4432-8A36-EDB9983B18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Efficiency </a:t>
            </a:r>
            <a:endParaRPr lang="en-US" altLang="en-US" sz="1400"/>
          </a:p>
        </p:txBody>
      </p:sp>
      <p:sp>
        <p:nvSpPr>
          <p:cNvPr id="375816" name="Rectangle 8">
            <a:extLst>
              <a:ext uri="{FF2B5EF4-FFF2-40B4-BE49-F238E27FC236}">
                <a16:creationId xmlns:a16="http://schemas.microsoft.com/office/drawing/2014/main" id="{7F9F0E94-FF30-4680-A91A-0B2ECFE66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126</a:t>
            </a:r>
            <a:endParaRPr lang="en-US" altLang="en-US"/>
          </a:p>
        </p:txBody>
      </p:sp>
      <p:sp>
        <p:nvSpPr>
          <p:cNvPr id="375818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BC08E7F4-7AE0-4FD9-87A0-90AD47AA62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75819" name="Object 11">
            <a:extLst>
              <a:ext uri="{FF2B5EF4-FFF2-40B4-BE49-F238E27FC236}">
                <a16:creationId xmlns:a16="http://schemas.microsoft.com/office/drawing/2014/main" id="{F32B8F1D-494A-4C88-943D-CD19C2A4CD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4953000"/>
          <a:ext cx="4687888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5827" name="Equation" r:id="rId10" imgW="5067000" imgH="787320" progId="Equation.3">
                  <p:embed/>
                </p:oleObj>
              </mc:Choice>
              <mc:Fallback>
                <p:oleObj name="Equation" r:id="rId10" imgW="5067000" imgH="7873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4953000"/>
                        <a:ext cx="4687888" cy="727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5820" name="Object 12">
            <a:extLst>
              <a:ext uri="{FF2B5EF4-FFF2-40B4-BE49-F238E27FC236}">
                <a16:creationId xmlns:a16="http://schemas.microsoft.com/office/drawing/2014/main" id="{677CB497-5C06-4247-B9C6-D9EE22879D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3450" y="5791200"/>
          <a:ext cx="2713038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5828" name="Equation" r:id="rId12" imgW="2933640" imgH="723600" progId="Equation.3">
                  <p:embed/>
                </p:oleObj>
              </mc:Choice>
              <mc:Fallback>
                <p:oleObj name="Equation" r:id="rId12" imgW="293364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3450" y="5791200"/>
                        <a:ext cx="2713038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5821" name="Object 13">
            <a:extLst>
              <a:ext uri="{FF2B5EF4-FFF2-40B4-BE49-F238E27FC236}">
                <a16:creationId xmlns:a16="http://schemas.microsoft.com/office/drawing/2014/main" id="{632CA198-F179-4BD0-90B8-A25D577A2B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43600" y="6019800"/>
          <a:ext cx="2314575" cy="315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5829" name="Equation" r:id="rId14" imgW="2501640" imgH="342720" progId="Equation.3">
                  <p:embed/>
                </p:oleObj>
              </mc:Choice>
              <mc:Fallback>
                <p:oleObj name="Equation" r:id="rId14" imgW="2501640" imgH="34272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6019800"/>
                        <a:ext cx="2314575" cy="315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5823" name="Object 15">
            <a:extLst>
              <a:ext uri="{FF2B5EF4-FFF2-40B4-BE49-F238E27FC236}">
                <a16:creationId xmlns:a16="http://schemas.microsoft.com/office/drawing/2014/main" id="{223F837C-791C-4941-9DA7-0D45E9CED47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81213" y="3886200"/>
          <a:ext cx="2573337" cy="315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5830" name="Equation" r:id="rId16" imgW="2781000" imgH="342720" progId="Equation.3">
                  <p:embed/>
                </p:oleObj>
              </mc:Choice>
              <mc:Fallback>
                <p:oleObj name="Equation" r:id="rId16" imgW="2781000" imgH="34272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1213" y="3886200"/>
                        <a:ext cx="2573337" cy="315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5824" name="Object 16">
            <a:extLst>
              <a:ext uri="{FF2B5EF4-FFF2-40B4-BE49-F238E27FC236}">
                <a16:creationId xmlns:a16="http://schemas.microsoft.com/office/drawing/2014/main" id="{FA75B30B-95B6-4639-8EDF-FAB66AC366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10200" y="3886200"/>
          <a:ext cx="2432050" cy="750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5831" name="Equation" r:id="rId18" imgW="2628720" imgH="812520" progId="Equation.3">
                  <p:embed/>
                </p:oleObj>
              </mc:Choice>
              <mc:Fallback>
                <p:oleObj name="Equation" r:id="rId18" imgW="2628720" imgH="81252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886200"/>
                        <a:ext cx="2432050" cy="750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5825" name="Text Box 17">
            <a:extLst>
              <a:ext uri="{FF2B5EF4-FFF2-40B4-BE49-F238E27FC236}">
                <a16:creationId xmlns:a16="http://schemas.microsoft.com/office/drawing/2014/main" id="{328D0FF9-6BD1-4156-8240-92584CE2D4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495800"/>
            <a:ext cx="3243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b) What is its efficiency?</a:t>
            </a:r>
            <a:endParaRPr lang="en-US" altLang="en-US"/>
          </a:p>
        </p:txBody>
      </p:sp>
      <p:sp>
        <p:nvSpPr>
          <p:cNvPr id="375826" name="AutoShape 18">
            <a:hlinkClick r:id="rId20" action="ppaction://hlinksldjump" highlightClick="1" endSnd="1"/>
            <a:extLst>
              <a:ext uri="{FF2B5EF4-FFF2-40B4-BE49-F238E27FC236}">
                <a16:creationId xmlns:a16="http://schemas.microsoft.com/office/drawing/2014/main" id="{92F64302-F605-4179-A003-61A69C0A65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5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758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6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5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5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758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6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758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6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758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26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758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758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26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4" presetClass="entr" presetSubtype="16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75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5811" grpId="0" autoUpdateAnimBg="0"/>
      <p:bldP spid="375812" grpId="0" autoUpdateAnimBg="0"/>
      <p:bldP spid="375825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>
            <a:extLst>
              <a:ext uri="{FF2B5EF4-FFF2-40B4-BE49-F238E27FC236}">
                <a16:creationId xmlns:a16="http://schemas.microsoft.com/office/drawing/2014/main" id="{BC88EEB7-EEAC-4355-9DF0-F0D37081E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6838" y="457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1pPr>
            <a:lvl2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2pPr>
            <a:lvl3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3pPr>
            <a:lvl4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4pPr>
            <a:lvl5pPr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Impact" panose="020B0806030902050204" pitchFamily="34" charset="0"/>
              </a:defRPr>
            </a:lvl9pPr>
          </a:lstStyle>
          <a:p>
            <a:r>
              <a:rPr lang="en-US" altLang="en-US"/>
              <a:t>Physics Support Materials</a:t>
            </a:r>
          </a:p>
        </p:txBody>
      </p:sp>
      <p:sp>
        <p:nvSpPr>
          <p:cNvPr id="377859" name="Text Box 3">
            <a:extLst>
              <a:ext uri="{FF2B5EF4-FFF2-40B4-BE49-F238E27FC236}">
                <a16:creationId xmlns:a16="http://schemas.microsoft.com/office/drawing/2014/main" id="{4EDE8BEB-9A82-4CAF-8410-CB3D2156CA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163" y="6400800"/>
            <a:ext cx="40338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chemeClr val="tx1"/>
                </a:solidFill>
              </a:rPr>
              <a:t>Click the mouse to continue</a:t>
            </a:r>
          </a:p>
        </p:txBody>
      </p:sp>
      <p:sp>
        <p:nvSpPr>
          <p:cNvPr id="377860" name="Text Box 4">
            <a:extLst>
              <a:ext uri="{FF2B5EF4-FFF2-40B4-BE49-F238E27FC236}">
                <a16:creationId xmlns:a16="http://schemas.microsoft.com/office/drawing/2014/main" id="{E9203889-6E5E-49C3-9B7A-B96D97CF4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667000"/>
            <a:ext cx="7848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400">
                <a:solidFill>
                  <a:schemeClr val="tx1"/>
                </a:solidFill>
              </a:rPr>
              <a:t>What is the efficiency of a motor rated at 750 W which can lift a 25 kg load to a height of 4 m in 2 s?</a:t>
            </a:r>
            <a:endParaRPr lang="en-US" altLang="en-US" sz="1600">
              <a:solidFill>
                <a:schemeClr val="tx1"/>
              </a:solidFill>
            </a:endParaRPr>
          </a:p>
        </p:txBody>
      </p:sp>
      <p:sp>
        <p:nvSpPr>
          <p:cNvPr id="377862" name="Rectangle 6">
            <a:extLst>
              <a:ext uri="{FF2B5EF4-FFF2-40B4-BE49-F238E27FC236}">
                <a16:creationId xmlns:a16="http://schemas.microsoft.com/office/drawing/2014/main" id="{F33CCA25-39E8-483F-AAE0-8000A8CAF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524000"/>
            <a:ext cx="7543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>
                <a:solidFill>
                  <a:schemeClr val="tx1"/>
                </a:solidFill>
              </a:rPr>
              <a:t>Intermediate 2        Mechanics and Heat</a:t>
            </a:r>
            <a:endParaRPr lang="en-US" altLang="en-US" sz="4000" b="1">
              <a:solidFill>
                <a:schemeClr val="tx1"/>
              </a:solidFill>
            </a:endParaRPr>
          </a:p>
        </p:txBody>
      </p:sp>
      <p:sp>
        <p:nvSpPr>
          <p:cNvPr id="377863" name="Text Box 7">
            <a:extLst>
              <a:ext uri="{FF2B5EF4-FFF2-40B4-BE49-F238E27FC236}">
                <a16:creationId xmlns:a16="http://schemas.microsoft.com/office/drawing/2014/main" id="{3BF3E1F4-92E4-41DF-9371-B04F00397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/>
              <a:t>Momentum and Energy</a:t>
            </a:r>
            <a:r>
              <a:rPr lang="en-US" altLang="en-US" sz="1600"/>
              <a:t>  / Efficiency </a:t>
            </a:r>
            <a:endParaRPr lang="en-US" altLang="en-US" sz="1400"/>
          </a:p>
        </p:txBody>
      </p:sp>
      <p:sp>
        <p:nvSpPr>
          <p:cNvPr id="377864" name="Rectangle 8">
            <a:extLst>
              <a:ext uri="{FF2B5EF4-FFF2-40B4-BE49-F238E27FC236}">
                <a16:creationId xmlns:a16="http://schemas.microsoft.com/office/drawing/2014/main" id="{9307FB41-70A9-43A3-B4FA-3AB266E3D8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4450" y="2362200"/>
            <a:ext cx="527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altLang="en-US" b="1"/>
              <a:t>127</a:t>
            </a:r>
            <a:endParaRPr lang="en-US" altLang="en-US"/>
          </a:p>
        </p:txBody>
      </p:sp>
      <p:sp>
        <p:nvSpPr>
          <p:cNvPr id="377866" name="AutoShape 10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6381ADE7-B688-4C15-8345-29C5939686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181600"/>
            <a:ext cx="3810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377867" name="Object 11">
            <a:extLst>
              <a:ext uri="{FF2B5EF4-FFF2-40B4-BE49-F238E27FC236}">
                <a16:creationId xmlns:a16="http://schemas.microsoft.com/office/drawing/2014/main" id="{62D10B3A-B484-496B-A84D-5ADBC98AFB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0200" y="4800600"/>
          <a:ext cx="4676775" cy="72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7875" name="Equation" r:id="rId11" imgW="5054400" imgH="787320" progId="Equation.3">
                  <p:embed/>
                </p:oleObj>
              </mc:Choice>
              <mc:Fallback>
                <p:oleObj name="Equation" r:id="rId11" imgW="5054400" imgH="7873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800600"/>
                        <a:ext cx="4676775" cy="727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7868" name="Object 12">
            <a:extLst>
              <a:ext uri="{FF2B5EF4-FFF2-40B4-BE49-F238E27FC236}">
                <a16:creationId xmlns:a16="http://schemas.microsoft.com/office/drawing/2014/main" id="{481D17EF-7DD2-451F-B3F0-D3C2FE4CA14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5715000"/>
          <a:ext cx="2854325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7876" name="Equation" r:id="rId13" imgW="3085920" imgH="723600" progId="Equation.3">
                  <p:embed/>
                </p:oleObj>
              </mc:Choice>
              <mc:Fallback>
                <p:oleObj name="Equation" r:id="rId13" imgW="3085920" imgH="723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5715000"/>
                        <a:ext cx="2854325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7869" name="Object 13">
            <a:extLst>
              <a:ext uri="{FF2B5EF4-FFF2-40B4-BE49-F238E27FC236}">
                <a16:creationId xmlns:a16="http://schemas.microsoft.com/office/drawing/2014/main" id="{DDF01B68-F28B-4CD3-8B25-7B5E9B4C1D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67400" y="5943600"/>
          <a:ext cx="2325688" cy="315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7877" name="Equation" r:id="rId15" imgW="2514600" imgH="342720" progId="Equation.3">
                  <p:embed/>
                </p:oleObj>
              </mc:Choice>
              <mc:Fallback>
                <p:oleObj name="Equation" r:id="rId15" imgW="2514600" imgH="34272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5943600"/>
                        <a:ext cx="2325688" cy="315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7870" name="Object 14">
            <a:extLst>
              <a:ext uri="{FF2B5EF4-FFF2-40B4-BE49-F238E27FC236}">
                <a16:creationId xmlns:a16="http://schemas.microsoft.com/office/drawing/2014/main" id="{34E11D0D-5551-4BEC-90E3-71D5362379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3657600"/>
          <a:ext cx="1219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7878" name="Equation" r:id="rId17" imgW="1218960" imgH="419040" progId="Equation.3">
                  <p:embed/>
                </p:oleObj>
              </mc:Choice>
              <mc:Fallback>
                <p:oleObj name="Equation" r:id="rId17" imgW="1218960" imgH="41904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3657600"/>
                        <a:ext cx="1219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7871" name="Object 15">
            <a:extLst>
              <a:ext uri="{FF2B5EF4-FFF2-40B4-BE49-F238E27FC236}">
                <a16:creationId xmlns:a16="http://schemas.microsoft.com/office/drawing/2014/main" id="{0DCD7E8D-FD78-42CF-A098-B5FDD9E26D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3200" y="3657600"/>
          <a:ext cx="18923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7879" name="Equation" r:id="rId19" imgW="1892160" imgH="914400" progId="Equation.3">
                  <p:embed/>
                </p:oleObj>
              </mc:Choice>
              <mc:Fallback>
                <p:oleObj name="Equation" r:id="rId19" imgW="1892160" imgH="9144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657600"/>
                        <a:ext cx="18923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7872" name="Object 16">
            <a:extLst>
              <a:ext uri="{FF2B5EF4-FFF2-40B4-BE49-F238E27FC236}">
                <a16:creationId xmlns:a16="http://schemas.microsoft.com/office/drawing/2014/main" id="{02555714-F9B1-4795-AB53-93207D0264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62800" y="3429000"/>
          <a:ext cx="19812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7880" name="Equation" r:id="rId21" imgW="1981080" imgH="1117440" progId="Equation.3">
                  <p:embed/>
                </p:oleObj>
              </mc:Choice>
              <mc:Fallback>
                <p:oleObj name="Equation" r:id="rId21" imgW="1981080" imgH="111744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3429000"/>
                        <a:ext cx="1981200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7873" name="Object 17">
            <a:extLst>
              <a:ext uri="{FF2B5EF4-FFF2-40B4-BE49-F238E27FC236}">
                <a16:creationId xmlns:a16="http://schemas.microsoft.com/office/drawing/2014/main" id="{705FBE43-4721-4FA1-B89D-345EABA2B9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00600" y="3505200"/>
          <a:ext cx="2095500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7881" name="Equation" r:id="rId23" imgW="2095200" imgH="723600" progId="Equation.3">
                  <p:embed/>
                </p:oleObj>
              </mc:Choice>
              <mc:Fallback>
                <p:oleObj name="Equation" r:id="rId23" imgW="2095200" imgH="7236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505200"/>
                        <a:ext cx="2095500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7874" name="AutoShape 18">
            <a:hlinkClick r:id="rId25" action="ppaction://hlinksldjump" highlightClick="1" endSnd="1"/>
            <a:extLst>
              <a:ext uri="{FF2B5EF4-FFF2-40B4-BE49-F238E27FC236}">
                <a16:creationId xmlns:a16="http://schemas.microsoft.com/office/drawing/2014/main" id="{8C395D20-0FF8-4CD7-8ADB-642152AA8B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4572000"/>
            <a:ext cx="381000" cy="381000"/>
          </a:xfrm>
          <a:prstGeom prst="actionButtonBeginning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7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778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7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7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7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778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27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778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27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3778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27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3778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127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3778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123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778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27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4" presetClass="entr" presetSubtype="16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77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autoUpdateAnimBg="0"/>
      <p:bldP spid="377860" grpId="0" autoUpdateAnimBg="0"/>
    </p:bldLst>
  </p:timing>
</p:sld>
</file>

<file path=ppt/theme/theme1.xml><?xml version="1.0" encoding="utf-8"?>
<a:theme xmlns:a="http://schemas.openxmlformats.org/drawingml/2006/main" name="Kinematics solutions">
  <a:themeElements>
    <a:clrScheme name="">
      <a:dk1>
        <a:srgbClr val="660066"/>
      </a:dk1>
      <a:lt1>
        <a:srgbClr val="FFFFFF"/>
      </a:lt1>
      <a:dk2>
        <a:srgbClr val="800080"/>
      </a:dk2>
      <a:lt2>
        <a:srgbClr val="FFCC99"/>
      </a:lt2>
      <a:accent1>
        <a:srgbClr val="99FF99"/>
      </a:accent1>
      <a:accent2>
        <a:srgbClr val="CC66FF"/>
      </a:accent2>
      <a:accent3>
        <a:srgbClr val="FFFFFF"/>
      </a:accent3>
      <a:accent4>
        <a:srgbClr val="560056"/>
      </a:accent4>
      <a:accent5>
        <a:srgbClr val="CAFFCA"/>
      </a:accent5>
      <a:accent6>
        <a:srgbClr val="B95CE7"/>
      </a:accent6>
      <a:hlink>
        <a:srgbClr val="FF33CC"/>
      </a:hlink>
      <a:folHlink>
        <a:srgbClr val="006600"/>
      </a:folHlink>
    </a:clrScheme>
    <a:fontScheme name="Kinematics solutions">
      <a:majorFont>
        <a:latin typeface="Impact"/>
        <a:ea typeface=""/>
        <a:cs typeface=""/>
      </a:majorFont>
      <a:minorFont>
        <a:latin typeface="Impac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fol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Kinematics solutions 1">
        <a:dk1>
          <a:srgbClr val="000000"/>
        </a:dk1>
        <a:lt1>
          <a:srgbClr val="FFFFFF"/>
        </a:lt1>
        <a:dk2>
          <a:srgbClr val="6600CC"/>
        </a:dk2>
        <a:lt2>
          <a:srgbClr val="CCECFF"/>
        </a:lt2>
        <a:accent1>
          <a:srgbClr val="00FFCC"/>
        </a:accent1>
        <a:accent2>
          <a:srgbClr val="9933FF"/>
        </a:accent2>
        <a:accent3>
          <a:srgbClr val="B8AAE2"/>
        </a:accent3>
        <a:accent4>
          <a:srgbClr val="DADADA"/>
        </a:accent4>
        <a:accent5>
          <a:srgbClr val="AAFFE2"/>
        </a:accent5>
        <a:accent6>
          <a:srgbClr val="8A2DE7"/>
        </a:accent6>
        <a:hlink>
          <a:srgbClr val="660066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nematics solutions 2">
        <a:dk1>
          <a:srgbClr val="660066"/>
        </a:dk1>
        <a:lt1>
          <a:srgbClr val="FFFFFF"/>
        </a:lt1>
        <a:dk2>
          <a:srgbClr val="FF00FF"/>
        </a:dk2>
        <a:lt2>
          <a:srgbClr val="FFCC99"/>
        </a:lt2>
        <a:accent1>
          <a:srgbClr val="99FF99"/>
        </a:accent1>
        <a:accent2>
          <a:srgbClr val="CC66FF"/>
        </a:accent2>
        <a:accent3>
          <a:srgbClr val="FFFFFF"/>
        </a:accent3>
        <a:accent4>
          <a:srgbClr val="560056"/>
        </a:accent4>
        <a:accent5>
          <a:srgbClr val="CAFFCA"/>
        </a:accent5>
        <a:accent6>
          <a:srgbClr val="B95CE7"/>
        </a:accent6>
        <a:hlink>
          <a:srgbClr val="FF99CC"/>
        </a:hlink>
        <a:folHlink>
          <a:srgbClr val="00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nematics solutions 4">
        <a:dk1>
          <a:srgbClr val="000000"/>
        </a:dk1>
        <a:lt1>
          <a:srgbClr val="FFFFFF"/>
        </a:lt1>
        <a:dk2>
          <a:srgbClr val="CC0099"/>
        </a:dk2>
        <a:lt2>
          <a:srgbClr val="FFCCFF"/>
        </a:lt2>
        <a:accent1>
          <a:srgbClr val="00FF00"/>
        </a:accent1>
        <a:accent2>
          <a:srgbClr val="9933FF"/>
        </a:accent2>
        <a:accent3>
          <a:srgbClr val="E2AACA"/>
        </a:accent3>
        <a:accent4>
          <a:srgbClr val="DADADA"/>
        </a:accent4>
        <a:accent5>
          <a:srgbClr val="AAFFAA"/>
        </a:accent5>
        <a:accent6>
          <a:srgbClr val="8A2DE7"/>
        </a:accent6>
        <a:hlink>
          <a:srgbClr val="660066"/>
        </a:hlink>
        <a:folHlink>
          <a:srgbClr val="00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Office\Templates\Kinematics solutions.pot</Template>
  <TotalTime>10005</TotalTime>
  <Words>256</Words>
  <Application>Microsoft Office PowerPoint</Application>
  <PresentationFormat>On-screen Show (4:3)</PresentationFormat>
  <Paragraphs>45</Paragraphs>
  <Slides>6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Times New Roman</vt:lpstr>
      <vt:lpstr>Impact</vt:lpstr>
      <vt:lpstr>Kinematics solutions</vt:lpstr>
      <vt:lpstr>Microsoft Equation 3.0</vt:lpstr>
      <vt:lpstr>Physics Support Materials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Haldane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Higher Still </dc:title>
  <dc:creator>John Sharkey</dc:creator>
  <cp:lastModifiedBy>Mrs Hargreaves</cp:lastModifiedBy>
  <cp:revision>90</cp:revision>
  <cp:lastPrinted>1999-03-08T14:32:10Z</cp:lastPrinted>
  <dcterms:created xsi:type="dcterms:W3CDTF">1998-09-04T13:35:22Z</dcterms:created>
  <dcterms:modified xsi:type="dcterms:W3CDTF">2020-06-09T09:03:17Z</dcterms:modified>
</cp:coreProperties>
</file>