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11"/>
  </p:notesMasterIdLst>
  <p:handoutMasterIdLst>
    <p:handoutMasterId r:id="rId12"/>
  </p:handoutMasterIdLst>
  <p:sldIdLst>
    <p:sldId id="277" r:id="rId2"/>
    <p:sldId id="330" r:id="rId3"/>
    <p:sldId id="331" r:id="rId4"/>
    <p:sldId id="332" r:id="rId5"/>
    <p:sldId id="333" r:id="rId6"/>
    <p:sldId id="334" r:id="rId7"/>
    <p:sldId id="335" r:id="rId8"/>
    <p:sldId id="336" r:id="rId9"/>
    <p:sldId id="337" r:id="rId1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777777"/>
    <a:srgbClr val="FF9900"/>
    <a:srgbClr val="FFFF00"/>
    <a:srgbClr val="FF0000"/>
    <a:srgbClr val="0000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>
      <p:cViewPr varScale="1">
        <p:scale>
          <a:sx n="91" d="100"/>
          <a:sy n="91" d="100"/>
        </p:scale>
        <p:origin x="1037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1770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4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2.wmf"/><Relationship Id="rId5" Type="http://schemas.openxmlformats.org/officeDocument/2006/relationships/image" Target="../media/image11.wmf"/><Relationship Id="rId4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8.wmf"/><Relationship Id="rId1" Type="http://schemas.openxmlformats.org/officeDocument/2006/relationships/image" Target="../media/image2.wmf"/><Relationship Id="rId6" Type="http://schemas.openxmlformats.org/officeDocument/2006/relationships/image" Target="../media/image15.wmf"/><Relationship Id="rId5" Type="http://schemas.openxmlformats.org/officeDocument/2006/relationships/image" Target="../media/image14.wmf"/><Relationship Id="rId4" Type="http://schemas.openxmlformats.org/officeDocument/2006/relationships/image" Target="../media/image7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2.wmf"/><Relationship Id="rId5" Type="http://schemas.openxmlformats.org/officeDocument/2006/relationships/image" Target="../media/image19.wmf"/><Relationship Id="rId4" Type="http://schemas.openxmlformats.org/officeDocument/2006/relationships/image" Target="../media/image1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4F88EB0F-A28C-4D0F-B8A2-9FAA1650295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BD5331A9-4389-4516-9B3D-D179612E0554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3252" name="Rectangle 4">
            <a:extLst>
              <a:ext uri="{FF2B5EF4-FFF2-40B4-BE49-F238E27FC236}">
                <a16:creationId xmlns:a16="http://schemas.microsoft.com/office/drawing/2014/main" id="{7A6B4E8D-3AED-44D3-9AC7-0EDA4FC65FDF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3253" name="Rectangle 5">
            <a:extLst>
              <a:ext uri="{FF2B5EF4-FFF2-40B4-BE49-F238E27FC236}">
                <a16:creationId xmlns:a16="http://schemas.microsoft.com/office/drawing/2014/main" id="{238D9EEB-235F-4C69-855A-16EED0F15152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BD4B9F92-B29F-4032-9165-6C3E186D793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A9363569-5B02-4503-838A-2DE14097461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B362F42B-CA06-42BC-8A0B-E0EF4547D56B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2750B84A-F90C-4B9B-99A7-90DEB199F30D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39AC1C49-5FA2-45C4-9C0F-22047301C219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7174" name="Rectangle 6">
            <a:extLst>
              <a:ext uri="{FF2B5EF4-FFF2-40B4-BE49-F238E27FC236}">
                <a16:creationId xmlns:a16="http://schemas.microsoft.com/office/drawing/2014/main" id="{5F7B8D2F-48CB-47FD-BBCE-5084FDF99927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1DC313F0-88D6-4123-9863-FB4909C944F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94D39A24-DFCD-4B51-A0ED-3F838A7A5FF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D819C6DF-56CB-423E-9549-F9EEA42127A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DC4A118-0282-40E6-A7F8-C31217E140BC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65538" name="Rectangle 2">
            <a:extLst>
              <a:ext uri="{FF2B5EF4-FFF2-40B4-BE49-F238E27FC236}">
                <a16:creationId xmlns:a16="http://schemas.microsoft.com/office/drawing/2014/main" id="{C8B86DDD-3D25-4555-8485-91062F58E855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>
            <a:extLst>
              <a:ext uri="{FF2B5EF4-FFF2-40B4-BE49-F238E27FC236}">
                <a16:creationId xmlns:a16="http://schemas.microsoft.com/office/drawing/2014/main" id="{6F99BF8C-F571-4501-BD9F-AF43343343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AA1B6F70-7768-499C-8781-70A7013D4AB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4775F8F-A971-4AE1-B7D9-1EB8968AAEA2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198658" name="Rectangle 2">
            <a:extLst>
              <a:ext uri="{FF2B5EF4-FFF2-40B4-BE49-F238E27FC236}">
                <a16:creationId xmlns:a16="http://schemas.microsoft.com/office/drawing/2014/main" id="{E8412B5A-DE86-43B1-9A49-449910B68B9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8659" name="Rectangle 3">
            <a:extLst>
              <a:ext uri="{FF2B5EF4-FFF2-40B4-BE49-F238E27FC236}">
                <a16:creationId xmlns:a16="http://schemas.microsoft.com/office/drawing/2014/main" id="{DF48C8DB-5545-411B-A6B8-B57C0E6A0F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A11BF534-C40A-4657-BA5C-2EC358CB8C8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CA1586-8719-4421-B34D-3B28AF25C452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200706" name="Rectangle 2">
            <a:extLst>
              <a:ext uri="{FF2B5EF4-FFF2-40B4-BE49-F238E27FC236}">
                <a16:creationId xmlns:a16="http://schemas.microsoft.com/office/drawing/2014/main" id="{5F7D2E6E-C17B-4BBB-AD33-5A5C586640CC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0707" name="Rectangle 3">
            <a:extLst>
              <a:ext uri="{FF2B5EF4-FFF2-40B4-BE49-F238E27FC236}">
                <a16:creationId xmlns:a16="http://schemas.microsoft.com/office/drawing/2014/main" id="{62E92829-DFDF-4845-8215-115A913F9A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447D6B0-489E-4138-9489-4D055480347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F4C52A5-2EEC-484D-9335-F685118130A6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202754" name="Rectangle 2">
            <a:extLst>
              <a:ext uri="{FF2B5EF4-FFF2-40B4-BE49-F238E27FC236}">
                <a16:creationId xmlns:a16="http://schemas.microsoft.com/office/drawing/2014/main" id="{AEAADA51-7056-4010-B1FA-22639EBEA573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2755" name="Rectangle 3">
            <a:extLst>
              <a:ext uri="{FF2B5EF4-FFF2-40B4-BE49-F238E27FC236}">
                <a16:creationId xmlns:a16="http://schemas.microsoft.com/office/drawing/2014/main" id="{219AA9B9-D5E7-4CD0-9AE9-A3E1DA26E3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945C4DD-AE8C-4805-B152-59F5EB94203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1C16CE8-4A61-4EAC-9CDB-D06CB4F5C024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204802" name="Rectangle 2">
            <a:extLst>
              <a:ext uri="{FF2B5EF4-FFF2-40B4-BE49-F238E27FC236}">
                <a16:creationId xmlns:a16="http://schemas.microsoft.com/office/drawing/2014/main" id="{5595C32E-9571-4234-B6EC-C249B32B686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03" name="Rectangle 3">
            <a:extLst>
              <a:ext uri="{FF2B5EF4-FFF2-40B4-BE49-F238E27FC236}">
                <a16:creationId xmlns:a16="http://schemas.microsoft.com/office/drawing/2014/main" id="{4869C3F7-A147-4F83-924A-8783C39996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2234297B-9080-4812-9BC3-31205CAB48E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A802454-1599-4342-857C-643AC2531159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206850" name="Rectangle 2">
            <a:extLst>
              <a:ext uri="{FF2B5EF4-FFF2-40B4-BE49-F238E27FC236}">
                <a16:creationId xmlns:a16="http://schemas.microsoft.com/office/drawing/2014/main" id="{92CCAED6-F83F-46C3-9622-EA6A3C55092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6851" name="Rectangle 3">
            <a:extLst>
              <a:ext uri="{FF2B5EF4-FFF2-40B4-BE49-F238E27FC236}">
                <a16:creationId xmlns:a16="http://schemas.microsoft.com/office/drawing/2014/main" id="{2346385E-9040-4F0E-82D9-6F78DB7274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F1A755EC-302A-45D5-B837-6E03AABC973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43F19E-F0AD-4935-93CC-4157CE800349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208898" name="Rectangle 2">
            <a:extLst>
              <a:ext uri="{FF2B5EF4-FFF2-40B4-BE49-F238E27FC236}">
                <a16:creationId xmlns:a16="http://schemas.microsoft.com/office/drawing/2014/main" id="{44FE616B-3432-47C4-A1B2-BABA1A576F2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8899" name="Rectangle 3">
            <a:extLst>
              <a:ext uri="{FF2B5EF4-FFF2-40B4-BE49-F238E27FC236}">
                <a16:creationId xmlns:a16="http://schemas.microsoft.com/office/drawing/2014/main" id="{53417847-B27B-4286-AC78-263A9BE299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A1FF5CBA-3C34-4BC9-A6ED-1F239FF4EB0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EB09B53-4021-473B-BDD5-C25969244486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210946" name="Rectangle 2">
            <a:extLst>
              <a:ext uri="{FF2B5EF4-FFF2-40B4-BE49-F238E27FC236}">
                <a16:creationId xmlns:a16="http://schemas.microsoft.com/office/drawing/2014/main" id="{BA575C05-FAE7-4C95-8BCD-38C8EE4C04C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0947" name="Rectangle 3">
            <a:extLst>
              <a:ext uri="{FF2B5EF4-FFF2-40B4-BE49-F238E27FC236}">
                <a16:creationId xmlns:a16="http://schemas.microsoft.com/office/drawing/2014/main" id="{6734192A-73A4-481E-A02F-A117DE3319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877EC9DF-FE30-4C84-B8C3-183748663E0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6B5629-DEFB-4409-95EA-DBFBF7A681B8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212994" name="Rectangle 2">
            <a:extLst>
              <a:ext uri="{FF2B5EF4-FFF2-40B4-BE49-F238E27FC236}">
                <a16:creationId xmlns:a16="http://schemas.microsoft.com/office/drawing/2014/main" id="{61F0B09A-5C05-405C-9E9A-11B60620D47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2995" name="Rectangle 3">
            <a:extLst>
              <a:ext uri="{FF2B5EF4-FFF2-40B4-BE49-F238E27FC236}">
                <a16:creationId xmlns:a16="http://schemas.microsoft.com/office/drawing/2014/main" id="{EF4D4644-E8EB-4EA7-9D12-94261B5C2D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>
            <a:extLst>
              <a:ext uri="{FF2B5EF4-FFF2-40B4-BE49-F238E27FC236}">
                <a16:creationId xmlns:a16="http://schemas.microsoft.com/office/drawing/2014/main" id="{560C373E-3D36-4719-B2B4-22B14AA2D4AD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3075" name="Group 3">
              <a:extLst>
                <a:ext uri="{FF2B5EF4-FFF2-40B4-BE49-F238E27FC236}">
                  <a16:creationId xmlns:a16="http://schemas.microsoft.com/office/drawing/2014/main" id="{BAEB858D-EAFE-49BC-9787-DD583E402C9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3076" name="Rectangle 4">
                <a:extLst>
                  <a:ext uri="{FF2B5EF4-FFF2-40B4-BE49-F238E27FC236}">
                    <a16:creationId xmlns:a16="http://schemas.microsoft.com/office/drawing/2014/main" id="{6EFD8DC1-9CE7-4617-BDCA-92927B18AEE9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0"/>
                <a:ext cx="5760" cy="1600"/>
              </a:xfrm>
              <a:prstGeom prst="rect">
                <a:avLst/>
              </a:pr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077" name="Rectangle 5">
                <a:extLst>
                  <a:ext uri="{FF2B5EF4-FFF2-40B4-BE49-F238E27FC236}">
                    <a16:creationId xmlns:a16="http://schemas.microsoft.com/office/drawing/2014/main" id="{369D9279-9A45-48E2-BBDE-D5B1C46C895B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1600"/>
                <a:ext cx="5760" cy="2720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pic>
          <p:nvPicPr>
            <p:cNvPr id="3078" name="Picture 6">
              <a:extLst>
                <a:ext uri="{FF2B5EF4-FFF2-40B4-BE49-F238E27FC236}">
                  <a16:creationId xmlns:a16="http://schemas.microsoft.com/office/drawing/2014/main" id="{75484049-1834-4132-BCB9-13BC164C8D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ltGray">
            <a:xfrm>
              <a:off x="163" y="0"/>
              <a:ext cx="680" cy="3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079" name="Group 7">
              <a:extLst>
                <a:ext uri="{FF2B5EF4-FFF2-40B4-BE49-F238E27FC236}">
                  <a16:creationId xmlns:a16="http://schemas.microsoft.com/office/drawing/2014/main" id="{15FFDE6F-B662-4B1D-801F-EDF5EA54CD2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48" y="0"/>
              <a:ext cx="97" cy="3613"/>
              <a:chOff x="226" y="0"/>
              <a:chExt cx="80" cy="3613"/>
            </a:xfrm>
          </p:grpSpPr>
          <p:sp>
            <p:nvSpPr>
              <p:cNvPr id="3080" name="Rectangle 8">
                <a:extLst>
                  <a:ext uri="{FF2B5EF4-FFF2-40B4-BE49-F238E27FC236}">
                    <a16:creationId xmlns:a16="http://schemas.microsoft.com/office/drawing/2014/main" id="{AD957B1D-D7E0-4076-8503-CF893195A6AD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26" y="0"/>
                <a:ext cx="80" cy="85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accent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081" name="Rectangle 9">
                <a:extLst>
                  <a:ext uri="{FF2B5EF4-FFF2-40B4-BE49-F238E27FC236}">
                    <a16:creationId xmlns:a16="http://schemas.microsoft.com/office/drawing/2014/main" id="{379F046A-602B-4AFD-ABEC-084999FA3F76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26" y="840"/>
                <a:ext cx="80" cy="2773"/>
              </a:xfrm>
              <a:prstGeom prst="rect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sp>
          <p:nvSpPr>
            <p:cNvPr id="3082" name="Rectangle 10">
              <a:extLst>
                <a:ext uri="{FF2B5EF4-FFF2-40B4-BE49-F238E27FC236}">
                  <a16:creationId xmlns:a16="http://schemas.microsoft.com/office/drawing/2014/main" id="{033C950A-7993-4E01-890E-B814B672DA2F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0" y="1536"/>
              <a:ext cx="4294" cy="160"/>
            </a:xfrm>
            <a:prstGeom prst="rect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3083" name="Rectangle 11">
            <a:extLst>
              <a:ext uri="{FF2B5EF4-FFF2-40B4-BE49-F238E27FC236}">
                <a16:creationId xmlns:a16="http://schemas.microsoft.com/office/drawing/2014/main" id="{F3C8B4B1-EB8D-4689-923B-08E016236B0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371600" y="1100138"/>
            <a:ext cx="7772400" cy="1143000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3084" name="Rectangle 12">
            <a:extLst>
              <a:ext uri="{FF2B5EF4-FFF2-40B4-BE49-F238E27FC236}">
                <a16:creationId xmlns:a16="http://schemas.microsoft.com/office/drawing/2014/main" id="{1DFB1431-F85B-43B0-8757-6E1521CBA013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3085" name="Rectangle 13">
            <a:extLst>
              <a:ext uri="{FF2B5EF4-FFF2-40B4-BE49-F238E27FC236}">
                <a16:creationId xmlns:a16="http://schemas.microsoft.com/office/drawing/2014/main" id="{E17FB68C-9DC8-4656-A02E-8544A302152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3086" name="Rectangle 14">
            <a:extLst>
              <a:ext uri="{FF2B5EF4-FFF2-40B4-BE49-F238E27FC236}">
                <a16:creationId xmlns:a16="http://schemas.microsoft.com/office/drawing/2014/main" id="{DB08BAD0-8D6B-4BF9-90BD-B8D2271A357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3087" name="Rectangle 15">
            <a:extLst>
              <a:ext uri="{FF2B5EF4-FFF2-40B4-BE49-F238E27FC236}">
                <a16:creationId xmlns:a16="http://schemas.microsoft.com/office/drawing/2014/main" id="{69929F9C-0B0E-434F-AD36-7FB92AE06CC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fld id="{2539BF63-39B6-4A8B-8870-1DD38AE9B4B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E8FBFA-E15A-4DCD-A3C8-7CC8691AC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E550CC-1557-40EB-BE05-724CC905EB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EF2C47-7312-4E4A-AE78-271B65DB1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C064BA-15AF-4E60-8129-11B61FDA8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690EEF-4885-4190-B381-67224DFB6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3D72DD-2913-42E0-97A8-05783F9EA71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23526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858CD8E-FCBB-4B7D-80C5-B163FE6F95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1247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159A69-2D2C-467C-9C78-6D1E58622F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954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BF9198-F8B1-4B36-8B74-2448204BA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E1BD2C-329D-49D4-8E51-1E70CAA9F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7CCDB7-6B75-4E15-8BA7-97902F8C6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7F5A87-C767-4103-B1FF-B2318F95585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11343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0925D-A0FB-4648-A7BF-1540FAC59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A5AC21-68A1-4D0F-B330-2744610B8A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8B7871-5D78-4E25-AA70-88C69DEBD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4FAFF-7FF4-441C-A5D3-91F4FFFFA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12CE4C-D256-4FB4-B432-D328E356F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A12D63-6CAC-47C6-AF1F-BEF066D4345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3183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06D5A-0D35-4B9C-AADD-CB99FD660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A44F1F-ACF5-49DB-A0D2-A0F72BEF08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D3118F-439B-471F-99A4-CBF9287D6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F19549-BB4E-4281-AA8A-009DD6F67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782C38-F478-40EB-A1C3-0537B663C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1B0CF1-65B4-4E4B-A034-8F9620771E9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107415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1A0B3-5142-42CC-83E0-E9F486480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1E1650-83A6-4F82-BF5D-3FA672F7C8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54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783047-F396-4019-8755-EED90EE104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7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39ED51-8E55-4F9B-B9E4-F9E2FBE01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92AC2D-9030-4BDA-B1C0-ABA7DDF6C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269158-BC35-4991-BC7D-94B544E6D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5CC722-E0B6-4EDF-8C82-590825FD976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1983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C05591-8F89-4B49-B721-7F51C8082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A1FFF5-6840-41A5-9D88-D6547C1985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53FE05-8CC2-4C90-98AA-75CD2F7060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F8FA40-AF3E-4811-8A1D-AECB118A41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F3E6B79-B165-4379-B671-F53D556A27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7E77EBF-4200-49BB-83CE-A63759F9A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8D657F-D7FC-44BB-B550-2E820D5C9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361878-5792-48B3-AE93-D6BEB6FAD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08645D-44CB-4118-A48D-844E9651726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6855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12E36-CDA5-4D65-BDBC-13AFC1526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FFC3D5-7F2B-4ED3-BF3E-D71E38D0C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C34238-1699-4173-9B9B-DF8595370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ABE30C-54DC-4F41-88A0-003800DB7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4AB169-3F63-4A65-BB0A-24A8218FA8D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07999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36E5517-6193-4ADE-A25D-A0FED744C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DC1D11-A0A6-41DF-A616-102A62098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A45D8F-D304-4B74-AA79-7C842CBCA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1E49FB-D36F-478D-8494-BC65CC7144E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73552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F65260-068A-4CAF-A365-CC66EB12B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58C7D-8ACE-4C1E-8237-A12FEBA60F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860F61-96AC-41AA-9DD2-B3DF175E83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40B753-6DD7-460E-9947-5D578B360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EB630C-D6C9-46BF-8D0B-54F241823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E2DA5F-5132-48AB-BE0C-BA431CEE0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8C6D74-2FD9-4159-A0B9-76583DD88CD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0254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BBB516-86A1-41E3-8B2C-2F63B4482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8239EF-E67B-474A-81F7-CD190CA00D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DA86FE-472B-41C1-82AD-53768CFCEE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256E90-E640-4C87-99CA-3A3A25151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8CAC60-0B07-40A4-B2C1-B08568BC8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945192-2A8A-4E49-8DEA-0D1533F0E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8BA012-8370-4499-BB2E-1CCF8D3869E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4599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>
            <a:extLst>
              <a:ext uri="{FF2B5EF4-FFF2-40B4-BE49-F238E27FC236}">
                <a16:creationId xmlns:a16="http://schemas.microsoft.com/office/drawing/2014/main" id="{A1392071-B226-454F-A53B-25DE4916B205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2051" name="Group 3">
              <a:extLst>
                <a:ext uri="{FF2B5EF4-FFF2-40B4-BE49-F238E27FC236}">
                  <a16:creationId xmlns:a16="http://schemas.microsoft.com/office/drawing/2014/main" id="{4026DC53-B5A9-48CF-B198-FF50A0BF4D1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2052" name="Rectangle 4">
                <a:extLst>
                  <a:ext uri="{FF2B5EF4-FFF2-40B4-BE49-F238E27FC236}">
                    <a16:creationId xmlns:a16="http://schemas.microsoft.com/office/drawing/2014/main" id="{39AAD98E-8E81-4729-BA73-9647D6E4925D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0"/>
                <a:ext cx="5760" cy="384"/>
              </a:xfrm>
              <a:prstGeom prst="rect">
                <a:avLst/>
              </a:pr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053" name="Rectangle 5">
                <a:extLst>
                  <a:ext uri="{FF2B5EF4-FFF2-40B4-BE49-F238E27FC236}">
                    <a16:creationId xmlns:a16="http://schemas.microsoft.com/office/drawing/2014/main" id="{467B9239-1C31-4584-A0F7-3BFD90C71A08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384"/>
                <a:ext cx="5760" cy="3936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2054" name="Group 6">
              <a:extLst>
                <a:ext uri="{FF2B5EF4-FFF2-40B4-BE49-F238E27FC236}">
                  <a16:creationId xmlns:a16="http://schemas.microsoft.com/office/drawing/2014/main" id="{307AE8B6-2D1C-4594-B719-355377FB961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1667" cy="3613"/>
              <a:chOff x="0" y="0"/>
              <a:chExt cx="1667" cy="3613"/>
            </a:xfrm>
          </p:grpSpPr>
          <p:pic>
            <p:nvPicPr>
              <p:cNvPr id="2055" name="Picture 7">
                <a:extLst>
                  <a:ext uri="{FF2B5EF4-FFF2-40B4-BE49-F238E27FC236}">
                    <a16:creationId xmlns:a16="http://schemas.microsoft.com/office/drawing/2014/main" id="{370BF06E-5026-45E5-8000-1D2D906778B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ltGray">
              <a:xfrm>
                <a:off x="163" y="0"/>
                <a:ext cx="534" cy="315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2056" name="Group 8">
                <a:extLst>
                  <a:ext uri="{FF2B5EF4-FFF2-40B4-BE49-F238E27FC236}">
                    <a16:creationId xmlns:a16="http://schemas.microsoft.com/office/drawing/2014/main" id="{ECAEB2CF-4A15-4F93-AD2B-77E6B0EFBE7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6" y="0"/>
                <a:ext cx="80" cy="3613"/>
                <a:chOff x="226" y="0"/>
                <a:chExt cx="80" cy="3613"/>
              </a:xfrm>
            </p:grpSpPr>
            <p:sp>
              <p:nvSpPr>
                <p:cNvPr id="2057" name="Rectangle 9">
                  <a:extLst>
                    <a:ext uri="{FF2B5EF4-FFF2-40B4-BE49-F238E27FC236}">
                      <a16:creationId xmlns:a16="http://schemas.microsoft.com/office/drawing/2014/main" id="{478F7730-CA9A-4093-A2AF-A30D3036601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ltGray">
                <a:xfrm>
                  <a:off x="226" y="0"/>
                  <a:ext cx="80" cy="853"/>
                </a:xfrm>
                <a:prstGeom prst="rect">
                  <a:avLst/>
                </a:prstGeom>
                <a:gradFill rotWithShape="0">
                  <a:gsLst>
                    <a:gs pos="0">
                      <a:schemeClr val="folHlink"/>
                    </a:gs>
                    <a:gs pos="100000">
                      <a:schemeClr val="accent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2058" name="Rectangle 10">
                  <a:extLst>
                    <a:ext uri="{FF2B5EF4-FFF2-40B4-BE49-F238E27FC236}">
                      <a16:creationId xmlns:a16="http://schemas.microsoft.com/office/drawing/2014/main" id="{F4EA5352-9A28-4261-8D55-C3077DB646B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ltGray">
                <a:xfrm>
                  <a:off x="226" y="840"/>
                  <a:ext cx="80" cy="2773"/>
                </a:xfrm>
                <a:prstGeom prst="rect">
                  <a:avLst/>
                </a:prstGeom>
                <a:gradFill rotWithShape="0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</p:grpSp>
          <p:sp>
            <p:nvSpPr>
              <p:cNvPr id="2059" name="Rectangle 11">
                <a:extLst>
                  <a:ext uri="{FF2B5EF4-FFF2-40B4-BE49-F238E27FC236}">
                    <a16:creationId xmlns:a16="http://schemas.microsoft.com/office/drawing/2014/main" id="{AFC2F197-6F24-48D9-B656-B44EAF5D0A27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0" y="347"/>
                <a:ext cx="1667" cy="80"/>
              </a:xfrm>
              <a:prstGeom prst="rect">
                <a:avLst/>
              </a:pr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</p:grpSp>
      <p:sp>
        <p:nvSpPr>
          <p:cNvPr id="2060" name="Rectangle 12">
            <a:extLst>
              <a:ext uri="{FF2B5EF4-FFF2-40B4-BE49-F238E27FC236}">
                <a16:creationId xmlns:a16="http://schemas.microsoft.com/office/drawing/2014/main" id="{26843FA6-726C-4B07-B20B-AC607D19BC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61" name="Rectangle 13">
            <a:extLst>
              <a:ext uri="{FF2B5EF4-FFF2-40B4-BE49-F238E27FC236}">
                <a16:creationId xmlns:a16="http://schemas.microsoft.com/office/drawing/2014/main" id="{17D55EF4-0822-40E8-844C-EBA6158322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2954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062" name="Rectangle 14">
            <a:extLst>
              <a:ext uri="{FF2B5EF4-FFF2-40B4-BE49-F238E27FC236}">
                <a16:creationId xmlns:a16="http://schemas.microsoft.com/office/drawing/2014/main" id="{F1AAD238-DE06-4652-B4CC-ABE285DE016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954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 altLang="en-US"/>
          </a:p>
        </p:txBody>
      </p:sp>
      <p:sp>
        <p:nvSpPr>
          <p:cNvPr id="2063" name="Rectangle 15">
            <a:extLst>
              <a:ext uri="{FF2B5EF4-FFF2-40B4-BE49-F238E27FC236}">
                <a16:creationId xmlns:a16="http://schemas.microsoft.com/office/drawing/2014/main" id="{4516B911-0BB2-47F2-A029-B7D0E1F0DCF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7338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 altLang="en-US"/>
          </a:p>
        </p:txBody>
      </p:sp>
      <p:sp>
        <p:nvSpPr>
          <p:cNvPr id="2064" name="Rectangle 16">
            <a:extLst>
              <a:ext uri="{FF2B5EF4-FFF2-40B4-BE49-F238E27FC236}">
                <a16:creationId xmlns:a16="http://schemas.microsoft.com/office/drawing/2014/main" id="{8631222E-3087-440D-8ED6-06F5A9E0F1D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2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fld id="{28AF3D12-36B3-4416-8285-819C200CA24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slide" Target="slide2.xml"/><Relationship Id="rId7" Type="http://schemas.openxmlformats.org/officeDocument/2006/relationships/slide" Target="slide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slide" Target="slide4.xml"/><Relationship Id="rId10" Type="http://schemas.openxmlformats.org/officeDocument/2006/relationships/slide" Target="slide9.xml"/><Relationship Id="rId4" Type="http://schemas.openxmlformats.org/officeDocument/2006/relationships/slide" Target="slide3.xml"/><Relationship Id="rId9" Type="http://schemas.openxmlformats.org/officeDocument/2006/relationships/slide" Target="slide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13" Type="http://schemas.openxmlformats.org/officeDocument/2006/relationships/image" Target="../media/image4.wmf"/><Relationship Id="rId3" Type="http://schemas.openxmlformats.org/officeDocument/2006/relationships/notesSlide" Target="../notesSlides/notesSlide2.xml"/><Relationship Id="rId7" Type="http://schemas.openxmlformats.org/officeDocument/2006/relationships/slide" Target="slide1.xml"/><Relationship Id="rId12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audio" Target="../media/audio3.wav"/><Relationship Id="rId11" Type="http://schemas.openxmlformats.org/officeDocument/2006/relationships/image" Target="../media/image3.wmf"/><Relationship Id="rId5" Type="http://schemas.openxmlformats.org/officeDocument/2006/relationships/audio" Target="../media/audio2.wav"/><Relationship Id="rId10" Type="http://schemas.openxmlformats.org/officeDocument/2006/relationships/oleObject" Target="../embeddings/oleObject2.bin"/><Relationship Id="rId4" Type="http://schemas.openxmlformats.org/officeDocument/2006/relationships/audio" Target="../media/audio1.wav"/><Relationship Id="rId9" Type="http://schemas.openxmlformats.org/officeDocument/2006/relationships/image" Target="../media/image2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wmf"/><Relationship Id="rId13" Type="http://schemas.openxmlformats.org/officeDocument/2006/relationships/slide" Target="slide1.xml"/><Relationship Id="rId3" Type="http://schemas.openxmlformats.org/officeDocument/2006/relationships/notesSlide" Target="../notesSlides/notesSlide3.xml"/><Relationship Id="rId7" Type="http://schemas.openxmlformats.org/officeDocument/2006/relationships/oleObject" Target="../embeddings/oleObject4.bin"/><Relationship Id="rId12" Type="http://schemas.openxmlformats.org/officeDocument/2006/relationships/image" Target="../media/image5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audio" Target="../media/audio6.wav"/><Relationship Id="rId11" Type="http://schemas.openxmlformats.org/officeDocument/2006/relationships/oleObject" Target="../embeddings/oleObject6.bin"/><Relationship Id="rId5" Type="http://schemas.openxmlformats.org/officeDocument/2006/relationships/audio" Target="../media/audio5.wav"/><Relationship Id="rId10" Type="http://schemas.openxmlformats.org/officeDocument/2006/relationships/image" Target="../media/image3.wmf"/><Relationship Id="rId4" Type="http://schemas.openxmlformats.org/officeDocument/2006/relationships/audio" Target="../media/audio4.wav"/><Relationship Id="rId9" Type="http://schemas.openxmlformats.org/officeDocument/2006/relationships/oleObject" Target="../embeddings/oleObject5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13" Type="http://schemas.openxmlformats.org/officeDocument/2006/relationships/image" Target="../media/image6.wmf"/><Relationship Id="rId3" Type="http://schemas.openxmlformats.org/officeDocument/2006/relationships/notesSlide" Target="../notesSlides/notesSlide4.xml"/><Relationship Id="rId7" Type="http://schemas.openxmlformats.org/officeDocument/2006/relationships/audio" Target="../media/audio9.wav"/><Relationship Id="rId12" Type="http://schemas.openxmlformats.org/officeDocument/2006/relationships/oleObject" Target="../embeddings/oleObject9.bin"/><Relationship Id="rId2" Type="http://schemas.openxmlformats.org/officeDocument/2006/relationships/slideLayout" Target="../slideLayouts/slideLayout1.xml"/><Relationship Id="rId16" Type="http://schemas.openxmlformats.org/officeDocument/2006/relationships/slide" Target="slide1.xml"/><Relationship Id="rId1" Type="http://schemas.openxmlformats.org/officeDocument/2006/relationships/vmlDrawing" Target="../drawings/vmlDrawing3.vml"/><Relationship Id="rId6" Type="http://schemas.openxmlformats.org/officeDocument/2006/relationships/audio" Target="../media/audio8.wav"/><Relationship Id="rId11" Type="http://schemas.openxmlformats.org/officeDocument/2006/relationships/image" Target="../media/image3.wmf"/><Relationship Id="rId5" Type="http://schemas.openxmlformats.org/officeDocument/2006/relationships/audio" Target="../media/audio5.wav"/><Relationship Id="rId15" Type="http://schemas.openxmlformats.org/officeDocument/2006/relationships/image" Target="../media/image7.wmf"/><Relationship Id="rId10" Type="http://schemas.openxmlformats.org/officeDocument/2006/relationships/oleObject" Target="../embeddings/oleObject8.bin"/><Relationship Id="rId4" Type="http://schemas.openxmlformats.org/officeDocument/2006/relationships/audio" Target="../media/audio7.wav"/><Relationship Id="rId9" Type="http://schemas.openxmlformats.org/officeDocument/2006/relationships/image" Target="../media/image2.wmf"/><Relationship Id="rId14" Type="http://schemas.openxmlformats.org/officeDocument/2006/relationships/oleObject" Target="../embeddings/oleObject10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3.wav"/><Relationship Id="rId13" Type="http://schemas.openxmlformats.org/officeDocument/2006/relationships/oleObject" Target="../embeddings/oleObject13.bin"/><Relationship Id="rId18" Type="http://schemas.openxmlformats.org/officeDocument/2006/relationships/image" Target="../media/image11.wmf"/><Relationship Id="rId3" Type="http://schemas.openxmlformats.org/officeDocument/2006/relationships/notesSlide" Target="../notesSlides/notesSlide5.xml"/><Relationship Id="rId7" Type="http://schemas.openxmlformats.org/officeDocument/2006/relationships/audio" Target="../media/audio12.wav"/><Relationship Id="rId12" Type="http://schemas.openxmlformats.org/officeDocument/2006/relationships/image" Target="../media/image8.wmf"/><Relationship Id="rId17" Type="http://schemas.openxmlformats.org/officeDocument/2006/relationships/oleObject" Target="../embeddings/oleObject15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0.wmf"/><Relationship Id="rId1" Type="http://schemas.openxmlformats.org/officeDocument/2006/relationships/vmlDrawing" Target="../drawings/vmlDrawing4.vml"/><Relationship Id="rId6" Type="http://schemas.openxmlformats.org/officeDocument/2006/relationships/audio" Target="../media/audio11.wav"/><Relationship Id="rId11" Type="http://schemas.openxmlformats.org/officeDocument/2006/relationships/oleObject" Target="../embeddings/oleObject12.bin"/><Relationship Id="rId5" Type="http://schemas.openxmlformats.org/officeDocument/2006/relationships/audio" Target="../media/audio5.wav"/><Relationship Id="rId15" Type="http://schemas.openxmlformats.org/officeDocument/2006/relationships/oleObject" Target="../embeddings/oleObject14.bin"/><Relationship Id="rId10" Type="http://schemas.openxmlformats.org/officeDocument/2006/relationships/image" Target="../media/image2.wmf"/><Relationship Id="rId19" Type="http://schemas.openxmlformats.org/officeDocument/2006/relationships/slide" Target="slide1.xml"/><Relationship Id="rId4" Type="http://schemas.openxmlformats.org/officeDocument/2006/relationships/audio" Target="../media/audio10.wav"/><Relationship Id="rId9" Type="http://schemas.openxmlformats.org/officeDocument/2006/relationships/oleObject" Target="../embeddings/oleObject11.bin"/><Relationship Id="rId14" Type="http://schemas.openxmlformats.org/officeDocument/2006/relationships/image" Target="../media/image9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wmf"/><Relationship Id="rId13" Type="http://schemas.openxmlformats.org/officeDocument/2006/relationships/slide" Target="slide1.xml"/><Relationship Id="rId3" Type="http://schemas.openxmlformats.org/officeDocument/2006/relationships/notesSlide" Target="../notesSlides/notesSlide6.xml"/><Relationship Id="rId7" Type="http://schemas.openxmlformats.org/officeDocument/2006/relationships/oleObject" Target="../embeddings/oleObject16.bin"/><Relationship Id="rId12" Type="http://schemas.openxmlformats.org/officeDocument/2006/relationships/image" Target="../media/image12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audio" Target="../media/audio15.wav"/><Relationship Id="rId11" Type="http://schemas.openxmlformats.org/officeDocument/2006/relationships/oleObject" Target="../embeddings/oleObject18.bin"/><Relationship Id="rId5" Type="http://schemas.openxmlformats.org/officeDocument/2006/relationships/audio" Target="../media/audio5.wav"/><Relationship Id="rId10" Type="http://schemas.openxmlformats.org/officeDocument/2006/relationships/image" Target="../media/image3.wmf"/><Relationship Id="rId4" Type="http://schemas.openxmlformats.org/officeDocument/2006/relationships/audio" Target="../media/audio14.wav"/><Relationship Id="rId9" Type="http://schemas.openxmlformats.org/officeDocument/2006/relationships/oleObject" Target="../embeddings/oleObject17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2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9.bin"/><Relationship Id="rId5" Type="http://schemas.openxmlformats.org/officeDocument/2006/relationships/audio" Target="../media/audio17.wav"/><Relationship Id="rId4" Type="http://schemas.openxmlformats.org/officeDocument/2006/relationships/audio" Target="../media/audio16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20.wav"/><Relationship Id="rId13" Type="http://schemas.openxmlformats.org/officeDocument/2006/relationships/image" Target="../media/image8.wmf"/><Relationship Id="rId18" Type="http://schemas.openxmlformats.org/officeDocument/2006/relationships/oleObject" Target="../embeddings/oleObject24.bin"/><Relationship Id="rId3" Type="http://schemas.openxmlformats.org/officeDocument/2006/relationships/notesSlide" Target="../notesSlides/notesSlide8.xml"/><Relationship Id="rId21" Type="http://schemas.openxmlformats.org/officeDocument/2006/relationships/image" Target="../media/image15.wmf"/><Relationship Id="rId7" Type="http://schemas.openxmlformats.org/officeDocument/2006/relationships/audio" Target="../media/audio19.wav"/><Relationship Id="rId12" Type="http://schemas.openxmlformats.org/officeDocument/2006/relationships/oleObject" Target="../embeddings/oleObject21.bin"/><Relationship Id="rId17" Type="http://schemas.openxmlformats.org/officeDocument/2006/relationships/image" Target="../media/image7.wmf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23.bin"/><Relationship Id="rId20" Type="http://schemas.openxmlformats.org/officeDocument/2006/relationships/oleObject" Target="../embeddings/oleObject25.bin"/><Relationship Id="rId1" Type="http://schemas.openxmlformats.org/officeDocument/2006/relationships/vmlDrawing" Target="../drawings/vmlDrawing7.vml"/><Relationship Id="rId6" Type="http://schemas.openxmlformats.org/officeDocument/2006/relationships/audio" Target="../media/audio8.wav"/><Relationship Id="rId11" Type="http://schemas.openxmlformats.org/officeDocument/2006/relationships/image" Target="../media/image2.wmf"/><Relationship Id="rId5" Type="http://schemas.openxmlformats.org/officeDocument/2006/relationships/audio" Target="../media/audio5.wav"/><Relationship Id="rId15" Type="http://schemas.openxmlformats.org/officeDocument/2006/relationships/image" Target="../media/image13.wmf"/><Relationship Id="rId10" Type="http://schemas.openxmlformats.org/officeDocument/2006/relationships/oleObject" Target="../embeddings/oleObject20.bin"/><Relationship Id="rId19" Type="http://schemas.openxmlformats.org/officeDocument/2006/relationships/image" Target="../media/image14.wmf"/><Relationship Id="rId4" Type="http://schemas.openxmlformats.org/officeDocument/2006/relationships/audio" Target="../media/audio18.wav"/><Relationship Id="rId9" Type="http://schemas.openxmlformats.org/officeDocument/2006/relationships/audio" Target="../media/audio21.wav"/><Relationship Id="rId14" Type="http://schemas.openxmlformats.org/officeDocument/2006/relationships/oleObject" Target="../embeddings/oleObject22.bin"/><Relationship Id="rId22" Type="http://schemas.openxmlformats.org/officeDocument/2006/relationships/slide" Target="slide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26.wav"/><Relationship Id="rId13" Type="http://schemas.openxmlformats.org/officeDocument/2006/relationships/oleObject" Target="../embeddings/oleObject28.bin"/><Relationship Id="rId18" Type="http://schemas.openxmlformats.org/officeDocument/2006/relationships/image" Target="../media/image19.wmf"/><Relationship Id="rId3" Type="http://schemas.openxmlformats.org/officeDocument/2006/relationships/notesSlide" Target="../notesSlides/notesSlide9.xml"/><Relationship Id="rId7" Type="http://schemas.openxmlformats.org/officeDocument/2006/relationships/audio" Target="../media/audio25.wav"/><Relationship Id="rId12" Type="http://schemas.openxmlformats.org/officeDocument/2006/relationships/image" Target="../media/image16.wmf"/><Relationship Id="rId17" Type="http://schemas.openxmlformats.org/officeDocument/2006/relationships/oleObject" Target="../embeddings/oleObject30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8.wmf"/><Relationship Id="rId1" Type="http://schemas.openxmlformats.org/officeDocument/2006/relationships/vmlDrawing" Target="../drawings/vmlDrawing8.vml"/><Relationship Id="rId6" Type="http://schemas.openxmlformats.org/officeDocument/2006/relationships/audio" Target="../media/audio24.wav"/><Relationship Id="rId11" Type="http://schemas.openxmlformats.org/officeDocument/2006/relationships/oleObject" Target="../embeddings/oleObject27.bin"/><Relationship Id="rId5" Type="http://schemas.openxmlformats.org/officeDocument/2006/relationships/audio" Target="../media/audio23.wav"/><Relationship Id="rId15" Type="http://schemas.openxmlformats.org/officeDocument/2006/relationships/oleObject" Target="../embeddings/oleObject29.bin"/><Relationship Id="rId10" Type="http://schemas.openxmlformats.org/officeDocument/2006/relationships/image" Target="../media/image2.wmf"/><Relationship Id="rId19" Type="http://schemas.openxmlformats.org/officeDocument/2006/relationships/slide" Target="slide1.xml"/><Relationship Id="rId4" Type="http://schemas.openxmlformats.org/officeDocument/2006/relationships/audio" Target="../media/audio22.wav"/><Relationship Id="rId9" Type="http://schemas.openxmlformats.org/officeDocument/2006/relationships/oleObject" Target="../embeddings/oleObject26.bin"/><Relationship Id="rId14" Type="http://schemas.openxmlformats.org/officeDocument/2006/relationships/image" Target="../media/image17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C63916AB-4218-4E19-BDCC-56B56E0579A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371600" y="457200"/>
            <a:ext cx="7772400" cy="1143000"/>
          </a:xfrm>
        </p:spPr>
        <p:txBody>
          <a:bodyPr/>
          <a:lstStyle/>
          <a:p>
            <a:r>
              <a:rPr lang="en-US" altLang="en-US"/>
              <a:t>Physics Support Materials </a:t>
            </a:r>
          </a:p>
        </p:txBody>
      </p:sp>
      <p:sp>
        <p:nvSpPr>
          <p:cNvPr id="47108" name="Text Box 4">
            <a:extLst>
              <a:ext uri="{FF2B5EF4-FFF2-40B4-BE49-F238E27FC236}">
                <a16:creationId xmlns:a16="http://schemas.microsoft.com/office/drawing/2014/main" id="{E743D8D6-C2BD-4DD7-BC5A-1E05D23D63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4267200"/>
            <a:ext cx="579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on the question number below.</a:t>
            </a:r>
          </a:p>
        </p:txBody>
      </p:sp>
      <p:sp>
        <p:nvSpPr>
          <p:cNvPr id="47109" name="Text Box 5">
            <a:extLst>
              <a:ext uri="{FF2B5EF4-FFF2-40B4-BE49-F238E27FC236}">
                <a16:creationId xmlns:a16="http://schemas.microsoft.com/office/drawing/2014/main" id="{97CDD6BE-55AC-43D9-9249-A025A89384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4953000"/>
            <a:ext cx="701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  <a:hlinkClick r:id="rId3" action="ppaction://hlinksldjump"/>
              </a:rPr>
              <a:t>41,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4" action="ppaction://hlinksldjump"/>
              </a:rPr>
              <a:t>42,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5" action="ppaction://hlinksldjump"/>
              </a:rPr>
              <a:t>43,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6" action="ppaction://hlinksldjump"/>
              </a:rPr>
              <a:t>44,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7" action="ppaction://hlinksldjump"/>
              </a:rPr>
              <a:t>45,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8" action="ppaction://hlinksldjump"/>
              </a:rPr>
              <a:t>46,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9" action="ppaction://hlinksldjump"/>
              </a:rPr>
              <a:t>47,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10" action="ppaction://hlinksldjump"/>
              </a:rPr>
              <a:t>48</a:t>
            </a:r>
          </a:p>
        </p:txBody>
      </p:sp>
      <p:sp>
        <p:nvSpPr>
          <p:cNvPr id="47110" name="Text Box 6">
            <a:extLst>
              <a:ext uri="{FF2B5EF4-FFF2-40B4-BE49-F238E27FC236}">
                <a16:creationId xmlns:a16="http://schemas.microsoft.com/office/drawing/2014/main" id="{92D3B438-9A10-49C1-9E94-8188922B02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667000"/>
            <a:ext cx="73152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Solutions to Dynamics problems</a:t>
            </a:r>
          </a:p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Gravity, mass and weight</a:t>
            </a:r>
          </a:p>
        </p:txBody>
      </p:sp>
      <p:sp>
        <p:nvSpPr>
          <p:cNvPr id="47115" name="Text Box 11">
            <a:extLst>
              <a:ext uri="{FF2B5EF4-FFF2-40B4-BE49-F238E27FC236}">
                <a16:creationId xmlns:a16="http://schemas.microsoft.com/office/drawing/2014/main" id="{CEA0483F-C630-4FAF-975C-E556AD1890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1676400"/>
            <a:ext cx="7772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      Mechanics and Heat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>
            <a:extLst>
              <a:ext uri="{FF2B5EF4-FFF2-40B4-BE49-F238E27FC236}">
                <a16:creationId xmlns:a16="http://schemas.microsoft.com/office/drawing/2014/main" id="{E5D70F71-3221-42E3-9C23-36E2732071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197635" name="Text Box 3">
            <a:extLst>
              <a:ext uri="{FF2B5EF4-FFF2-40B4-BE49-F238E27FC236}">
                <a16:creationId xmlns:a16="http://schemas.microsoft.com/office/drawing/2014/main" id="{876D0F3F-ED14-48D5-9D8F-3757130C69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197636" name="Text Box 4">
            <a:extLst>
              <a:ext uri="{FF2B5EF4-FFF2-40B4-BE49-F238E27FC236}">
                <a16:creationId xmlns:a16="http://schemas.microsoft.com/office/drawing/2014/main" id="{B439038C-C468-4AC2-AB18-9235CDDBA9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743200"/>
            <a:ext cx="68580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What is the weight of a 10 kg bag of potatoes?</a:t>
            </a:r>
          </a:p>
          <a:p>
            <a:r>
              <a:rPr lang="en-US" altLang="en-US" sz="2400">
                <a:solidFill>
                  <a:schemeClr val="tx1"/>
                </a:solidFill>
              </a:rPr>
              <a:t>(on Earth)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197638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139BA313-78F1-475E-A4C1-58DDD965D7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97639" name="Rectangle 7">
            <a:extLst>
              <a:ext uri="{FF2B5EF4-FFF2-40B4-BE49-F238E27FC236}">
                <a16:creationId xmlns:a16="http://schemas.microsoft.com/office/drawing/2014/main" id="{6326E75C-EAE0-426C-9EA2-0F1904B56D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197640" name="Text Box 8">
            <a:extLst>
              <a:ext uri="{FF2B5EF4-FFF2-40B4-BE49-F238E27FC236}">
                <a16:creationId xmlns:a16="http://schemas.microsoft.com/office/drawing/2014/main" id="{71673322-5331-4886-9EC5-FB178864B3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Dynamics</a:t>
            </a:r>
            <a:r>
              <a:rPr lang="en-US" altLang="en-US" sz="1600"/>
              <a:t>  /  Gravity, Mass and Weight</a:t>
            </a:r>
            <a:endParaRPr lang="en-US" altLang="en-US" sz="1400"/>
          </a:p>
        </p:txBody>
      </p:sp>
      <p:sp>
        <p:nvSpPr>
          <p:cNvPr id="197641" name="Rectangle 9">
            <a:extLst>
              <a:ext uri="{FF2B5EF4-FFF2-40B4-BE49-F238E27FC236}">
                <a16:creationId xmlns:a16="http://schemas.microsoft.com/office/drawing/2014/main" id="{581B6E95-3D14-4272-9CA0-99D1EFCC69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41</a:t>
            </a:r>
            <a:endParaRPr lang="en-US" altLang="en-US"/>
          </a:p>
        </p:txBody>
      </p:sp>
      <p:sp>
        <p:nvSpPr>
          <p:cNvPr id="197645" name="AutoShape 13">
            <a:hlinkClick r:id="rId7" action="ppaction://hlinksldjump" highlightClick="1" endSnd="1"/>
            <a:extLst>
              <a:ext uri="{FF2B5EF4-FFF2-40B4-BE49-F238E27FC236}">
                <a16:creationId xmlns:a16="http://schemas.microsoft.com/office/drawing/2014/main" id="{05F4B351-41F4-43A7-A8D2-EB717DC1DF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197648" name="Object 16">
            <a:extLst>
              <a:ext uri="{FF2B5EF4-FFF2-40B4-BE49-F238E27FC236}">
                <a16:creationId xmlns:a16="http://schemas.microsoft.com/office/drawing/2014/main" id="{AD1E9FEC-F364-4087-A8F4-DEE40C5C1D7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38800" y="3429000"/>
          <a:ext cx="2586038" cy="289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652" name="Document" r:id="rId8" imgW="6230160" imgH="6428880" progId="Word.Document.8">
                  <p:embed/>
                </p:oleObj>
              </mc:Choice>
              <mc:Fallback>
                <p:oleObj name="Document" r:id="rId8" imgW="6230160" imgH="6428880" progId="Word.Document.8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3429000"/>
                        <a:ext cx="2586038" cy="289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7649" name="Object 17">
            <a:extLst>
              <a:ext uri="{FF2B5EF4-FFF2-40B4-BE49-F238E27FC236}">
                <a16:creationId xmlns:a16="http://schemas.microsoft.com/office/drawing/2014/main" id="{D9FC554C-6DDE-4C2A-B2F9-2B38B683262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3733800"/>
          <a:ext cx="1143000" cy="388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653" name="Equation" r:id="rId10" imgW="1002960" imgH="342720" progId="Equation.3">
                  <p:embed/>
                </p:oleObj>
              </mc:Choice>
              <mc:Fallback>
                <p:oleObj name="Equation" r:id="rId10" imgW="1002960" imgH="34272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3733800"/>
                        <a:ext cx="1143000" cy="388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7651" name="Object 19">
            <a:extLst>
              <a:ext uri="{FF2B5EF4-FFF2-40B4-BE49-F238E27FC236}">
                <a16:creationId xmlns:a16="http://schemas.microsoft.com/office/drawing/2014/main" id="{B30CAA6E-AB46-41E8-A467-573679256DB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4343400"/>
          <a:ext cx="1593850" cy="923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654" name="Equation" r:id="rId12" imgW="1396800" imgH="812520" progId="Equation.3">
                  <p:embed/>
                </p:oleObj>
              </mc:Choice>
              <mc:Fallback>
                <p:oleObj name="Equation" r:id="rId12" imgW="1396800" imgH="81252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343400"/>
                        <a:ext cx="1593850" cy="923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76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976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41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97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76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76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76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41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76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41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635" grpId="0" autoUpdateAnimBg="0"/>
      <p:bldP spid="197636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>
            <a:extLst>
              <a:ext uri="{FF2B5EF4-FFF2-40B4-BE49-F238E27FC236}">
                <a16:creationId xmlns:a16="http://schemas.microsoft.com/office/drawing/2014/main" id="{3E8345AC-A77D-46BC-90D1-00AF7C6175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199683" name="Text Box 3">
            <a:extLst>
              <a:ext uri="{FF2B5EF4-FFF2-40B4-BE49-F238E27FC236}">
                <a16:creationId xmlns:a16="http://schemas.microsoft.com/office/drawing/2014/main" id="{C639B334-A416-4FD3-8BDD-D335555642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199684" name="Text Box 4">
            <a:extLst>
              <a:ext uri="{FF2B5EF4-FFF2-40B4-BE49-F238E27FC236}">
                <a16:creationId xmlns:a16="http://schemas.microsoft.com/office/drawing/2014/main" id="{048CC092-F014-476C-8EFE-E5133F966F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743200"/>
            <a:ext cx="68580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What is the weight of a 250 g bag of sweets? </a:t>
            </a:r>
          </a:p>
          <a:p>
            <a:r>
              <a:rPr lang="en-US" altLang="en-US" sz="2400">
                <a:solidFill>
                  <a:schemeClr val="tx1"/>
                </a:solidFill>
              </a:rPr>
              <a:t>(on Earth)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199685" name="AutoShape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BBBBFF96-E2D1-4A93-A090-68D995D935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99686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6B85305-7A55-424C-BA27-BE27484EA2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99687" name="Rectangle 7">
            <a:extLst>
              <a:ext uri="{FF2B5EF4-FFF2-40B4-BE49-F238E27FC236}">
                <a16:creationId xmlns:a16="http://schemas.microsoft.com/office/drawing/2014/main" id="{449C8AF4-0678-4B53-8ED1-15FFE83687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199688" name="Text Box 8">
            <a:extLst>
              <a:ext uri="{FF2B5EF4-FFF2-40B4-BE49-F238E27FC236}">
                <a16:creationId xmlns:a16="http://schemas.microsoft.com/office/drawing/2014/main" id="{B7FB9DCB-B938-4A7F-BD6E-F63FBB1562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Dynamics</a:t>
            </a:r>
            <a:r>
              <a:rPr lang="en-US" altLang="en-US" sz="1600"/>
              <a:t>  /  Gravity, Mass and Weight</a:t>
            </a:r>
            <a:endParaRPr lang="en-US" altLang="en-US" sz="1400"/>
          </a:p>
        </p:txBody>
      </p:sp>
      <p:sp>
        <p:nvSpPr>
          <p:cNvPr id="199689" name="Rectangle 9">
            <a:extLst>
              <a:ext uri="{FF2B5EF4-FFF2-40B4-BE49-F238E27FC236}">
                <a16:creationId xmlns:a16="http://schemas.microsoft.com/office/drawing/2014/main" id="{0F89C65E-5047-44AA-BF41-A9D369C96B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42</a:t>
            </a:r>
            <a:endParaRPr lang="en-US" altLang="en-US"/>
          </a:p>
        </p:txBody>
      </p:sp>
      <p:graphicFrame>
        <p:nvGraphicFramePr>
          <p:cNvPr id="199691" name="Object 11">
            <a:extLst>
              <a:ext uri="{FF2B5EF4-FFF2-40B4-BE49-F238E27FC236}">
                <a16:creationId xmlns:a16="http://schemas.microsoft.com/office/drawing/2014/main" id="{39226526-B67A-4686-B051-C27C8F2D2CB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38800" y="3429000"/>
          <a:ext cx="2586038" cy="289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695" name="Document" r:id="rId7" imgW="6230160" imgH="6428880" progId="Word.Document.8">
                  <p:embed/>
                </p:oleObj>
              </mc:Choice>
              <mc:Fallback>
                <p:oleObj name="Document" r:id="rId7" imgW="6230160" imgH="6428880" progId="Word.Document.8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3429000"/>
                        <a:ext cx="2586038" cy="289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9692" name="Object 12">
            <a:extLst>
              <a:ext uri="{FF2B5EF4-FFF2-40B4-BE49-F238E27FC236}">
                <a16:creationId xmlns:a16="http://schemas.microsoft.com/office/drawing/2014/main" id="{E2917168-02A1-42C7-BAAB-67EF03E1434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3733800"/>
          <a:ext cx="1143000" cy="388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696" name="Equation" r:id="rId9" imgW="1002960" imgH="342720" progId="Equation.3">
                  <p:embed/>
                </p:oleObj>
              </mc:Choice>
              <mc:Fallback>
                <p:oleObj name="Equation" r:id="rId9" imgW="1002960" imgH="34272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3733800"/>
                        <a:ext cx="1143000" cy="388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9693" name="Object 13">
            <a:extLst>
              <a:ext uri="{FF2B5EF4-FFF2-40B4-BE49-F238E27FC236}">
                <a16:creationId xmlns:a16="http://schemas.microsoft.com/office/drawing/2014/main" id="{4FA5CBAD-1D4A-448E-B99F-7A0FEC5DE7A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4343400"/>
          <a:ext cx="1882775" cy="923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697" name="Equation" r:id="rId11" imgW="1650960" imgH="812520" progId="Equation.3">
                  <p:embed/>
                </p:oleObj>
              </mc:Choice>
              <mc:Fallback>
                <p:oleObj name="Equation" r:id="rId11" imgW="1650960" imgH="81252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343400"/>
                        <a:ext cx="1882775" cy="923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9694" name="AutoShape 14">
            <a:hlinkClick r:id="rId13" action="ppaction://hlinksldjump" highlightClick="1" endSnd="1"/>
            <a:extLst>
              <a:ext uri="{FF2B5EF4-FFF2-40B4-BE49-F238E27FC236}">
                <a16:creationId xmlns:a16="http://schemas.microsoft.com/office/drawing/2014/main" id="{452ABF91-224B-4127-AE65-9B16115BE7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96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996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42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99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96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96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96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42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96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42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9683" grpId="0" autoUpdateAnimBg="0"/>
      <p:bldP spid="199684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2">
            <a:extLst>
              <a:ext uri="{FF2B5EF4-FFF2-40B4-BE49-F238E27FC236}">
                <a16:creationId xmlns:a16="http://schemas.microsoft.com/office/drawing/2014/main" id="{60598219-5CD3-4AFB-9F09-D374B721C5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201731" name="Text Box 3">
            <a:extLst>
              <a:ext uri="{FF2B5EF4-FFF2-40B4-BE49-F238E27FC236}">
                <a16:creationId xmlns:a16="http://schemas.microsoft.com/office/drawing/2014/main" id="{F58B10EA-3758-47B6-8E88-FE901D9053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201732" name="Text Box 4">
            <a:extLst>
              <a:ext uri="{FF2B5EF4-FFF2-40B4-BE49-F238E27FC236}">
                <a16:creationId xmlns:a16="http://schemas.microsoft.com/office/drawing/2014/main" id="{D332CD62-28DA-4703-A749-8ED0891D98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743200"/>
            <a:ext cx="68580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What is the mass of a 450 N girl?</a:t>
            </a:r>
          </a:p>
          <a:p>
            <a:r>
              <a:rPr lang="en-US" altLang="en-US" sz="2400">
                <a:solidFill>
                  <a:schemeClr val="tx1"/>
                </a:solidFill>
              </a:rPr>
              <a:t>(on Earth)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201733" name="AutoShape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D16121F9-9F65-466F-8B85-BF8A26A49C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1734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E7D03E08-90DC-4AA6-9822-8793396D0A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1735" name="Rectangle 7">
            <a:extLst>
              <a:ext uri="{FF2B5EF4-FFF2-40B4-BE49-F238E27FC236}">
                <a16:creationId xmlns:a16="http://schemas.microsoft.com/office/drawing/2014/main" id="{97703125-9E74-4B8D-9CB3-D88A4C6B60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201736" name="Text Box 8">
            <a:extLst>
              <a:ext uri="{FF2B5EF4-FFF2-40B4-BE49-F238E27FC236}">
                <a16:creationId xmlns:a16="http://schemas.microsoft.com/office/drawing/2014/main" id="{1F962D42-932B-456B-BE06-743CC13A78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Dynamics</a:t>
            </a:r>
            <a:r>
              <a:rPr lang="en-US" altLang="en-US" sz="1600"/>
              <a:t>  /  Gravity, Mass and Weight</a:t>
            </a:r>
            <a:endParaRPr lang="en-US" altLang="en-US" sz="1400"/>
          </a:p>
        </p:txBody>
      </p:sp>
      <p:sp>
        <p:nvSpPr>
          <p:cNvPr id="201737" name="Rectangle 9">
            <a:extLst>
              <a:ext uri="{FF2B5EF4-FFF2-40B4-BE49-F238E27FC236}">
                <a16:creationId xmlns:a16="http://schemas.microsoft.com/office/drawing/2014/main" id="{560395D4-497D-479C-8890-3073EC2A8B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43</a:t>
            </a:r>
            <a:endParaRPr lang="en-US" altLang="en-US"/>
          </a:p>
        </p:txBody>
      </p:sp>
      <p:graphicFrame>
        <p:nvGraphicFramePr>
          <p:cNvPr id="201739" name="Object 11">
            <a:extLst>
              <a:ext uri="{FF2B5EF4-FFF2-40B4-BE49-F238E27FC236}">
                <a16:creationId xmlns:a16="http://schemas.microsoft.com/office/drawing/2014/main" id="{7191D5A3-CD06-4C8A-85E2-337C04E0092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38800" y="3429000"/>
          <a:ext cx="2586038" cy="289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744" name="Document" r:id="rId8" imgW="6230160" imgH="6428880" progId="Word.Document.8">
                  <p:embed/>
                </p:oleObj>
              </mc:Choice>
              <mc:Fallback>
                <p:oleObj name="Document" r:id="rId8" imgW="6230160" imgH="6428880" progId="Word.Document.8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3429000"/>
                        <a:ext cx="2586038" cy="289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1740" name="Object 12">
            <a:extLst>
              <a:ext uri="{FF2B5EF4-FFF2-40B4-BE49-F238E27FC236}">
                <a16:creationId xmlns:a16="http://schemas.microsoft.com/office/drawing/2014/main" id="{84D7BC05-1B22-422C-9954-2A64A331CCE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3733800"/>
          <a:ext cx="1143000" cy="388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745" name="Equation" r:id="rId10" imgW="1002960" imgH="342720" progId="Equation.3">
                  <p:embed/>
                </p:oleObj>
              </mc:Choice>
              <mc:Fallback>
                <p:oleObj name="Equation" r:id="rId10" imgW="1002960" imgH="34272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3733800"/>
                        <a:ext cx="1143000" cy="388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1741" name="Object 13">
            <a:extLst>
              <a:ext uri="{FF2B5EF4-FFF2-40B4-BE49-F238E27FC236}">
                <a16:creationId xmlns:a16="http://schemas.microsoft.com/office/drawing/2014/main" id="{9938126C-59A7-4F23-9203-0FD01B0DB1F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52575" y="5029200"/>
          <a:ext cx="1463675" cy="1330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746" name="Equation" r:id="rId12" imgW="1282680" imgH="1168200" progId="Equation.3">
                  <p:embed/>
                </p:oleObj>
              </mc:Choice>
              <mc:Fallback>
                <p:oleObj name="Equation" r:id="rId12" imgW="1282680" imgH="11682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52575" y="5029200"/>
                        <a:ext cx="1463675" cy="1330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1742" name="Object 14">
            <a:extLst>
              <a:ext uri="{FF2B5EF4-FFF2-40B4-BE49-F238E27FC236}">
                <a16:creationId xmlns:a16="http://schemas.microsoft.com/office/drawing/2014/main" id="{FE8FEE42-ED5D-41B5-814C-DE8A77CD6A4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4114800"/>
          <a:ext cx="984250" cy="896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747" name="Equation" r:id="rId14" imgW="863280" imgH="787320" progId="Equation.3">
                  <p:embed/>
                </p:oleObj>
              </mc:Choice>
              <mc:Fallback>
                <p:oleObj name="Equation" r:id="rId14" imgW="863280" imgH="78732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114800"/>
                        <a:ext cx="984250" cy="896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1743" name="AutoShape 15">
            <a:hlinkClick r:id="rId16" action="ppaction://hlinksldjump" highlightClick="1" endSnd="1"/>
            <a:extLst>
              <a:ext uri="{FF2B5EF4-FFF2-40B4-BE49-F238E27FC236}">
                <a16:creationId xmlns:a16="http://schemas.microsoft.com/office/drawing/2014/main" id="{E0FF2162-ECD2-40FB-9803-9E66DC610A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017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2017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43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01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17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17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17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42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17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43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17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43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1731" grpId="0" autoUpdateAnimBg="0"/>
      <p:bldP spid="201732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2">
            <a:extLst>
              <a:ext uri="{FF2B5EF4-FFF2-40B4-BE49-F238E27FC236}">
                <a16:creationId xmlns:a16="http://schemas.microsoft.com/office/drawing/2014/main" id="{04AAA6E7-0023-40DD-B596-D121DC3A53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203779" name="Text Box 3">
            <a:extLst>
              <a:ext uri="{FF2B5EF4-FFF2-40B4-BE49-F238E27FC236}">
                <a16:creationId xmlns:a16="http://schemas.microsoft.com/office/drawing/2014/main" id="{F07DA437-5CC7-4229-9B8E-8CA9FBFB5B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203780" name="Text Box 4">
            <a:extLst>
              <a:ext uri="{FF2B5EF4-FFF2-40B4-BE49-F238E27FC236}">
                <a16:creationId xmlns:a16="http://schemas.microsoft.com/office/drawing/2014/main" id="{EDFCE57F-596D-4478-9C43-ECB0BB801D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743200"/>
            <a:ext cx="68580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What is the weight of a 10000 kg spacecraft on</a:t>
            </a:r>
          </a:p>
          <a:p>
            <a:r>
              <a:rPr lang="en-US" altLang="en-US" sz="2400">
                <a:solidFill>
                  <a:schemeClr val="tx1"/>
                </a:solidFill>
              </a:rPr>
              <a:t>a)  Earth, b)  Mars c)  Venus?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203781" name="AutoShape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AA1A3674-844C-4ECE-A205-616B53B66F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3782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0BC40C0E-9F81-4DF4-A400-AE998AB81C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3783" name="Rectangle 7">
            <a:extLst>
              <a:ext uri="{FF2B5EF4-FFF2-40B4-BE49-F238E27FC236}">
                <a16:creationId xmlns:a16="http://schemas.microsoft.com/office/drawing/2014/main" id="{80453AA2-B4D1-47C7-8C46-C3FA4AF2F6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203784" name="Text Box 8">
            <a:extLst>
              <a:ext uri="{FF2B5EF4-FFF2-40B4-BE49-F238E27FC236}">
                <a16:creationId xmlns:a16="http://schemas.microsoft.com/office/drawing/2014/main" id="{90221E11-CCEC-4282-8E31-45D0847F28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Dynamics</a:t>
            </a:r>
            <a:r>
              <a:rPr lang="en-US" altLang="en-US" sz="1600"/>
              <a:t>  /  Gravity, Mass and Weight</a:t>
            </a:r>
            <a:endParaRPr lang="en-US" altLang="en-US" sz="1400"/>
          </a:p>
        </p:txBody>
      </p:sp>
      <p:sp>
        <p:nvSpPr>
          <p:cNvPr id="203785" name="Rectangle 9">
            <a:extLst>
              <a:ext uri="{FF2B5EF4-FFF2-40B4-BE49-F238E27FC236}">
                <a16:creationId xmlns:a16="http://schemas.microsoft.com/office/drawing/2014/main" id="{007AF9D7-891B-47B6-9CAB-52137B4104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44</a:t>
            </a:r>
            <a:endParaRPr lang="en-US" altLang="en-US"/>
          </a:p>
        </p:txBody>
      </p:sp>
      <p:graphicFrame>
        <p:nvGraphicFramePr>
          <p:cNvPr id="203787" name="Object 11">
            <a:extLst>
              <a:ext uri="{FF2B5EF4-FFF2-40B4-BE49-F238E27FC236}">
                <a16:creationId xmlns:a16="http://schemas.microsoft.com/office/drawing/2014/main" id="{F6CC2924-8C26-4516-9533-BEA4F6955BD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38800" y="3429000"/>
          <a:ext cx="2586038" cy="289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3798" name="Document" r:id="rId9" imgW="6230160" imgH="6428880" progId="Word.Document.8">
                  <p:embed/>
                </p:oleObj>
              </mc:Choice>
              <mc:Fallback>
                <p:oleObj name="Document" r:id="rId9" imgW="6230160" imgH="6428880" progId="Word.Document.8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3429000"/>
                        <a:ext cx="2586038" cy="289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3788" name="Object 12">
            <a:extLst>
              <a:ext uri="{FF2B5EF4-FFF2-40B4-BE49-F238E27FC236}">
                <a16:creationId xmlns:a16="http://schemas.microsoft.com/office/drawing/2014/main" id="{C72AEFBC-A424-474E-8023-400F794A7D1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3733800"/>
          <a:ext cx="1143000" cy="388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3799" name="Equation" r:id="rId11" imgW="1002960" imgH="342720" progId="Equation.3">
                  <p:embed/>
                </p:oleObj>
              </mc:Choice>
              <mc:Fallback>
                <p:oleObj name="Equation" r:id="rId11" imgW="1002960" imgH="34272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3733800"/>
                        <a:ext cx="1143000" cy="388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3789" name="Object 13">
            <a:extLst>
              <a:ext uri="{FF2B5EF4-FFF2-40B4-BE49-F238E27FC236}">
                <a16:creationId xmlns:a16="http://schemas.microsoft.com/office/drawing/2014/main" id="{673E7022-FB9A-4964-9B97-8AB024720F1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4114800"/>
          <a:ext cx="3124200" cy="776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3800" name="Equation" r:id="rId13" imgW="3263760" imgH="812520" progId="Equation.3">
                  <p:embed/>
                </p:oleObj>
              </mc:Choice>
              <mc:Fallback>
                <p:oleObj name="Equation" r:id="rId13" imgW="3263760" imgH="81252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114800"/>
                        <a:ext cx="3124200" cy="776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3790" name="Object 14">
            <a:extLst>
              <a:ext uri="{FF2B5EF4-FFF2-40B4-BE49-F238E27FC236}">
                <a16:creationId xmlns:a16="http://schemas.microsoft.com/office/drawing/2014/main" id="{314FE247-E7F3-4987-99BC-8F23733869B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00188" y="5029200"/>
          <a:ext cx="3173412" cy="776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3801" name="Equation" r:id="rId15" imgW="3314520" imgH="812520" progId="Equation.3">
                  <p:embed/>
                </p:oleObj>
              </mc:Choice>
              <mc:Fallback>
                <p:oleObj name="Equation" r:id="rId15" imgW="3314520" imgH="81252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0188" y="5029200"/>
                        <a:ext cx="3173412" cy="776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3791" name="Object 15">
            <a:extLst>
              <a:ext uri="{FF2B5EF4-FFF2-40B4-BE49-F238E27FC236}">
                <a16:creationId xmlns:a16="http://schemas.microsoft.com/office/drawing/2014/main" id="{7EE96F1A-9E6E-4564-A4AC-70AC13FA652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27163" y="5867400"/>
          <a:ext cx="3317875" cy="776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3802" name="Equation" r:id="rId17" imgW="3466800" imgH="812520" progId="Equation.3">
                  <p:embed/>
                </p:oleObj>
              </mc:Choice>
              <mc:Fallback>
                <p:oleObj name="Equation" r:id="rId17" imgW="3466800" imgH="81252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7163" y="5867400"/>
                        <a:ext cx="3317875" cy="776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3792" name="Text Box 16">
            <a:extLst>
              <a:ext uri="{FF2B5EF4-FFF2-40B4-BE49-F238E27FC236}">
                <a16:creationId xmlns:a16="http://schemas.microsoft.com/office/drawing/2014/main" id="{248A84E7-A09C-4E33-B322-AB4E4378B1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4425" y="4121150"/>
            <a:ext cx="361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a)</a:t>
            </a:r>
          </a:p>
        </p:txBody>
      </p:sp>
      <p:sp>
        <p:nvSpPr>
          <p:cNvPr id="203795" name="Text Box 19">
            <a:extLst>
              <a:ext uri="{FF2B5EF4-FFF2-40B4-BE49-F238E27FC236}">
                <a16:creationId xmlns:a16="http://schemas.microsoft.com/office/drawing/2014/main" id="{25EF4896-E5AA-4772-B935-A5C719EE95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0450" y="4953000"/>
            <a:ext cx="374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b)</a:t>
            </a:r>
          </a:p>
        </p:txBody>
      </p:sp>
      <p:sp>
        <p:nvSpPr>
          <p:cNvPr id="203796" name="Text Box 20">
            <a:extLst>
              <a:ext uri="{FF2B5EF4-FFF2-40B4-BE49-F238E27FC236}">
                <a16:creationId xmlns:a16="http://schemas.microsoft.com/office/drawing/2014/main" id="{1453E78F-DE4E-4993-BFD3-9D35308D29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5791200"/>
            <a:ext cx="361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c)</a:t>
            </a:r>
          </a:p>
        </p:txBody>
      </p:sp>
      <p:sp>
        <p:nvSpPr>
          <p:cNvPr id="203797" name="AutoShape 21">
            <a:hlinkClick r:id="rId19" action="ppaction://hlinksldjump" highlightClick="1" endSnd="1"/>
            <a:extLst>
              <a:ext uri="{FF2B5EF4-FFF2-40B4-BE49-F238E27FC236}">
                <a16:creationId xmlns:a16="http://schemas.microsoft.com/office/drawing/2014/main" id="{AA5E71E8-0346-494F-A6BB-737DBC735A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2037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44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03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37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37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37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42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37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37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37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44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37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37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037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44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3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3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037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044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779" grpId="0" autoUpdateAnimBg="0"/>
      <p:bldP spid="203780" grpId="0" autoUpdateAnimBg="0"/>
      <p:bldP spid="203792" grpId="0" autoUpdateAnimBg="0"/>
      <p:bldP spid="203795" grpId="0" autoUpdateAnimBg="0"/>
      <p:bldP spid="203796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2">
            <a:extLst>
              <a:ext uri="{FF2B5EF4-FFF2-40B4-BE49-F238E27FC236}">
                <a16:creationId xmlns:a16="http://schemas.microsoft.com/office/drawing/2014/main" id="{216E8DE7-D24D-452D-BDD9-BCF9035771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205827" name="Text Box 3">
            <a:extLst>
              <a:ext uri="{FF2B5EF4-FFF2-40B4-BE49-F238E27FC236}">
                <a16:creationId xmlns:a16="http://schemas.microsoft.com/office/drawing/2014/main" id="{5644B47A-97B8-4DEC-83B7-4031AC5226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205828" name="Text Box 4">
            <a:extLst>
              <a:ext uri="{FF2B5EF4-FFF2-40B4-BE49-F238E27FC236}">
                <a16:creationId xmlns:a16="http://schemas.microsoft.com/office/drawing/2014/main" id="{816210A9-817A-4E6B-913E-3476D6F82B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743200"/>
            <a:ext cx="68580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What would a 60 kg man weigh on Jupiter?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205829" name="AutoShape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47504F3F-4B15-4753-9ED1-2E8AD0D055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5830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A6A53604-41DC-46B5-9CB4-933515E664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5831" name="Rectangle 7">
            <a:extLst>
              <a:ext uri="{FF2B5EF4-FFF2-40B4-BE49-F238E27FC236}">
                <a16:creationId xmlns:a16="http://schemas.microsoft.com/office/drawing/2014/main" id="{FB699A20-5807-421E-BC45-EC40ADBE0B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205832" name="Text Box 8">
            <a:extLst>
              <a:ext uri="{FF2B5EF4-FFF2-40B4-BE49-F238E27FC236}">
                <a16:creationId xmlns:a16="http://schemas.microsoft.com/office/drawing/2014/main" id="{51F17358-1010-4580-BC9E-26E51D0E08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Dynamics</a:t>
            </a:r>
            <a:r>
              <a:rPr lang="en-US" altLang="en-US" sz="1600"/>
              <a:t>  /  Gravity, Mass and Weight</a:t>
            </a:r>
            <a:endParaRPr lang="en-US" altLang="en-US" sz="1400"/>
          </a:p>
        </p:txBody>
      </p:sp>
      <p:sp>
        <p:nvSpPr>
          <p:cNvPr id="205833" name="Rectangle 9">
            <a:extLst>
              <a:ext uri="{FF2B5EF4-FFF2-40B4-BE49-F238E27FC236}">
                <a16:creationId xmlns:a16="http://schemas.microsoft.com/office/drawing/2014/main" id="{040E9544-54EC-4E13-ADD9-C0218FBFA2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45</a:t>
            </a:r>
            <a:endParaRPr lang="en-US" altLang="en-US"/>
          </a:p>
        </p:txBody>
      </p:sp>
      <p:graphicFrame>
        <p:nvGraphicFramePr>
          <p:cNvPr id="205835" name="Object 11">
            <a:extLst>
              <a:ext uri="{FF2B5EF4-FFF2-40B4-BE49-F238E27FC236}">
                <a16:creationId xmlns:a16="http://schemas.microsoft.com/office/drawing/2014/main" id="{1C84F573-6F1F-42FE-9BE0-2183ABEE012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38800" y="3429000"/>
          <a:ext cx="2586038" cy="289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39" name="Document" r:id="rId7" imgW="6230160" imgH="6428880" progId="Word.Document.8">
                  <p:embed/>
                </p:oleObj>
              </mc:Choice>
              <mc:Fallback>
                <p:oleObj name="Document" r:id="rId7" imgW="6230160" imgH="6428880" progId="Word.Document.8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3429000"/>
                        <a:ext cx="2586038" cy="289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836" name="Object 12">
            <a:extLst>
              <a:ext uri="{FF2B5EF4-FFF2-40B4-BE49-F238E27FC236}">
                <a16:creationId xmlns:a16="http://schemas.microsoft.com/office/drawing/2014/main" id="{75C2DF5D-CAC8-4819-9E61-AD3E93766D2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3733800"/>
          <a:ext cx="1143000" cy="388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40" name="Equation" r:id="rId9" imgW="1002960" imgH="342720" progId="Equation.3">
                  <p:embed/>
                </p:oleObj>
              </mc:Choice>
              <mc:Fallback>
                <p:oleObj name="Equation" r:id="rId9" imgW="1002960" imgH="34272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3733800"/>
                        <a:ext cx="1143000" cy="388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837" name="Object 13">
            <a:extLst>
              <a:ext uri="{FF2B5EF4-FFF2-40B4-BE49-F238E27FC236}">
                <a16:creationId xmlns:a16="http://schemas.microsoft.com/office/drawing/2014/main" id="{20BFEB9D-3E46-49C1-8151-78F71A2886A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01775" y="4343400"/>
          <a:ext cx="1927225" cy="923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41" name="Equation" r:id="rId11" imgW="1688760" imgH="812520" progId="Equation.3">
                  <p:embed/>
                </p:oleObj>
              </mc:Choice>
              <mc:Fallback>
                <p:oleObj name="Equation" r:id="rId11" imgW="1688760" imgH="81252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1775" y="4343400"/>
                        <a:ext cx="1927225" cy="923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838" name="AutoShape 14">
            <a:hlinkClick r:id="rId13" action="ppaction://hlinksldjump" highlightClick="1" endSnd="1"/>
            <a:extLst>
              <a:ext uri="{FF2B5EF4-FFF2-40B4-BE49-F238E27FC236}">
                <a16:creationId xmlns:a16="http://schemas.microsoft.com/office/drawing/2014/main" id="{E1CE5E9F-7C0B-435A-9B9F-51F1A2DB03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058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2058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45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05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58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58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58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42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58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45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827" grpId="0" autoUpdateAnimBg="0"/>
      <p:bldP spid="205828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>
            <a:extLst>
              <a:ext uri="{FF2B5EF4-FFF2-40B4-BE49-F238E27FC236}">
                <a16:creationId xmlns:a16="http://schemas.microsoft.com/office/drawing/2014/main" id="{52103BC8-A2E4-423E-8EC9-E79F21E56B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207875" name="Text Box 3">
            <a:extLst>
              <a:ext uri="{FF2B5EF4-FFF2-40B4-BE49-F238E27FC236}">
                <a16:creationId xmlns:a16="http://schemas.microsoft.com/office/drawing/2014/main" id="{8F5F07AB-29C4-4BF2-A603-08C2113B01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207876" name="Text Box 4">
            <a:extLst>
              <a:ext uri="{FF2B5EF4-FFF2-40B4-BE49-F238E27FC236}">
                <a16:creationId xmlns:a16="http://schemas.microsoft.com/office/drawing/2014/main" id="{FE6AD486-B70C-4D8A-9664-64A0469D43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743200"/>
            <a:ext cx="68580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Which planet’s gravity is closest in strength to our own?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207877" name="AutoShape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3ED4B4B6-9A0C-43F4-9B14-779F2DBFFD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7878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F76E1A09-DBB5-4630-AB89-156914AF27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7879" name="Rectangle 7">
            <a:extLst>
              <a:ext uri="{FF2B5EF4-FFF2-40B4-BE49-F238E27FC236}">
                <a16:creationId xmlns:a16="http://schemas.microsoft.com/office/drawing/2014/main" id="{7410514B-BCFA-4501-83C4-772CD41663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207880" name="Text Box 8">
            <a:extLst>
              <a:ext uri="{FF2B5EF4-FFF2-40B4-BE49-F238E27FC236}">
                <a16:creationId xmlns:a16="http://schemas.microsoft.com/office/drawing/2014/main" id="{9ADD05ED-AD67-4AFF-A09C-25C1D45F62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Dynamics</a:t>
            </a:r>
            <a:r>
              <a:rPr lang="en-US" altLang="en-US" sz="1600"/>
              <a:t>  /  Gravity, Mass and Weight</a:t>
            </a:r>
            <a:endParaRPr lang="en-US" altLang="en-US" sz="1400"/>
          </a:p>
        </p:txBody>
      </p:sp>
      <p:sp>
        <p:nvSpPr>
          <p:cNvPr id="207881" name="Rectangle 9">
            <a:extLst>
              <a:ext uri="{FF2B5EF4-FFF2-40B4-BE49-F238E27FC236}">
                <a16:creationId xmlns:a16="http://schemas.microsoft.com/office/drawing/2014/main" id="{E47C768E-47D4-47BA-A6F9-AC656EEC29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46</a:t>
            </a:r>
            <a:endParaRPr lang="en-US" altLang="en-US"/>
          </a:p>
        </p:txBody>
      </p:sp>
      <p:graphicFrame>
        <p:nvGraphicFramePr>
          <p:cNvPr id="207883" name="Object 11">
            <a:extLst>
              <a:ext uri="{FF2B5EF4-FFF2-40B4-BE49-F238E27FC236}">
                <a16:creationId xmlns:a16="http://schemas.microsoft.com/office/drawing/2014/main" id="{DC5103E3-B345-40F2-A8AB-BFDE6CE1413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38800" y="3429000"/>
          <a:ext cx="2586038" cy="289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886" name="Document" r:id="rId6" imgW="6230160" imgH="6428880" progId="Word.Document.8">
                  <p:embed/>
                </p:oleObj>
              </mc:Choice>
              <mc:Fallback>
                <p:oleObj name="Document" r:id="rId6" imgW="6230160" imgH="6428880" progId="Word.Document.8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3429000"/>
                        <a:ext cx="2586038" cy="289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7884" name="Text Box 12">
            <a:extLst>
              <a:ext uri="{FF2B5EF4-FFF2-40B4-BE49-F238E27FC236}">
                <a16:creationId xmlns:a16="http://schemas.microsoft.com/office/drawing/2014/main" id="{2B932B50-8434-43FE-821F-6B1DF9BE34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4267200"/>
            <a:ext cx="3771900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Venus has a gravitational field strength</a:t>
            </a:r>
          </a:p>
          <a:p>
            <a:pPr>
              <a:spcBef>
                <a:spcPct val="50000"/>
              </a:spcBef>
            </a:pPr>
            <a:r>
              <a:rPr lang="en-US" altLang="en-US"/>
              <a:t>which is 8.8 N/kg.</a:t>
            </a:r>
          </a:p>
        </p:txBody>
      </p:sp>
      <p:sp>
        <p:nvSpPr>
          <p:cNvPr id="207885" name="AutoShape 13">
            <a:hlinkClick r:id="rId8" action="ppaction://hlinksldjump" highlightClick="1" endSnd="1"/>
            <a:extLst>
              <a:ext uri="{FF2B5EF4-FFF2-40B4-BE49-F238E27FC236}">
                <a16:creationId xmlns:a16="http://schemas.microsoft.com/office/drawing/2014/main" id="{EE3F5BA5-C636-4476-974C-2768577D8F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078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2078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46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07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78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78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78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46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875" grpId="0" autoUpdateAnimBg="0"/>
      <p:bldP spid="207876" grpId="0" autoUpdateAnimBg="0"/>
      <p:bldP spid="207884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>
            <a:extLst>
              <a:ext uri="{FF2B5EF4-FFF2-40B4-BE49-F238E27FC236}">
                <a16:creationId xmlns:a16="http://schemas.microsoft.com/office/drawing/2014/main" id="{AB731815-1E84-4193-BBBE-A91F10F3EC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209923" name="Text Box 3">
            <a:extLst>
              <a:ext uri="{FF2B5EF4-FFF2-40B4-BE49-F238E27FC236}">
                <a16:creationId xmlns:a16="http://schemas.microsoft.com/office/drawing/2014/main" id="{E13D3E9C-5FDD-4646-96C5-9FAFB2FA6E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209924" name="Text Box 4">
            <a:extLst>
              <a:ext uri="{FF2B5EF4-FFF2-40B4-BE49-F238E27FC236}">
                <a16:creationId xmlns:a16="http://schemas.microsoft.com/office/drawing/2014/main" id="{73F709B8-7D1D-4C9A-8142-C258812498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743200"/>
            <a:ext cx="68580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An astronaut who weighs 700 N on Earth goes to a planet where he weighs 266 N. Calculate his mass and state which planet he is on?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209925" name="AutoShape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435E7289-C7F0-4E7C-8E55-DB1008A9FB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9926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1157B53-ABBB-4767-A078-BEC5BCFA57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9927" name="Rectangle 7">
            <a:extLst>
              <a:ext uri="{FF2B5EF4-FFF2-40B4-BE49-F238E27FC236}">
                <a16:creationId xmlns:a16="http://schemas.microsoft.com/office/drawing/2014/main" id="{A7DA7BF5-C02D-419B-8CF4-B64582F42F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209928" name="Text Box 8">
            <a:extLst>
              <a:ext uri="{FF2B5EF4-FFF2-40B4-BE49-F238E27FC236}">
                <a16:creationId xmlns:a16="http://schemas.microsoft.com/office/drawing/2014/main" id="{95E74C0B-9CAB-4DC1-9DC6-B843819BD2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Dynamics</a:t>
            </a:r>
            <a:r>
              <a:rPr lang="en-US" altLang="en-US" sz="1600"/>
              <a:t>  /  Gravity, Mass and Weight</a:t>
            </a:r>
            <a:endParaRPr lang="en-US" altLang="en-US" sz="1400"/>
          </a:p>
        </p:txBody>
      </p:sp>
      <p:sp>
        <p:nvSpPr>
          <p:cNvPr id="209929" name="Rectangle 9">
            <a:extLst>
              <a:ext uri="{FF2B5EF4-FFF2-40B4-BE49-F238E27FC236}">
                <a16:creationId xmlns:a16="http://schemas.microsoft.com/office/drawing/2014/main" id="{F8240EE8-6D83-4221-9CA3-46B927B6F7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47</a:t>
            </a:r>
            <a:endParaRPr lang="en-US" altLang="en-US"/>
          </a:p>
        </p:txBody>
      </p:sp>
      <p:graphicFrame>
        <p:nvGraphicFramePr>
          <p:cNvPr id="209931" name="Object 11">
            <a:extLst>
              <a:ext uri="{FF2B5EF4-FFF2-40B4-BE49-F238E27FC236}">
                <a16:creationId xmlns:a16="http://schemas.microsoft.com/office/drawing/2014/main" id="{1D963F87-5E5C-47F4-94CF-A6A3E1BD0E8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38800" y="3505200"/>
          <a:ext cx="2586038" cy="289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939" name="Document" r:id="rId10" imgW="6230160" imgH="6428880" progId="Word.Document.8">
                  <p:embed/>
                </p:oleObj>
              </mc:Choice>
              <mc:Fallback>
                <p:oleObj name="Document" r:id="rId10" imgW="6230160" imgH="6428880" progId="Word.Document.8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3505200"/>
                        <a:ext cx="2586038" cy="289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9932" name="Object 12">
            <a:extLst>
              <a:ext uri="{FF2B5EF4-FFF2-40B4-BE49-F238E27FC236}">
                <a16:creationId xmlns:a16="http://schemas.microsoft.com/office/drawing/2014/main" id="{EF5EBB18-300D-4582-BF6B-6DB50C4A222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95425" y="4038600"/>
          <a:ext cx="1143000" cy="388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940" name="Equation" r:id="rId12" imgW="1002960" imgH="342720" progId="Equation.3">
                  <p:embed/>
                </p:oleObj>
              </mc:Choice>
              <mc:Fallback>
                <p:oleObj name="Equation" r:id="rId12" imgW="1002960" imgH="34272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95425" y="4038600"/>
                        <a:ext cx="1143000" cy="388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9933" name="Object 13">
            <a:extLst>
              <a:ext uri="{FF2B5EF4-FFF2-40B4-BE49-F238E27FC236}">
                <a16:creationId xmlns:a16="http://schemas.microsoft.com/office/drawing/2014/main" id="{FC6C7486-D219-4D4D-A890-0ACE85EED24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5334000"/>
          <a:ext cx="1463675" cy="1330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941" name="Equation" r:id="rId14" imgW="1282680" imgH="1168200" progId="Equation.3">
                  <p:embed/>
                </p:oleObj>
              </mc:Choice>
              <mc:Fallback>
                <p:oleObj name="Equation" r:id="rId14" imgW="1282680" imgH="11682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5334000"/>
                        <a:ext cx="1463675" cy="1330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9934" name="Object 14">
            <a:extLst>
              <a:ext uri="{FF2B5EF4-FFF2-40B4-BE49-F238E27FC236}">
                <a16:creationId xmlns:a16="http://schemas.microsoft.com/office/drawing/2014/main" id="{5E3E417A-200D-473A-9BE9-3671EE2D9D4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95425" y="4419600"/>
          <a:ext cx="984250" cy="896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942" name="Equation" r:id="rId16" imgW="863280" imgH="787320" progId="Equation.3">
                  <p:embed/>
                </p:oleObj>
              </mc:Choice>
              <mc:Fallback>
                <p:oleObj name="Equation" r:id="rId16" imgW="863280" imgH="78732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95425" y="4419600"/>
                        <a:ext cx="984250" cy="896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9935" name="Object 15">
            <a:extLst>
              <a:ext uri="{FF2B5EF4-FFF2-40B4-BE49-F238E27FC236}">
                <a16:creationId xmlns:a16="http://schemas.microsoft.com/office/drawing/2014/main" id="{EC266823-F058-46FE-87BA-FF5DC44D1FF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81400" y="3886200"/>
          <a:ext cx="941388" cy="823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943" name="Equation" r:id="rId18" imgW="825480" imgH="723600" progId="Equation.3">
                  <p:embed/>
                </p:oleObj>
              </mc:Choice>
              <mc:Fallback>
                <p:oleObj name="Equation" r:id="rId18" imgW="825480" imgH="7236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3886200"/>
                        <a:ext cx="941388" cy="823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9936" name="Object 16">
            <a:extLst>
              <a:ext uri="{FF2B5EF4-FFF2-40B4-BE49-F238E27FC236}">
                <a16:creationId xmlns:a16="http://schemas.microsoft.com/office/drawing/2014/main" id="{CD1E55CA-0B8B-44BD-B8F0-62FE744DD97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81400" y="4876800"/>
          <a:ext cx="1838325" cy="133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944" name="Equation" r:id="rId20" imgW="1612800" imgH="1168200" progId="Equation.3">
                  <p:embed/>
                </p:oleObj>
              </mc:Choice>
              <mc:Fallback>
                <p:oleObj name="Equation" r:id="rId20" imgW="1612800" imgH="11682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4876800"/>
                        <a:ext cx="1838325" cy="1333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9937" name="Text Box 17">
            <a:extLst>
              <a:ext uri="{FF2B5EF4-FFF2-40B4-BE49-F238E27FC236}">
                <a16:creationId xmlns:a16="http://schemas.microsoft.com/office/drawing/2014/main" id="{05074CAC-1AB8-440D-AA05-B713A7EF71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6324600"/>
            <a:ext cx="1492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Planet is Mars</a:t>
            </a:r>
          </a:p>
        </p:txBody>
      </p:sp>
      <p:sp>
        <p:nvSpPr>
          <p:cNvPr id="209938" name="AutoShape 18">
            <a:hlinkClick r:id="rId22" action="ppaction://hlinksldjump" highlightClick="1" endSnd="1"/>
            <a:extLst>
              <a:ext uri="{FF2B5EF4-FFF2-40B4-BE49-F238E27FC236}">
                <a16:creationId xmlns:a16="http://schemas.microsoft.com/office/drawing/2014/main" id="{1C371576-AC09-4EA3-9415-6A364FC1EE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099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2099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47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09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99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99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99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42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99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43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99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47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099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047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099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047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09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923" grpId="0" autoUpdateAnimBg="0"/>
      <p:bldP spid="209924" grpId="0" autoUpdateAnimBg="0"/>
      <p:bldP spid="209937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2">
            <a:extLst>
              <a:ext uri="{FF2B5EF4-FFF2-40B4-BE49-F238E27FC236}">
                <a16:creationId xmlns:a16="http://schemas.microsoft.com/office/drawing/2014/main" id="{EC0F0485-AD93-4243-A51E-A4EA468D9A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211971" name="Text Box 3">
            <a:extLst>
              <a:ext uri="{FF2B5EF4-FFF2-40B4-BE49-F238E27FC236}">
                <a16:creationId xmlns:a16="http://schemas.microsoft.com/office/drawing/2014/main" id="{A9199303-8619-452E-BE1D-1F4CF7815B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211972" name="Text Box 4">
            <a:extLst>
              <a:ext uri="{FF2B5EF4-FFF2-40B4-BE49-F238E27FC236}">
                <a16:creationId xmlns:a16="http://schemas.microsoft.com/office/drawing/2014/main" id="{33D30D32-3503-493D-A312-61F5D551BA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743200"/>
            <a:ext cx="68580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What would an astronaut weigh on Earth, if his weight on Venus was 528 N?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211973" name="AutoShape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FBF4A262-1ABC-4FD4-994F-8A8AD42884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11975" name="Rectangle 7">
            <a:extLst>
              <a:ext uri="{FF2B5EF4-FFF2-40B4-BE49-F238E27FC236}">
                <a16:creationId xmlns:a16="http://schemas.microsoft.com/office/drawing/2014/main" id="{B3F75C9D-A01F-44C1-8711-189A37B75E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211976" name="Text Box 8">
            <a:extLst>
              <a:ext uri="{FF2B5EF4-FFF2-40B4-BE49-F238E27FC236}">
                <a16:creationId xmlns:a16="http://schemas.microsoft.com/office/drawing/2014/main" id="{3F12E486-DA78-4924-94E6-DAD54ECA7A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Dynamics</a:t>
            </a:r>
            <a:r>
              <a:rPr lang="en-US" altLang="en-US" sz="1600"/>
              <a:t>  /  Gravity, Mass and Weight</a:t>
            </a:r>
            <a:endParaRPr lang="en-US" altLang="en-US" sz="1400"/>
          </a:p>
        </p:txBody>
      </p:sp>
      <p:sp>
        <p:nvSpPr>
          <p:cNvPr id="211977" name="Rectangle 9">
            <a:extLst>
              <a:ext uri="{FF2B5EF4-FFF2-40B4-BE49-F238E27FC236}">
                <a16:creationId xmlns:a16="http://schemas.microsoft.com/office/drawing/2014/main" id="{D13902F6-6C55-4326-9304-B26BA8FA85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48</a:t>
            </a:r>
            <a:endParaRPr lang="en-US" altLang="en-US"/>
          </a:p>
        </p:txBody>
      </p:sp>
      <p:graphicFrame>
        <p:nvGraphicFramePr>
          <p:cNvPr id="211979" name="Object 11">
            <a:extLst>
              <a:ext uri="{FF2B5EF4-FFF2-40B4-BE49-F238E27FC236}">
                <a16:creationId xmlns:a16="http://schemas.microsoft.com/office/drawing/2014/main" id="{226613FB-4635-4AC3-9A22-E02323EBE91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38800" y="3429000"/>
          <a:ext cx="2586038" cy="289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985" name="Document" r:id="rId9" imgW="6230160" imgH="6428880" progId="Word.Document.8">
                  <p:embed/>
                </p:oleObj>
              </mc:Choice>
              <mc:Fallback>
                <p:oleObj name="Document" r:id="rId9" imgW="6230160" imgH="6428880" progId="Word.Document.8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3429000"/>
                        <a:ext cx="2586038" cy="289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1980" name="Object 12">
            <a:extLst>
              <a:ext uri="{FF2B5EF4-FFF2-40B4-BE49-F238E27FC236}">
                <a16:creationId xmlns:a16="http://schemas.microsoft.com/office/drawing/2014/main" id="{2263E547-7E5F-4BCB-8F11-EF750ED69CC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3581400"/>
          <a:ext cx="862013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986" name="Equation" r:id="rId11" imgW="863280" imgH="787320" progId="Equation.3">
                  <p:embed/>
                </p:oleObj>
              </mc:Choice>
              <mc:Fallback>
                <p:oleObj name="Equation" r:id="rId11" imgW="863280" imgH="78732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3581400"/>
                        <a:ext cx="862013" cy="78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1981" name="Object 13">
            <a:extLst>
              <a:ext uri="{FF2B5EF4-FFF2-40B4-BE49-F238E27FC236}">
                <a16:creationId xmlns:a16="http://schemas.microsoft.com/office/drawing/2014/main" id="{0D6503B0-7DC9-4E5C-AC42-4964DB5D7CC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4495800"/>
          <a:ext cx="1257300" cy="116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987" name="Equation" r:id="rId13" imgW="1257120" imgH="1168200" progId="Equation.3">
                  <p:embed/>
                </p:oleObj>
              </mc:Choice>
              <mc:Fallback>
                <p:oleObj name="Equation" r:id="rId13" imgW="1257120" imgH="11682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495800"/>
                        <a:ext cx="1257300" cy="116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1982" name="Object 14">
            <a:extLst>
              <a:ext uri="{FF2B5EF4-FFF2-40B4-BE49-F238E27FC236}">
                <a16:creationId xmlns:a16="http://schemas.microsoft.com/office/drawing/2014/main" id="{04D9C06D-6553-4013-85C3-87191DDF709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10000" y="3810000"/>
          <a:ext cx="1001713" cy="341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988" name="Equation" r:id="rId15" imgW="1002960" imgH="342720" progId="Equation.3">
                  <p:embed/>
                </p:oleObj>
              </mc:Choice>
              <mc:Fallback>
                <p:oleObj name="Equation" r:id="rId15" imgW="1002960" imgH="34272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3810000"/>
                        <a:ext cx="1001713" cy="341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1983" name="Object 15">
            <a:extLst>
              <a:ext uri="{FF2B5EF4-FFF2-40B4-BE49-F238E27FC236}">
                <a16:creationId xmlns:a16="http://schemas.microsoft.com/office/drawing/2014/main" id="{309B9005-5B51-480B-9175-BA16C35B10B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33800" y="4343400"/>
          <a:ext cx="1447800" cy="844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989" name="Equation" r:id="rId17" imgW="736560" imgH="431640" progId="Equation.3">
                  <p:embed/>
                </p:oleObj>
              </mc:Choice>
              <mc:Fallback>
                <p:oleObj name="Equation" r:id="rId17" imgW="736560" imgH="43164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4343400"/>
                        <a:ext cx="1447800" cy="844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1984" name="AutoShape 16">
            <a:hlinkClick r:id="rId19" action="ppaction://hlinksldjump" highlightClick="1" endSnd="1"/>
            <a:extLst>
              <a:ext uri="{FF2B5EF4-FFF2-40B4-BE49-F238E27FC236}">
                <a16:creationId xmlns:a16="http://schemas.microsoft.com/office/drawing/2014/main" id="{CBF0A651-2196-422A-A881-A7580E76F3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119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2119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48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11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19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19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19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48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19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48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119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48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119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048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971" grpId="0" autoUpdateAnimBg="0"/>
      <p:bldP spid="211972" grpId="0" autoUpdateAnimBg="0"/>
    </p:bldLst>
  </p:timing>
</p:sld>
</file>

<file path=ppt/theme/theme1.xml><?xml version="1.0" encoding="utf-8"?>
<a:theme xmlns:a="http://schemas.openxmlformats.org/drawingml/2006/main" name="Kinematics solutions">
  <a:themeElements>
    <a:clrScheme name="">
      <a:dk1>
        <a:srgbClr val="660066"/>
      </a:dk1>
      <a:lt1>
        <a:srgbClr val="FFFFFF"/>
      </a:lt1>
      <a:dk2>
        <a:srgbClr val="800080"/>
      </a:dk2>
      <a:lt2>
        <a:srgbClr val="FFCC99"/>
      </a:lt2>
      <a:accent1>
        <a:srgbClr val="99FF99"/>
      </a:accent1>
      <a:accent2>
        <a:srgbClr val="CC66FF"/>
      </a:accent2>
      <a:accent3>
        <a:srgbClr val="FFFFFF"/>
      </a:accent3>
      <a:accent4>
        <a:srgbClr val="560056"/>
      </a:accent4>
      <a:accent5>
        <a:srgbClr val="CAFFCA"/>
      </a:accent5>
      <a:accent6>
        <a:srgbClr val="B95CE7"/>
      </a:accent6>
      <a:hlink>
        <a:srgbClr val="FF33CC"/>
      </a:hlink>
      <a:folHlink>
        <a:srgbClr val="006600"/>
      </a:folHlink>
    </a:clrScheme>
    <a:fontScheme name="Kinematics solutions">
      <a:majorFont>
        <a:latin typeface="Impact"/>
        <a:ea typeface=""/>
        <a:cs typeface=""/>
      </a:majorFont>
      <a:minorFont>
        <a:latin typeface="Impac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folHlink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folHlink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folHlink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folHlink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Kinematics solutions 1">
        <a:dk1>
          <a:srgbClr val="000000"/>
        </a:dk1>
        <a:lt1>
          <a:srgbClr val="FFFFFF"/>
        </a:lt1>
        <a:dk2>
          <a:srgbClr val="6600CC"/>
        </a:dk2>
        <a:lt2>
          <a:srgbClr val="CCECFF"/>
        </a:lt2>
        <a:accent1>
          <a:srgbClr val="00FFCC"/>
        </a:accent1>
        <a:accent2>
          <a:srgbClr val="9933FF"/>
        </a:accent2>
        <a:accent3>
          <a:srgbClr val="B8AAE2"/>
        </a:accent3>
        <a:accent4>
          <a:srgbClr val="DADADA"/>
        </a:accent4>
        <a:accent5>
          <a:srgbClr val="AAFFE2"/>
        </a:accent5>
        <a:accent6>
          <a:srgbClr val="8A2DE7"/>
        </a:accent6>
        <a:hlink>
          <a:srgbClr val="660066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nematics solutions 2">
        <a:dk1>
          <a:srgbClr val="660066"/>
        </a:dk1>
        <a:lt1>
          <a:srgbClr val="FFFFFF"/>
        </a:lt1>
        <a:dk2>
          <a:srgbClr val="FF00FF"/>
        </a:dk2>
        <a:lt2>
          <a:srgbClr val="FFCC99"/>
        </a:lt2>
        <a:accent1>
          <a:srgbClr val="99FF99"/>
        </a:accent1>
        <a:accent2>
          <a:srgbClr val="CC66FF"/>
        </a:accent2>
        <a:accent3>
          <a:srgbClr val="FFFFFF"/>
        </a:accent3>
        <a:accent4>
          <a:srgbClr val="560056"/>
        </a:accent4>
        <a:accent5>
          <a:srgbClr val="CAFFCA"/>
        </a:accent5>
        <a:accent6>
          <a:srgbClr val="B95CE7"/>
        </a:accent6>
        <a:hlink>
          <a:srgbClr val="FF99CC"/>
        </a:hlink>
        <a:folHlink>
          <a:srgbClr val="00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nematics solutions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nematics solutions 4">
        <a:dk1>
          <a:srgbClr val="000000"/>
        </a:dk1>
        <a:lt1>
          <a:srgbClr val="FFFFFF"/>
        </a:lt1>
        <a:dk2>
          <a:srgbClr val="CC0099"/>
        </a:dk2>
        <a:lt2>
          <a:srgbClr val="FFCCFF"/>
        </a:lt2>
        <a:accent1>
          <a:srgbClr val="00FF00"/>
        </a:accent1>
        <a:accent2>
          <a:srgbClr val="9933FF"/>
        </a:accent2>
        <a:accent3>
          <a:srgbClr val="E2AACA"/>
        </a:accent3>
        <a:accent4>
          <a:srgbClr val="DADADA"/>
        </a:accent4>
        <a:accent5>
          <a:srgbClr val="AAFFAA"/>
        </a:accent5>
        <a:accent6>
          <a:srgbClr val="8A2DE7"/>
        </a:accent6>
        <a:hlink>
          <a:srgbClr val="660066"/>
        </a:hlink>
        <a:folHlink>
          <a:srgbClr val="0066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Office\Templates\Kinematics solutions.pot</Template>
  <TotalTime>9940</TotalTime>
  <Words>372</Words>
  <Application>Microsoft Office PowerPoint</Application>
  <PresentationFormat>On-screen Show (4:3)</PresentationFormat>
  <Paragraphs>73</Paragraphs>
  <Slides>9</Slides>
  <Notes>9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Times New Roman</vt:lpstr>
      <vt:lpstr>Impact</vt:lpstr>
      <vt:lpstr>Kinematics solutions</vt:lpstr>
      <vt:lpstr>Microsoft Word Document</vt:lpstr>
      <vt:lpstr>Microsoft Equation 3.0</vt:lpstr>
      <vt:lpstr>Physics Support Materials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Haldane Centre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Higher Still </dc:title>
  <dc:creator>John Sharkey</dc:creator>
  <cp:lastModifiedBy>Mrs Hargreaves</cp:lastModifiedBy>
  <cp:revision>91</cp:revision>
  <cp:lastPrinted>1999-03-08T14:32:10Z</cp:lastPrinted>
  <dcterms:created xsi:type="dcterms:W3CDTF">1998-09-04T13:35:22Z</dcterms:created>
  <dcterms:modified xsi:type="dcterms:W3CDTF">2020-06-09T09:16:36Z</dcterms:modified>
</cp:coreProperties>
</file>