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287" r:id="rId2"/>
    <p:sldId id="397" r:id="rId3"/>
    <p:sldId id="398" r:id="rId4"/>
    <p:sldId id="399" r:id="rId5"/>
    <p:sldId id="400" r:id="rId6"/>
    <p:sldId id="401" r:id="rId7"/>
    <p:sldId id="402" r:id="rId8"/>
    <p:sldId id="403" r:id="rId9"/>
    <p:sldId id="404" r:id="rId10"/>
    <p:sldId id="405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2.wmf"/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2.wmf"/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9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E7926876-C5DA-4A4A-BBD8-6FCB0C49F82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8F36FD5C-93F8-4062-AE29-691B86559F9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1659F6CF-C2A7-4BEE-A68A-23FE4634541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3D34C095-8B73-492A-86A7-014EDF70303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A8C0DA6-E93F-4215-912B-F57071085C9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D85A240F-1CC0-469C-A715-B10BE781F7C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6A36F3A-BD6F-4B41-881D-A9645BFD057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2660D723-4E68-4F28-B4A1-A183A0535AC3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C1924BA2-3EA0-4098-9169-E9449BE0FDF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F654D735-D16F-4EFD-840A-B000FC19715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00F794E9-0B9F-49E0-97B6-A5F39356FE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F3D1CDA-552A-49F5-B2E7-917CE6B1FEF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58C0BFA-F962-4F3C-9081-7D6C78BD5D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E3714A-82C9-4347-BB23-44CC746FD749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CE6AF185-1899-4EB9-8EC8-5B432DC4875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6195FB7E-7BB6-444B-8602-30136B9DB7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3E12412-1DD1-4FEA-AF62-1178930612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300D9C-07D7-491F-A515-BB26E8D22D42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368642" name="Rectangle 2">
            <a:extLst>
              <a:ext uri="{FF2B5EF4-FFF2-40B4-BE49-F238E27FC236}">
                <a16:creationId xmlns:a16="http://schemas.microsoft.com/office/drawing/2014/main" id="{871F59FE-7B36-4563-85B8-B8971AAE90F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43" name="Rectangle 3">
            <a:extLst>
              <a:ext uri="{FF2B5EF4-FFF2-40B4-BE49-F238E27FC236}">
                <a16:creationId xmlns:a16="http://schemas.microsoft.com/office/drawing/2014/main" id="{CE1D3DCE-FF8A-4111-959B-39795668FB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A7FDD36-0DC2-4BD6-8597-4E9FCB0E3E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6F6461-F8B8-4531-AD37-28B8D43361FF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52258" name="Rectangle 2">
            <a:extLst>
              <a:ext uri="{FF2B5EF4-FFF2-40B4-BE49-F238E27FC236}">
                <a16:creationId xmlns:a16="http://schemas.microsoft.com/office/drawing/2014/main" id="{7D03ABCB-9B75-4020-B452-05539216060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2259" name="Rectangle 3">
            <a:extLst>
              <a:ext uri="{FF2B5EF4-FFF2-40B4-BE49-F238E27FC236}">
                <a16:creationId xmlns:a16="http://schemas.microsoft.com/office/drawing/2014/main" id="{632BB97A-35E0-4E85-A5D2-8B122847E8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A8DC1E6-CCA1-46A7-876C-2CBE745FAB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4975BD-8379-4A65-93B9-3E6285E37805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54306" name="Rectangle 2">
            <a:extLst>
              <a:ext uri="{FF2B5EF4-FFF2-40B4-BE49-F238E27FC236}">
                <a16:creationId xmlns:a16="http://schemas.microsoft.com/office/drawing/2014/main" id="{20C36EA9-7734-43BF-B596-5C36F5C0D9B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4307" name="Rectangle 3">
            <a:extLst>
              <a:ext uri="{FF2B5EF4-FFF2-40B4-BE49-F238E27FC236}">
                <a16:creationId xmlns:a16="http://schemas.microsoft.com/office/drawing/2014/main" id="{0173D3DF-BD79-483B-996C-54F067744A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7F81741-F6FA-40C8-8173-7FF31BF5E9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FCF391-E8BC-4702-AA8C-3F8C298D2CB8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56354" name="Rectangle 2">
            <a:extLst>
              <a:ext uri="{FF2B5EF4-FFF2-40B4-BE49-F238E27FC236}">
                <a16:creationId xmlns:a16="http://schemas.microsoft.com/office/drawing/2014/main" id="{6700D5BC-054E-4CC5-972A-AE4318AE5D6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6355" name="Rectangle 3">
            <a:extLst>
              <a:ext uri="{FF2B5EF4-FFF2-40B4-BE49-F238E27FC236}">
                <a16:creationId xmlns:a16="http://schemas.microsoft.com/office/drawing/2014/main" id="{657D00A9-378D-4657-A999-36CA254676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4DA5C5B-8C09-4B0C-B26C-31DF9FA6CB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543495-13E5-47F7-83FA-2EA76127D042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58402" name="Rectangle 2">
            <a:extLst>
              <a:ext uri="{FF2B5EF4-FFF2-40B4-BE49-F238E27FC236}">
                <a16:creationId xmlns:a16="http://schemas.microsoft.com/office/drawing/2014/main" id="{4E3D9C55-01F9-41FD-B184-3CC43BE814E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03" name="Rectangle 3">
            <a:extLst>
              <a:ext uri="{FF2B5EF4-FFF2-40B4-BE49-F238E27FC236}">
                <a16:creationId xmlns:a16="http://schemas.microsoft.com/office/drawing/2014/main" id="{3E77D930-9668-4BAE-B09B-0D7991B957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49C893B-44F6-4283-9F0D-38939F33A3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1DE097-D0A3-42F1-8F66-5844B1836543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60450" name="Rectangle 2">
            <a:extLst>
              <a:ext uri="{FF2B5EF4-FFF2-40B4-BE49-F238E27FC236}">
                <a16:creationId xmlns:a16="http://schemas.microsoft.com/office/drawing/2014/main" id="{4510FC35-5715-4620-84B3-8B2BC993D35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0451" name="Rectangle 3">
            <a:extLst>
              <a:ext uri="{FF2B5EF4-FFF2-40B4-BE49-F238E27FC236}">
                <a16:creationId xmlns:a16="http://schemas.microsoft.com/office/drawing/2014/main" id="{79287A33-5ACB-4704-A747-B3A65F4D79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4B101C2-6F08-4B6B-BD53-93864F50AE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77D48C-33BF-4E6D-BEC2-5D8F9C6A518C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362498" name="Rectangle 2">
            <a:extLst>
              <a:ext uri="{FF2B5EF4-FFF2-40B4-BE49-F238E27FC236}">
                <a16:creationId xmlns:a16="http://schemas.microsoft.com/office/drawing/2014/main" id="{0E530457-2D16-41DD-BD7C-8D4D441B0E1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>
            <a:extLst>
              <a:ext uri="{FF2B5EF4-FFF2-40B4-BE49-F238E27FC236}">
                <a16:creationId xmlns:a16="http://schemas.microsoft.com/office/drawing/2014/main" id="{B29C0915-7BE7-4E0D-B937-441378D0F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9CFC057-E810-4EB7-B2A9-AD275B776F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E3830A-685D-4591-BF55-0239EA0D9287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364546" name="Rectangle 2">
            <a:extLst>
              <a:ext uri="{FF2B5EF4-FFF2-40B4-BE49-F238E27FC236}">
                <a16:creationId xmlns:a16="http://schemas.microsoft.com/office/drawing/2014/main" id="{B99D09C3-D259-4F69-9270-28ED33BE47D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>
            <a:extLst>
              <a:ext uri="{FF2B5EF4-FFF2-40B4-BE49-F238E27FC236}">
                <a16:creationId xmlns:a16="http://schemas.microsoft.com/office/drawing/2014/main" id="{ECC327ED-542C-4302-B6D2-94FF8CA9FB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5B3C69A-E597-4831-9260-9A8DC3EC31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EC7A7C-0159-40DA-A0DF-1ABBC3D3A520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366594" name="Rectangle 2">
            <a:extLst>
              <a:ext uri="{FF2B5EF4-FFF2-40B4-BE49-F238E27FC236}">
                <a16:creationId xmlns:a16="http://schemas.microsoft.com/office/drawing/2014/main" id="{8048F3E1-A3BD-4519-915C-171938F004E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>
            <a:extLst>
              <a:ext uri="{FF2B5EF4-FFF2-40B4-BE49-F238E27FC236}">
                <a16:creationId xmlns:a16="http://schemas.microsoft.com/office/drawing/2014/main" id="{A18323CD-1096-4B2F-ABBA-14891F9F57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FEE53BC2-BED6-4707-AF38-BB97D119F9C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5C435B2F-B0C1-4625-B419-21256464E8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53F17CAA-1001-40CB-BC38-604ADBFACC54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37F5E4DB-CA04-438C-B0AC-406D2F9FECD7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7F623EAC-D715-425E-8228-21A16F63D6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66EC0AC0-0823-4C71-A354-C99608DFD1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CA06543E-0F38-4D2A-B43D-56ABF34C164C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4FF7303A-6D3A-44A2-BB09-5EE93B7D8D38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99F89732-1857-46A4-AFC9-5245530B7CCA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A619507A-A5D3-4EBF-AB26-8F09F7ED56E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B6BE389A-1607-4DEB-BE6E-77BFEA8FFAE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31AB60AD-4CCE-40E7-9ECA-90B61F41168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438E1E8A-E617-403F-818F-A758D32E102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591D2B55-88E6-49D2-8AC7-4D9A3D444BA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56DC5DAE-ECEE-419E-8F41-9D7BC188A1C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03094-ADCD-4F8A-AAFF-B559C966F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CBDB0C-DAE6-441F-B1BB-6426B02F52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56F9F-CDC7-49D6-919F-4866B416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2ABCA-BDE3-4B17-8584-D8F9FCA76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E139E-A024-4548-B84C-C28DB9AEC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22711E-6366-466E-807D-6F4126EAD7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965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CC74E0-170F-4F37-B7C1-AE6055A216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2AD9B2-7856-4E1E-B79E-710EBEF07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342600-B72F-46E9-AF3B-265546C64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48E7E-F552-4FC6-8059-0EB4AE8CC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ADEE7-6C9C-49F5-8F68-D27F1C7CE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33FE5B-42FD-43D2-B774-8A7EA47C31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7246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B7D15-3E84-4541-905D-48425C5C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29B9F-0786-4023-A8C2-7F079A848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9D8DE-5263-4BD5-8E5F-3AB13A8D4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0CF7B-0759-45CB-9E8F-E3C2AE911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455E4-3FC7-4D24-BC9A-5AA9B5BB0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F499D-3F3B-4807-9CDC-A7564DB654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924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BA1AF-8C1B-49EC-8E97-FC4F67486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763C5F-C19A-448A-8832-707233AD6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635107-CAA2-415B-AA56-64D6A7994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803C8-D447-478D-9E6E-8E5551059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A392C-37F2-4BC5-9C81-A0D0B2695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5544F-8B37-48AA-A537-CD79BFA175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8920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B41D2-A328-4660-8E1D-1192F33CE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3CEB3-6099-43BE-9D86-6157C7F3D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003308-C280-4CB6-9C7C-2845984CC9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1EF8C6-2593-4D7F-97C4-D39B583A5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9C19C3-DA63-4DC5-A96F-B50288407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6B9903-6E80-43E9-B2B7-3608E9D8F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08055C-6913-492B-AF81-4E6D7294CC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4382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C5B39-EF9A-4431-8F4C-11B498AE4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27CC63-2CB8-46B3-BD35-3C8F2015C5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5CA99-4C6F-45C4-A3DA-60624678F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A9D803-8553-4B9A-9B1D-57605BE571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2CCCE4-2903-4517-881B-6123EF547E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39EDE7-4BB0-4A4F-AF1C-8F85B4F52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39868D-168F-4C12-9354-D14AAECA8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C02ECF-2EA7-42F2-BD1A-1D86F7349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F504C4-5AE5-4E3F-BC2B-9F364131E0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3859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B75A8-F1CA-4F52-9F6E-BFB4470F9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C94B12-CE9E-4109-9132-E96588B19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E2B038-1108-4090-A33A-F02BC61DA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04890-2318-466D-BD2B-430E5821C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36D89-1B22-447E-B813-404424F9BC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072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982C17-290B-48BA-8751-E03E4844F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3D7E82-18C2-4CE4-8303-C9D8B6CBF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232002-7F7E-4F49-94FD-5EA57300F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B89CFA-3CE9-48FF-9FC2-CDDF61657D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2462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9EDB9-4324-4EA6-8742-F2226B1C0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B494F-0945-4C4F-83F3-F48B2FE5A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A6AFB0-99D6-48E5-AD57-D449941797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EE8CF8-A781-4AAE-8240-24B78BD0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15DA0-F460-4B9F-A21A-7067B6DB2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C6F71C-D4E5-4B15-9672-086D9CC81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053C30-AB9B-4987-BBC9-C8EF1DD86A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0465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92EB4-0B6D-4B26-9565-F2D809B6D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0524D-7F53-4C3C-B05E-A8A0A32964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ABC72D-541F-48DA-AD3E-CF8A05BC87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11923A-DCE1-4733-A17D-6B531833C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CB8925-1E86-4988-842A-BE0FA60D1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341F4A-7D09-4A81-B7D3-17A1F3C5A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DEB08F-EA9A-487F-BB82-9E9DEDCBFB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2331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03E64819-33F1-4936-A632-E9A9A2B2705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5C26CC93-15EC-41B2-A1CD-210D7C1E08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BED53648-FE34-45E1-AB54-4F2927284DB6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595BB2C5-EDC5-4F6D-B5AF-0F534F94AB7D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DFF89A59-4A18-4894-8ACB-BF53350D8B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9BC3B9C5-D48C-484F-B363-81863A845D0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0F5F34FA-24BF-49B5-A6FD-B2FA684849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4D112477-4AA6-4640-997A-6C74414FDF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E03A7E02-6729-4253-B7E7-CE97EE36D4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863136F4-8882-4CBA-92C0-48397D4BE327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DB47FF87-AEE8-40C0-B3B2-D49C88428D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19D453DC-6343-4C3E-8AA6-667D7CD1E3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7467F9D2-CF4B-4593-9D06-93815033E8B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294A5B07-513A-4A4B-84F7-B5980295AC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5EFA4ACC-B3F0-40B2-B32A-F116B42DCC8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828722E4-9F73-48C8-BB0F-4037292F7AA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0.wav"/><Relationship Id="rId13" Type="http://schemas.openxmlformats.org/officeDocument/2006/relationships/image" Target="../media/image22.wmf"/><Relationship Id="rId3" Type="http://schemas.openxmlformats.org/officeDocument/2006/relationships/notesSlide" Target="../notesSlides/notesSlide10.xml"/><Relationship Id="rId7" Type="http://schemas.openxmlformats.org/officeDocument/2006/relationships/audio" Target="../media/audio39.wav"/><Relationship Id="rId12" Type="http://schemas.openxmlformats.org/officeDocument/2006/relationships/oleObject" Target="../embeddings/oleObject32.bin"/><Relationship Id="rId2" Type="http://schemas.openxmlformats.org/officeDocument/2006/relationships/slideLayout" Target="../slideLayouts/slideLayout1.xml"/><Relationship Id="rId16" Type="http://schemas.openxmlformats.org/officeDocument/2006/relationships/slide" Target="slide1.xml"/><Relationship Id="rId1" Type="http://schemas.openxmlformats.org/officeDocument/2006/relationships/vmlDrawing" Target="../drawings/vmlDrawing9.vml"/><Relationship Id="rId6" Type="http://schemas.openxmlformats.org/officeDocument/2006/relationships/audio" Target="../media/audio38.wav"/><Relationship Id="rId11" Type="http://schemas.openxmlformats.org/officeDocument/2006/relationships/image" Target="../media/image21.wmf"/><Relationship Id="rId5" Type="http://schemas.openxmlformats.org/officeDocument/2006/relationships/audio" Target="../media/audio37.wav"/><Relationship Id="rId15" Type="http://schemas.openxmlformats.org/officeDocument/2006/relationships/image" Target="../media/image23.wmf"/><Relationship Id="rId10" Type="http://schemas.openxmlformats.org/officeDocument/2006/relationships/oleObject" Target="../embeddings/oleObject31.bin"/><Relationship Id="rId4" Type="http://schemas.openxmlformats.org/officeDocument/2006/relationships/audio" Target="../media/audio36.wav"/><Relationship Id="rId9" Type="http://schemas.openxmlformats.org/officeDocument/2006/relationships/audio" Target="../media/audio41.wav"/><Relationship Id="rId14" Type="http://schemas.openxmlformats.org/officeDocument/2006/relationships/oleObject" Target="../embeddings/oleObject33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2.wmf"/><Relationship Id="rId18" Type="http://schemas.openxmlformats.org/officeDocument/2006/relationships/image" Target="../media/image4.wmf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5.wmf"/><Relationship Id="rId7" Type="http://schemas.openxmlformats.org/officeDocument/2006/relationships/audio" Target="../media/audio4.wav"/><Relationship Id="rId12" Type="http://schemas.openxmlformats.org/officeDocument/2006/relationships/oleObject" Target="../embeddings/oleObject1.bin"/><Relationship Id="rId17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3.bin"/><Relationship Id="rId20" Type="http://schemas.openxmlformats.org/officeDocument/2006/relationships/oleObject" Target="../embeddings/oleObject6.bin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slide" Target="slide1.xml"/><Relationship Id="rId5" Type="http://schemas.openxmlformats.org/officeDocument/2006/relationships/audio" Target="../media/audio2.wav"/><Relationship Id="rId15" Type="http://schemas.openxmlformats.org/officeDocument/2006/relationships/image" Target="../media/image3.wmf"/><Relationship Id="rId10" Type="http://schemas.openxmlformats.org/officeDocument/2006/relationships/audio" Target="../media/audio7.wav"/><Relationship Id="rId19" Type="http://schemas.openxmlformats.org/officeDocument/2006/relationships/oleObject" Target="../embeddings/oleObject5.bin"/><Relationship Id="rId4" Type="http://schemas.openxmlformats.org/officeDocument/2006/relationships/audio" Target="../media/audio1.wav"/><Relationship Id="rId9" Type="http://schemas.openxmlformats.org/officeDocument/2006/relationships/audio" Target="../media/audio6.wav"/><Relationship Id="rId1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oleObject" Target="../embeddings/oleObject9.bin"/><Relationship Id="rId3" Type="http://schemas.openxmlformats.org/officeDocument/2006/relationships/notesSlide" Target="../notesSlides/notesSlide3.xml"/><Relationship Id="rId7" Type="http://schemas.openxmlformats.org/officeDocument/2006/relationships/audio" Target="../media/audio10.wav"/><Relationship Id="rId12" Type="http://schemas.openxmlformats.org/officeDocument/2006/relationships/image" Target="../media/image6.wmf"/><Relationship Id="rId2" Type="http://schemas.openxmlformats.org/officeDocument/2006/relationships/slideLayout" Target="../slideLayouts/slideLayout1.xml"/><Relationship Id="rId16" Type="http://schemas.openxmlformats.org/officeDocument/2006/relationships/slide" Target="slide1.xml"/><Relationship Id="rId1" Type="http://schemas.openxmlformats.org/officeDocument/2006/relationships/vmlDrawing" Target="../drawings/vmlDrawing2.vml"/><Relationship Id="rId6" Type="http://schemas.openxmlformats.org/officeDocument/2006/relationships/audio" Target="../media/audio9.wav"/><Relationship Id="rId11" Type="http://schemas.openxmlformats.org/officeDocument/2006/relationships/oleObject" Target="../embeddings/oleObject8.bin"/><Relationship Id="rId5" Type="http://schemas.openxmlformats.org/officeDocument/2006/relationships/audio" Target="../media/audio2.wav"/><Relationship Id="rId15" Type="http://schemas.openxmlformats.org/officeDocument/2006/relationships/image" Target="../media/image7.wmf"/><Relationship Id="rId10" Type="http://schemas.openxmlformats.org/officeDocument/2006/relationships/image" Target="../media/image2.wmf"/><Relationship Id="rId4" Type="http://schemas.openxmlformats.org/officeDocument/2006/relationships/audio" Target="../media/audio8.wav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0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5.wav"/><Relationship Id="rId13" Type="http://schemas.openxmlformats.org/officeDocument/2006/relationships/slide" Target="slide1.xml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14.wav"/><Relationship Id="rId12" Type="http://schemas.openxmlformats.org/officeDocument/2006/relationships/image" Target="../media/image8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13.wav"/><Relationship Id="rId11" Type="http://schemas.openxmlformats.org/officeDocument/2006/relationships/oleObject" Target="../embeddings/oleObject12.bin"/><Relationship Id="rId5" Type="http://schemas.openxmlformats.org/officeDocument/2006/relationships/audio" Target="../media/audio2.wav"/><Relationship Id="rId10" Type="http://schemas.openxmlformats.org/officeDocument/2006/relationships/image" Target="../media/image2.wmf"/><Relationship Id="rId4" Type="http://schemas.openxmlformats.org/officeDocument/2006/relationships/audio" Target="../media/audio12.wav"/><Relationship Id="rId9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9.wav"/><Relationship Id="rId13" Type="http://schemas.openxmlformats.org/officeDocument/2006/relationships/oleObject" Target="../embeddings/oleObject15.bin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2.wav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audio" Target="../media/audio18.wav"/><Relationship Id="rId11" Type="http://schemas.openxmlformats.org/officeDocument/2006/relationships/oleObject" Target="../embeddings/oleObject14.bin"/><Relationship Id="rId5" Type="http://schemas.openxmlformats.org/officeDocument/2006/relationships/audio" Target="../media/audio17.wav"/><Relationship Id="rId15" Type="http://schemas.openxmlformats.org/officeDocument/2006/relationships/slide" Target="slide1.xml"/><Relationship Id="rId10" Type="http://schemas.openxmlformats.org/officeDocument/2006/relationships/image" Target="../media/image9.wmf"/><Relationship Id="rId4" Type="http://schemas.openxmlformats.org/officeDocument/2006/relationships/audio" Target="../media/audio16.wav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image" Target="../media/image13.wmf"/><Relationship Id="rId3" Type="http://schemas.openxmlformats.org/officeDocument/2006/relationships/notesSlide" Target="../notesSlides/notesSlide6.xml"/><Relationship Id="rId7" Type="http://schemas.openxmlformats.org/officeDocument/2006/relationships/audio" Target="../media/audio22.wav"/><Relationship Id="rId12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audio" Target="../media/audio21.wav"/><Relationship Id="rId11" Type="http://schemas.openxmlformats.org/officeDocument/2006/relationships/image" Target="../media/image12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17.bin"/><Relationship Id="rId4" Type="http://schemas.openxmlformats.org/officeDocument/2006/relationships/audio" Target="../media/audio20.wav"/><Relationship Id="rId9" Type="http://schemas.openxmlformats.org/officeDocument/2006/relationships/image" Target="../media/image9.wmf"/><Relationship Id="rId14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14.wmf"/><Relationship Id="rId3" Type="http://schemas.openxmlformats.org/officeDocument/2006/relationships/notesSlide" Target="../notesSlides/notesSlide7.xml"/><Relationship Id="rId7" Type="http://schemas.openxmlformats.org/officeDocument/2006/relationships/audio" Target="../media/audio24.wav"/><Relationship Id="rId12" Type="http://schemas.openxmlformats.org/officeDocument/2006/relationships/oleObject" Target="../embeddings/oleObject2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audio" Target="../media/audio21.wav"/><Relationship Id="rId11" Type="http://schemas.openxmlformats.org/officeDocument/2006/relationships/image" Target="../media/image12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20.bin"/><Relationship Id="rId4" Type="http://schemas.openxmlformats.org/officeDocument/2006/relationships/audio" Target="../media/audio23.wav"/><Relationship Id="rId9" Type="http://schemas.openxmlformats.org/officeDocument/2006/relationships/image" Target="../media/image9.wmf"/><Relationship Id="rId14" Type="http://schemas.openxmlformats.org/officeDocument/2006/relationships/slide" Target="slid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wav"/><Relationship Id="rId13" Type="http://schemas.openxmlformats.org/officeDocument/2006/relationships/image" Target="../media/image12.wmf"/><Relationship Id="rId3" Type="http://schemas.openxmlformats.org/officeDocument/2006/relationships/notesSlide" Target="../notesSlides/notesSlide8.xml"/><Relationship Id="rId7" Type="http://schemas.openxmlformats.org/officeDocument/2006/relationships/audio" Target="../media/audio2.wav"/><Relationship Id="rId12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6" Type="http://schemas.openxmlformats.org/officeDocument/2006/relationships/slide" Target="slide1.xml"/><Relationship Id="rId1" Type="http://schemas.openxmlformats.org/officeDocument/2006/relationships/vmlDrawing" Target="../drawings/vmlDrawing7.vml"/><Relationship Id="rId6" Type="http://schemas.openxmlformats.org/officeDocument/2006/relationships/audio" Target="../media/audio27.wav"/><Relationship Id="rId11" Type="http://schemas.openxmlformats.org/officeDocument/2006/relationships/image" Target="../media/image9.wmf"/><Relationship Id="rId5" Type="http://schemas.openxmlformats.org/officeDocument/2006/relationships/audio" Target="../media/audio26.wav"/><Relationship Id="rId15" Type="http://schemas.openxmlformats.org/officeDocument/2006/relationships/image" Target="../media/image15.wmf"/><Relationship Id="rId10" Type="http://schemas.openxmlformats.org/officeDocument/2006/relationships/oleObject" Target="../embeddings/oleObject22.bin"/><Relationship Id="rId4" Type="http://schemas.openxmlformats.org/officeDocument/2006/relationships/audio" Target="../media/audio25.wav"/><Relationship Id="rId9" Type="http://schemas.openxmlformats.org/officeDocument/2006/relationships/audio" Target="../media/audio28.wav"/><Relationship Id="rId14" Type="http://schemas.openxmlformats.org/officeDocument/2006/relationships/oleObject" Target="../embeddings/oleObject24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2.wav"/><Relationship Id="rId13" Type="http://schemas.openxmlformats.org/officeDocument/2006/relationships/image" Target="../media/image9.wmf"/><Relationship Id="rId18" Type="http://schemas.openxmlformats.org/officeDocument/2006/relationships/oleObject" Target="../embeddings/oleObject28.bin"/><Relationship Id="rId3" Type="http://schemas.openxmlformats.org/officeDocument/2006/relationships/notesSlide" Target="../notesSlides/notesSlide9.xml"/><Relationship Id="rId21" Type="http://schemas.openxmlformats.org/officeDocument/2006/relationships/image" Target="../media/image19.wmf"/><Relationship Id="rId7" Type="http://schemas.openxmlformats.org/officeDocument/2006/relationships/audio" Target="../media/audio31.wav"/><Relationship Id="rId12" Type="http://schemas.openxmlformats.org/officeDocument/2006/relationships/oleObject" Target="../embeddings/oleObject25.bin"/><Relationship Id="rId17" Type="http://schemas.openxmlformats.org/officeDocument/2006/relationships/image" Target="../media/image17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27.bin"/><Relationship Id="rId20" Type="http://schemas.openxmlformats.org/officeDocument/2006/relationships/oleObject" Target="../embeddings/oleObject29.bin"/><Relationship Id="rId1" Type="http://schemas.openxmlformats.org/officeDocument/2006/relationships/vmlDrawing" Target="../drawings/vmlDrawing8.vml"/><Relationship Id="rId6" Type="http://schemas.openxmlformats.org/officeDocument/2006/relationships/audio" Target="../media/audio30.wav"/><Relationship Id="rId11" Type="http://schemas.openxmlformats.org/officeDocument/2006/relationships/audio" Target="../media/audio35.wav"/><Relationship Id="rId24" Type="http://schemas.openxmlformats.org/officeDocument/2006/relationships/slide" Target="slide1.xml"/><Relationship Id="rId5" Type="http://schemas.openxmlformats.org/officeDocument/2006/relationships/audio" Target="../media/audio2.wav"/><Relationship Id="rId15" Type="http://schemas.openxmlformats.org/officeDocument/2006/relationships/image" Target="../media/image16.wmf"/><Relationship Id="rId23" Type="http://schemas.openxmlformats.org/officeDocument/2006/relationships/image" Target="../media/image20.wmf"/><Relationship Id="rId10" Type="http://schemas.openxmlformats.org/officeDocument/2006/relationships/audio" Target="../media/audio34.wav"/><Relationship Id="rId19" Type="http://schemas.openxmlformats.org/officeDocument/2006/relationships/image" Target="../media/image18.wmf"/><Relationship Id="rId4" Type="http://schemas.openxmlformats.org/officeDocument/2006/relationships/audio" Target="../media/audio29.wav"/><Relationship Id="rId9" Type="http://schemas.openxmlformats.org/officeDocument/2006/relationships/audio" Target="../media/audio33.wav"/><Relationship Id="rId14" Type="http://schemas.openxmlformats.org/officeDocument/2006/relationships/oleObject" Target="../embeddings/oleObject26.bin"/><Relationship Id="rId22" Type="http://schemas.openxmlformats.org/officeDocument/2006/relationships/oleObject" Target="../embeddings/oleObject3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335F42DD-CA65-4603-924F-A5DFCD9D46C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99331" name="Text Box 3">
            <a:extLst>
              <a:ext uri="{FF2B5EF4-FFF2-40B4-BE49-F238E27FC236}">
                <a16:creationId xmlns:a16="http://schemas.microsoft.com/office/drawing/2014/main" id="{1C56380B-C453-46C1-A4C0-A42F8FEAE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48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99332" name="Text Box 4">
            <a:extLst>
              <a:ext uri="{FF2B5EF4-FFF2-40B4-BE49-F238E27FC236}">
                <a16:creationId xmlns:a16="http://schemas.microsoft.com/office/drawing/2014/main" id="{D2EC0EF9-2C7C-48E6-8DFB-AE29849792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3340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115,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116,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117,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118,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7" action="ppaction://hlinksldjump"/>
              </a:rPr>
              <a:t>119,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8" action="ppaction://hlinksldjump"/>
              </a:rPr>
              <a:t>120,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9" action="ppaction://hlinksldjump"/>
              </a:rPr>
              <a:t>121,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10" action="ppaction://hlinksldjump"/>
              </a:rPr>
              <a:t>122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99333" name="Text Box 5">
            <a:extLst>
              <a:ext uri="{FF2B5EF4-FFF2-40B4-BE49-F238E27FC236}">
                <a16:creationId xmlns:a16="http://schemas.microsoft.com/office/drawing/2014/main" id="{A9CCA47B-2D19-4E41-A5EE-A216D7A8D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5257800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momentum and energy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Kinetic energy</a:t>
            </a:r>
          </a:p>
        </p:txBody>
      </p:sp>
      <p:sp>
        <p:nvSpPr>
          <p:cNvPr id="99338" name="Text Box 10">
            <a:extLst>
              <a:ext uri="{FF2B5EF4-FFF2-40B4-BE49-F238E27FC236}">
                <a16:creationId xmlns:a16="http://schemas.microsoft.com/office/drawing/2014/main" id="{D2D539F6-83D1-4184-AFE2-807D0D659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239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Mechanics and Heat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2">
            <a:extLst>
              <a:ext uri="{FF2B5EF4-FFF2-40B4-BE49-F238E27FC236}">
                <a16:creationId xmlns:a16="http://schemas.microsoft.com/office/drawing/2014/main" id="{73AD5A97-AFD6-472B-A537-3C8318FF0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67619" name="Text Box 3">
            <a:extLst>
              <a:ext uri="{FF2B5EF4-FFF2-40B4-BE49-F238E27FC236}">
                <a16:creationId xmlns:a16="http://schemas.microsoft.com/office/drawing/2014/main" id="{D7C41078-7617-4B63-BD88-C5985A8C9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67620" name="Text Box 4">
            <a:extLst>
              <a:ext uri="{FF2B5EF4-FFF2-40B4-BE49-F238E27FC236}">
                <a16:creationId xmlns:a16="http://schemas.microsoft.com/office/drawing/2014/main" id="{69BA015B-902A-4A49-A716-3C3B9D145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c) If the driver has a reaction time of 0.7 s, how far will the car travel during </a:t>
            </a:r>
          </a:p>
          <a:p>
            <a:r>
              <a:rPr lang="en-US" altLang="en-US">
                <a:solidFill>
                  <a:schemeClr val="tx1"/>
                </a:solidFill>
              </a:rPr>
              <a:t>his “thinking time”?</a:t>
            </a:r>
            <a:r>
              <a:rPr lang="en-US" altLang="en-US" sz="2000">
                <a:solidFill>
                  <a:schemeClr val="tx1"/>
                </a:solidFill>
              </a:rPr>
              <a:t> 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67622" name="Rectangle 6">
            <a:extLst>
              <a:ext uri="{FF2B5EF4-FFF2-40B4-BE49-F238E27FC236}">
                <a16:creationId xmlns:a16="http://schemas.microsoft.com/office/drawing/2014/main" id="{2D36C1CF-F187-4250-9082-2B2EC8A5D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67623" name="Text Box 7">
            <a:extLst>
              <a:ext uri="{FF2B5EF4-FFF2-40B4-BE49-F238E27FC236}">
                <a16:creationId xmlns:a16="http://schemas.microsoft.com/office/drawing/2014/main" id="{7E8A3745-2BEE-4082-BDDF-0586F04C02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67624" name="Rectangle 8">
            <a:extLst>
              <a:ext uri="{FF2B5EF4-FFF2-40B4-BE49-F238E27FC236}">
                <a16:creationId xmlns:a16="http://schemas.microsoft.com/office/drawing/2014/main" id="{FF740E46-7681-4FD2-9F23-47FE0DC95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170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en-US" b="1"/>
              <a:t>122 (continued)</a:t>
            </a:r>
            <a:endParaRPr lang="en-US" altLang="en-US"/>
          </a:p>
        </p:txBody>
      </p:sp>
      <p:sp>
        <p:nvSpPr>
          <p:cNvPr id="367626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EBF9BCB-2E9F-4086-A63B-F58866D08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67627" name="Object 11">
            <a:extLst>
              <a:ext uri="{FF2B5EF4-FFF2-40B4-BE49-F238E27FC236}">
                <a16:creationId xmlns:a16="http://schemas.microsoft.com/office/drawing/2014/main" id="{6B806A6E-D171-46CA-AE77-D41FA015A3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3429000"/>
          <a:ext cx="66992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41" name="Equation" r:id="rId10" imgW="634680" imgH="723600" progId="Equation.3">
                  <p:embed/>
                </p:oleObj>
              </mc:Choice>
              <mc:Fallback>
                <p:oleObj name="Equation" r:id="rId10" imgW="63468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3429000"/>
                        <a:ext cx="66992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7629" name="Text Box 13">
            <a:extLst>
              <a:ext uri="{FF2B5EF4-FFF2-40B4-BE49-F238E27FC236}">
                <a16:creationId xmlns:a16="http://schemas.microsoft.com/office/drawing/2014/main" id="{7C5F8CCA-4DA7-454F-831B-4ED59CDAE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419600"/>
            <a:ext cx="4165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d) What will the total stopping distance be?</a:t>
            </a:r>
            <a:endParaRPr lang="en-US" altLang="en-US" sz="1600">
              <a:solidFill>
                <a:schemeClr val="tx1"/>
              </a:solidFill>
            </a:endParaRPr>
          </a:p>
        </p:txBody>
      </p:sp>
      <p:graphicFrame>
        <p:nvGraphicFramePr>
          <p:cNvPr id="367635" name="Object 19">
            <a:extLst>
              <a:ext uri="{FF2B5EF4-FFF2-40B4-BE49-F238E27FC236}">
                <a16:creationId xmlns:a16="http://schemas.microsoft.com/office/drawing/2014/main" id="{5DD5C102-95BC-4BE4-99AB-C03636EB86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3657600"/>
          <a:ext cx="1008063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42" name="Equation" r:id="rId12" imgW="952200" imgH="241200" progId="Equation.3">
                  <p:embed/>
                </p:oleObj>
              </mc:Choice>
              <mc:Fallback>
                <p:oleObj name="Equation" r:id="rId12" imgW="952200" imgH="2412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657600"/>
                        <a:ext cx="1008063" cy="25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7637" name="Object 21">
            <a:extLst>
              <a:ext uri="{FF2B5EF4-FFF2-40B4-BE49-F238E27FC236}">
                <a16:creationId xmlns:a16="http://schemas.microsoft.com/office/drawing/2014/main" id="{4194C47F-DC93-4FD8-A7C5-97B24AE154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3581400"/>
          <a:ext cx="1477963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7643" name="Equation" r:id="rId14" imgW="1396800" imgH="812520" progId="Equation.3">
                  <p:embed/>
                </p:oleObj>
              </mc:Choice>
              <mc:Fallback>
                <p:oleObj name="Equation" r:id="rId14" imgW="1396800" imgH="81252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581400"/>
                        <a:ext cx="1477963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7638" name="Text Box 22">
            <a:extLst>
              <a:ext uri="{FF2B5EF4-FFF2-40B4-BE49-F238E27FC236}">
                <a16:creationId xmlns:a16="http://schemas.microsoft.com/office/drawing/2014/main" id="{C1BEE953-AAA2-49BE-ADBF-95E976ECB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953000"/>
            <a:ext cx="62960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Total stopping distance = “Thinking distance” + Breaking distance</a:t>
            </a:r>
          </a:p>
        </p:txBody>
      </p:sp>
      <p:sp>
        <p:nvSpPr>
          <p:cNvPr id="367639" name="Text Box 23">
            <a:extLst>
              <a:ext uri="{FF2B5EF4-FFF2-40B4-BE49-F238E27FC236}">
                <a16:creationId xmlns:a16="http://schemas.microsoft.com/office/drawing/2014/main" id="{A4CACF09-4EC2-41D2-B48E-6E60996AD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334000"/>
            <a:ext cx="1482725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= 14 m +40 m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= 54 m</a:t>
            </a:r>
          </a:p>
        </p:txBody>
      </p:sp>
      <p:sp>
        <p:nvSpPr>
          <p:cNvPr id="367640" name="AutoShape 24">
            <a:hlinkClick r:id="rId16" action="ppaction://hlinksldjump" highlightClick="1" endSnd="1"/>
            <a:extLst>
              <a:ext uri="{FF2B5EF4-FFF2-40B4-BE49-F238E27FC236}">
                <a16:creationId xmlns:a16="http://schemas.microsoft.com/office/drawing/2014/main" id="{6E4AEECF-4098-43BE-B229-CBC010E173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7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676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2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7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76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676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2j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676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2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676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22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676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22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676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22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67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7619" grpId="0" autoUpdateAnimBg="0"/>
      <p:bldP spid="367620" grpId="0" autoUpdateAnimBg="0"/>
      <p:bldP spid="367629" grpId="0" autoUpdateAnimBg="0"/>
      <p:bldP spid="367638" grpId="0" autoUpdateAnimBg="0"/>
      <p:bldP spid="367639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>
            <a:extLst>
              <a:ext uri="{FF2B5EF4-FFF2-40B4-BE49-F238E27FC236}">
                <a16:creationId xmlns:a16="http://schemas.microsoft.com/office/drawing/2014/main" id="{C0384746-5AFD-470B-B1B6-00E35B6E2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51235" name="Text Box 3">
            <a:extLst>
              <a:ext uri="{FF2B5EF4-FFF2-40B4-BE49-F238E27FC236}">
                <a16:creationId xmlns:a16="http://schemas.microsoft.com/office/drawing/2014/main" id="{CE79A76F-A8D8-4814-BF8D-46DAE43D7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51236" name="Text Box 4">
            <a:extLst>
              <a:ext uri="{FF2B5EF4-FFF2-40B4-BE49-F238E27FC236}">
                <a16:creationId xmlns:a16="http://schemas.microsoft.com/office/drawing/2014/main" id="{82D781FD-55D5-4B66-AB0C-8D3488D56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Calculate the kinetic energy of the following:</a:t>
            </a:r>
          </a:p>
          <a:p>
            <a:r>
              <a:rPr lang="en-US" altLang="en-US">
                <a:solidFill>
                  <a:schemeClr val="tx1"/>
                </a:solidFill>
              </a:rPr>
              <a:t>a) a 5 kg bowling ball moving at 4 m/s</a:t>
            </a:r>
            <a:endParaRPr lang="en-US" altLang="en-US" sz="240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51237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8280E26-00DF-419B-BB7D-16E2299FBD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1238" name="Rectangle 6">
            <a:extLst>
              <a:ext uri="{FF2B5EF4-FFF2-40B4-BE49-F238E27FC236}">
                <a16:creationId xmlns:a16="http://schemas.microsoft.com/office/drawing/2014/main" id="{84F29436-2D41-4385-90B6-51248A311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51239" name="Text Box 7">
            <a:extLst>
              <a:ext uri="{FF2B5EF4-FFF2-40B4-BE49-F238E27FC236}">
                <a16:creationId xmlns:a16="http://schemas.microsoft.com/office/drawing/2014/main" id="{EC648CC9-9C52-4E52-88AD-8A24F26ED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51240" name="Rectangle 8">
            <a:extLst>
              <a:ext uri="{FF2B5EF4-FFF2-40B4-BE49-F238E27FC236}">
                <a16:creationId xmlns:a16="http://schemas.microsoft.com/office/drawing/2014/main" id="{B0C6907F-0649-49B1-BDD9-04557E404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115</a:t>
            </a:r>
            <a:endParaRPr lang="en-US" altLang="en-US"/>
          </a:p>
        </p:txBody>
      </p:sp>
      <p:sp>
        <p:nvSpPr>
          <p:cNvPr id="351241" name="AutoShape 9">
            <a:hlinkClick r:id="rId11" action="ppaction://hlinksldjump" highlightClick="1" endSnd="1"/>
            <a:extLst>
              <a:ext uri="{FF2B5EF4-FFF2-40B4-BE49-F238E27FC236}">
                <a16:creationId xmlns:a16="http://schemas.microsoft.com/office/drawing/2014/main" id="{1084BBAB-8225-4ED6-A705-0F8C06F6E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51243" name="Object 11">
            <a:extLst>
              <a:ext uri="{FF2B5EF4-FFF2-40B4-BE49-F238E27FC236}">
                <a16:creationId xmlns:a16="http://schemas.microsoft.com/office/drawing/2014/main" id="{B19AA698-498B-4C06-B45B-83BBC4DAC4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3429000"/>
          <a:ext cx="11303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53" name="Equation" r:id="rId12" imgW="1346040" imgH="723600" progId="Equation.3">
                  <p:embed/>
                </p:oleObj>
              </mc:Choice>
              <mc:Fallback>
                <p:oleObj name="Equation" r:id="rId12" imgW="134604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429000"/>
                        <a:ext cx="11303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1246" name="Object 14">
            <a:extLst>
              <a:ext uri="{FF2B5EF4-FFF2-40B4-BE49-F238E27FC236}">
                <a16:creationId xmlns:a16="http://schemas.microsoft.com/office/drawing/2014/main" id="{A0D2B3EA-595B-4908-869A-F4D0390E50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3276600"/>
          <a:ext cx="1371600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54" name="Equation" r:id="rId14" imgW="1726920" imgH="1193760" progId="Equation.3">
                  <p:embed/>
                </p:oleObj>
              </mc:Choice>
              <mc:Fallback>
                <p:oleObj name="Equation" r:id="rId14" imgW="1726920" imgH="11937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276600"/>
                        <a:ext cx="1371600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1247" name="Text Box 15">
            <a:extLst>
              <a:ext uri="{FF2B5EF4-FFF2-40B4-BE49-F238E27FC236}">
                <a16:creationId xmlns:a16="http://schemas.microsoft.com/office/drawing/2014/main" id="{F0973C36-2F1B-4C40-93B5-2BBDD7F65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114800"/>
            <a:ext cx="3257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b) a 50 kg skier moving at 20 m/s</a:t>
            </a:r>
            <a:endParaRPr lang="en-US" altLang="en-US"/>
          </a:p>
        </p:txBody>
      </p:sp>
      <p:graphicFrame>
        <p:nvGraphicFramePr>
          <p:cNvPr id="351248" name="Object 16">
            <a:extLst>
              <a:ext uri="{FF2B5EF4-FFF2-40B4-BE49-F238E27FC236}">
                <a16:creationId xmlns:a16="http://schemas.microsoft.com/office/drawing/2014/main" id="{DD9DB716-A6DD-4991-8614-1824ECFEC2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4648200"/>
          <a:ext cx="11303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55" name="Equation" r:id="rId16" imgW="1346040" imgH="723600" progId="Equation.3">
                  <p:embed/>
                </p:oleObj>
              </mc:Choice>
              <mc:Fallback>
                <p:oleObj name="Equation" r:id="rId16" imgW="1346040" imgH="723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648200"/>
                        <a:ext cx="11303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1249" name="Object 17">
            <a:extLst>
              <a:ext uri="{FF2B5EF4-FFF2-40B4-BE49-F238E27FC236}">
                <a16:creationId xmlns:a16="http://schemas.microsoft.com/office/drawing/2014/main" id="{413ED4B5-7211-462C-B5FD-5FDE03E232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4200" y="4419600"/>
          <a:ext cx="2087563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56" name="Equation" r:id="rId17" imgW="2628720" imgH="1193760" progId="Equation.3">
                  <p:embed/>
                </p:oleObj>
              </mc:Choice>
              <mc:Fallback>
                <p:oleObj name="Equation" r:id="rId17" imgW="2628720" imgH="119376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419600"/>
                        <a:ext cx="2087563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1250" name="Text Box 18">
            <a:extLst>
              <a:ext uri="{FF2B5EF4-FFF2-40B4-BE49-F238E27FC236}">
                <a16:creationId xmlns:a16="http://schemas.microsoft.com/office/drawing/2014/main" id="{D9879EEB-5307-484D-A3B9-1C2A7E76B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410200"/>
            <a:ext cx="360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>
                <a:solidFill>
                  <a:schemeClr val="tx1"/>
                </a:solidFill>
              </a:rPr>
              <a:t>c) a 0.02 kg bullet moving at 100 m/s</a:t>
            </a:r>
            <a:endParaRPr lang="en-US" altLang="en-US"/>
          </a:p>
        </p:txBody>
      </p:sp>
      <p:graphicFrame>
        <p:nvGraphicFramePr>
          <p:cNvPr id="351251" name="Object 19">
            <a:extLst>
              <a:ext uri="{FF2B5EF4-FFF2-40B4-BE49-F238E27FC236}">
                <a16:creationId xmlns:a16="http://schemas.microsoft.com/office/drawing/2014/main" id="{AB96AD84-34EE-4D79-88F4-29942D372A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5943600"/>
          <a:ext cx="11303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57" name="Equation" r:id="rId19" imgW="1346040" imgH="723600" progId="Equation.3">
                  <p:embed/>
                </p:oleObj>
              </mc:Choice>
              <mc:Fallback>
                <p:oleObj name="Equation" r:id="rId19" imgW="1346040" imgH="7236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943600"/>
                        <a:ext cx="11303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1252" name="Object 20">
            <a:extLst>
              <a:ext uri="{FF2B5EF4-FFF2-40B4-BE49-F238E27FC236}">
                <a16:creationId xmlns:a16="http://schemas.microsoft.com/office/drawing/2014/main" id="{E6002169-5EF3-414E-8CCF-6FFDBB812E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52800" y="5715000"/>
          <a:ext cx="1895475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258" name="Equation" r:id="rId20" imgW="2387520" imgH="1193760" progId="Equation.3">
                  <p:embed/>
                </p:oleObj>
              </mc:Choice>
              <mc:Fallback>
                <p:oleObj name="Equation" r:id="rId20" imgW="2387520" imgH="119376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715000"/>
                        <a:ext cx="1895475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1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512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1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1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512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51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5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1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xx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512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512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15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512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15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512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3512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15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235" grpId="0" autoUpdateAnimBg="0"/>
      <p:bldP spid="351236" grpId="0" autoUpdateAnimBg="0"/>
      <p:bldP spid="351247" grpId="0" autoUpdateAnimBg="0"/>
      <p:bldP spid="351250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>
            <a:extLst>
              <a:ext uri="{FF2B5EF4-FFF2-40B4-BE49-F238E27FC236}">
                <a16:creationId xmlns:a16="http://schemas.microsoft.com/office/drawing/2014/main" id="{17C73907-CC44-4B02-9418-25F22935F5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53283" name="Text Box 3">
            <a:extLst>
              <a:ext uri="{FF2B5EF4-FFF2-40B4-BE49-F238E27FC236}">
                <a16:creationId xmlns:a16="http://schemas.microsoft.com/office/drawing/2014/main" id="{9226CED6-6CF9-4AF1-8722-04D8414E7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53284" name="Text Box 4">
            <a:extLst>
              <a:ext uri="{FF2B5EF4-FFF2-40B4-BE49-F238E27FC236}">
                <a16:creationId xmlns:a16="http://schemas.microsoft.com/office/drawing/2014/main" id="{1102ECE5-2AC6-495A-B832-A007D594F4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76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chemeClr val="tx1"/>
                </a:solidFill>
              </a:rPr>
              <a:t>a) How much kinetic energy does a 800 kg car have at a speed of 10 m/s?</a:t>
            </a:r>
            <a:endParaRPr lang="en-US" altLang="en-US" sz="240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53285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810E0A5-BA9E-4C88-9D92-886E5C004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3286" name="Rectangle 6">
            <a:extLst>
              <a:ext uri="{FF2B5EF4-FFF2-40B4-BE49-F238E27FC236}">
                <a16:creationId xmlns:a16="http://schemas.microsoft.com/office/drawing/2014/main" id="{B6D61FC5-F22E-4A56-A54F-7C6E5063AB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53287" name="Text Box 7">
            <a:extLst>
              <a:ext uri="{FF2B5EF4-FFF2-40B4-BE49-F238E27FC236}">
                <a16:creationId xmlns:a16="http://schemas.microsoft.com/office/drawing/2014/main" id="{035348FA-E328-4AB6-96D8-FDBD11486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53288" name="Rectangle 8">
            <a:extLst>
              <a:ext uri="{FF2B5EF4-FFF2-40B4-BE49-F238E27FC236}">
                <a16:creationId xmlns:a16="http://schemas.microsoft.com/office/drawing/2014/main" id="{644ED037-AEEE-4582-AFF5-8968BDCCF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116</a:t>
            </a:r>
            <a:endParaRPr lang="en-US" altLang="en-US"/>
          </a:p>
        </p:txBody>
      </p:sp>
      <p:sp>
        <p:nvSpPr>
          <p:cNvPr id="353290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BFF06EB-212F-4D68-8F65-3492E127E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53291" name="Object 11">
            <a:extLst>
              <a:ext uri="{FF2B5EF4-FFF2-40B4-BE49-F238E27FC236}">
                <a16:creationId xmlns:a16="http://schemas.microsoft.com/office/drawing/2014/main" id="{BF56D861-45C9-456B-B35B-4E6BCDE0E0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3352800"/>
          <a:ext cx="11303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05" name="Equation" r:id="rId9" imgW="1346040" imgH="723600" progId="Equation.3">
                  <p:embed/>
                </p:oleObj>
              </mc:Choice>
              <mc:Fallback>
                <p:oleObj name="Equation" r:id="rId9" imgW="134604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352800"/>
                        <a:ext cx="11303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3292" name="Object 12">
            <a:extLst>
              <a:ext uri="{FF2B5EF4-FFF2-40B4-BE49-F238E27FC236}">
                <a16:creationId xmlns:a16="http://schemas.microsoft.com/office/drawing/2014/main" id="{D07B01CC-8CCF-45C0-B1B9-FD98C4F5DF4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3352800"/>
          <a:ext cx="2057400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06" name="Equation" r:id="rId11" imgW="2590560" imgH="1193760" progId="Equation.3">
                  <p:embed/>
                </p:oleObj>
              </mc:Choice>
              <mc:Fallback>
                <p:oleObj name="Equation" r:id="rId11" imgW="2590560" imgH="11937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352800"/>
                        <a:ext cx="2057400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3299" name="Text Box 19">
            <a:extLst>
              <a:ext uri="{FF2B5EF4-FFF2-40B4-BE49-F238E27FC236}">
                <a16:creationId xmlns:a16="http://schemas.microsoft.com/office/drawing/2014/main" id="{8FEC0B0E-3656-43B0-AE19-F73F9258E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267200"/>
            <a:ext cx="7031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2000">
                <a:solidFill>
                  <a:schemeClr val="tx1"/>
                </a:solidFill>
              </a:rPr>
              <a:t>b) If it doubles its speed to 20 m/s, calculate its new kinetic energy</a:t>
            </a:r>
            <a:r>
              <a:rPr lang="en-US" altLang="en-US" sz="2400"/>
              <a:t>.</a:t>
            </a:r>
            <a:endParaRPr lang="en-US" altLang="en-US"/>
          </a:p>
        </p:txBody>
      </p:sp>
      <p:graphicFrame>
        <p:nvGraphicFramePr>
          <p:cNvPr id="353300" name="Object 20">
            <a:extLst>
              <a:ext uri="{FF2B5EF4-FFF2-40B4-BE49-F238E27FC236}">
                <a16:creationId xmlns:a16="http://schemas.microsoft.com/office/drawing/2014/main" id="{C447957E-A566-4BBF-A254-A3617CE9A7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4876800"/>
          <a:ext cx="11303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07" name="Equation" r:id="rId13" imgW="1346040" imgH="723600" progId="Equation.3">
                  <p:embed/>
                </p:oleObj>
              </mc:Choice>
              <mc:Fallback>
                <p:oleObj name="Equation" r:id="rId13" imgW="1346040" imgH="7236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876800"/>
                        <a:ext cx="11303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3301" name="Object 21">
            <a:extLst>
              <a:ext uri="{FF2B5EF4-FFF2-40B4-BE49-F238E27FC236}">
                <a16:creationId xmlns:a16="http://schemas.microsoft.com/office/drawing/2014/main" id="{BE48F584-7C57-4D45-A251-1AA1444863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90913" y="4876800"/>
          <a:ext cx="2238375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3308" name="Equation" r:id="rId14" imgW="2819160" imgH="1193760" progId="Equation.3">
                  <p:embed/>
                </p:oleObj>
              </mc:Choice>
              <mc:Fallback>
                <p:oleObj name="Equation" r:id="rId14" imgW="2819160" imgH="119376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0913" y="4876800"/>
                        <a:ext cx="2238375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3302" name="Text Box 22">
            <a:extLst>
              <a:ext uri="{FF2B5EF4-FFF2-40B4-BE49-F238E27FC236}">
                <a16:creationId xmlns:a16="http://schemas.microsoft.com/office/drawing/2014/main" id="{8FA95EBA-C184-4ED4-B7D2-5D68AA671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943600"/>
            <a:ext cx="579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Note: doubling the speed increases the kinetic energy by four</a:t>
            </a:r>
          </a:p>
        </p:txBody>
      </p:sp>
      <p:sp>
        <p:nvSpPr>
          <p:cNvPr id="353304" name="AutoShape 24">
            <a:hlinkClick r:id="rId16" action="ppaction://hlinksldjump" highlightClick="1" endSnd="1"/>
            <a:extLst>
              <a:ext uri="{FF2B5EF4-FFF2-40B4-BE49-F238E27FC236}">
                <a16:creationId xmlns:a16="http://schemas.microsoft.com/office/drawing/2014/main" id="{3DC04C35-B08F-4C4D-97F6-3385CAC839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3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532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6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3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3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532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53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6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32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6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533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533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16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3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3283" grpId="0" autoUpdateAnimBg="0"/>
      <p:bldP spid="353284" grpId="0" autoUpdateAnimBg="0"/>
      <p:bldP spid="353299" grpId="0" autoUpdateAnimBg="0"/>
      <p:bldP spid="35330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>
            <a:extLst>
              <a:ext uri="{FF2B5EF4-FFF2-40B4-BE49-F238E27FC236}">
                <a16:creationId xmlns:a16="http://schemas.microsoft.com/office/drawing/2014/main" id="{96BBC62D-C89C-4DFF-8B35-8FF017939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55331" name="Text Box 3">
            <a:extLst>
              <a:ext uri="{FF2B5EF4-FFF2-40B4-BE49-F238E27FC236}">
                <a16:creationId xmlns:a16="http://schemas.microsoft.com/office/drawing/2014/main" id="{21F66F95-7C87-4BB0-B144-A39BBC00D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55332" name="Text Box 4">
            <a:extLst>
              <a:ext uri="{FF2B5EF4-FFF2-40B4-BE49-F238E27FC236}">
                <a16:creationId xmlns:a16="http://schemas.microsoft.com/office/drawing/2014/main" id="{092F0CE9-84BE-48F6-8265-33AF6DE1F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chemeClr val="tx1"/>
                </a:solidFill>
              </a:rPr>
              <a:t>A cyclist who is pedalling down a slope reaches a speed of 15 m/s. The cyclist and her cycle together have a mass of 80 kg. </a:t>
            </a:r>
          </a:p>
          <a:p>
            <a:r>
              <a:rPr lang="en-US" altLang="en-US" sz="2000">
                <a:solidFill>
                  <a:schemeClr val="tx1"/>
                </a:solidFill>
              </a:rPr>
              <a:t>a) Calculate the total kinetic energy.</a:t>
            </a:r>
            <a:endParaRPr lang="en-US" altLang="en-US" sz="240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55333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BA695E9-0C57-4C2D-B912-6B09C2621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5334" name="Rectangle 6">
            <a:extLst>
              <a:ext uri="{FF2B5EF4-FFF2-40B4-BE49-F238E27FC236}">
                <a16:creationId xmlns:a16="http://schemas.microsoft.com/office/drawing/2014/main" id="{8BC2C0AA-AFE9-4DDF-8369-79D5625E3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55335" name="Text Box 7">
            <a:extLst>
              <a:ext uri="{FF2B5EF4-FFF2-40B4-BE49-F238E27FC236}">
                <a16:creationId xmlns:a16="http://schemas.microsoft.com/office/drawing/2014/main" id="{8D0DC5AF-D18D-4C86-A2A5-3C61BF362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55336" name="Rectangle 8">
            <a:extLst>
              <a:ext uri="{FF2B5EF4-FFF2-40B4-BE49-F238E27FC236}">
                <a16:creationId xmlns:a16="http://schemas.microsoft.com/office/drawing/2014/main" id="{19E3D00B-2664-481C-991D-34DFB8FDE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117</a:t>
            </a:r>
            <a:endParaRPr lang="en-US" altLang="en-US"/>
          </a:p>
        </p:txBody>
      </p:sp>
      <p:sp>
        <p:nvSpPr>
          <p:cNvPr id="355338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FDA3ADD9-0E1D-4488-899D-89BEA7BEB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55339" name="Object 11">
            <a:extLst>
              <a:ext uri="{FF2B5EF4-FFF2-40B4-BE49-F238E27FC236}">
                <a16:creationId xmlns:a16="http://schemas.microsoft.com/office/drawing/2014/main" id="{7E3BEE2C-941B-42C5-AA40-B7BFD85D52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3810000"/>
          <a:ext cx="11303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347" name="Equation" r:id="rId9" imgW="1346040" imgH="723600" progId="Equation.3">
                  <p:embed/>
                </p:oleObj>
              </mc:Choice>
              <mc:Fallback>
                <p:oleObj name="Equation" r:id="rId9" imgW="134604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10000"/>
                        <a:ext cx="11303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5340" name="Object 12">
            <a:extLst>
              <a:ext uri="{FF2B5EF4-FFF2-40B4-BE49-F238E27FC236}">
                <a16:creationId xmlns:a16="http://schemas.microsoft.com/office/drawing/2014/main" id="{72750B72-FF0B-4BB5-9C0B-261A92D1A6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0" y="3733800"/>
          <a:ext cx="2057400" cy="105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5348" name="Equation" r:id="rId11" imgW="1231560" imgH="634680" progId="Equation.3">
                  <p:embed/>
                </p:oleObj>
              </mc:Choice>
              <mc:Fallback>
                <p:oleObj name="Equation" r:id="rId11" imgW="1231560" imgH="63468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733800"/>
                        <a:ext cx="2057400" cy="1055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5341" name="Text Box 13">
            <a:extLst>
              <a:ext uri="{FF2B5EF4-FFF2-40B4-BE49-F238E27FC236}">
                <a16:creationId xmlns:a16="http://schemas.microsoft.com/office/drawing/2014/main" id="{6E83013E-8298-40A1-89AD-6D50CABC3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800600"/>
            <a:ext cx="46704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sz="2000">
                <a:solidFill>
                  <a:schemeClr val="tx1"/>
                </a:solidFill>
              </a:rPr>
              <a:t>b) Name two sources of this kinetic energy. </a:t>
            </a:r>
            <a:endParaRPr lang="en-US" altLang="en-US"/>
          </a:p>
        </p:txBody>
      </p:sp>
      <p:sp>
        <p:nvSpPr>
          <p:cNvPr id="355345" name="Text Box 17">
            <a:extLst>
              <a:ext uri="{FF2B5EF4-FFF2-40B4-BE49-F238E27FC236}">
                <a16:creationId xmlns:a16="http://schemas.microsoft.com/office/drawing/2014/main" id="{58F3EE04-E069-4F62-82C0-1F34E136C5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133975"/>
            <a:ext cx="649605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i)  Gravitational potential energy</a:t>
            </a:r>
          </a:p>
          <a:p>
            <a:pPr>
              <a:spcBef>
                <a:spcPct val="50000"/>
              </a:spcBef>
            </a:pPr>
            <a:r>
              <a:rPr lang="en-US" altLang="en-US"/>
              <a:t>ii) Chemical energy (during the conversion of energy in the muscles)</a:t>
            </a:r>
          </a:p>
        </p:txBody>
      </p:sp>
      <p:sp>
        <p:nvSpPr>
          <p:cNvPr id="355346" name="AutoShape 18">
            <a:hlinkClick r:id="rId13" action="ppaction://hlinksldjump" highlightClick="1" endSnd="1"/>
            <a:extLst>
              <a:ext uri="{FF2B5EF4-FFF2-40B4-BE49-F238E27FC236}">
                <a16:creationId xmlns:a16="http://schemas.microsoft.com/office/drawing/2014/main" id="{9942D0B2-79D1-4687-8228-8022A49ED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5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553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7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553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553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7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53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7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553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17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31" grpId="0" autoUpdateAnimBg="0"/>
      <p:bldP spid="355332" grpId="0" autoUpdateAnimBg="0"/>
      <p:bldP spid="355341" grpId="0" autoUpdateAnimBg="0"/>
      <p:bldP spid="35534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>
            <a:extLst>
              <a:ext uri="{FF2B5EF4-FFF2-40B4-BE49-F238E27FC236}">
                <a16:creationId xmlns:a16="http://schemas.microsoft.com/office/drawing/2014/main" id="{36CC09D2-D64C-473B-A79C-0395B45E7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57379" name="Text Box 3">
            <a:extLst>
              <a:ext uri="{FF2B5EF4-FFF2-40B4-BE49-F238E27FC236}">
                <a16:creationId xmlns:a16="http://schemas.microsoft.com/office/drawing/2014/main" id="{AEC2D7E6-D4A0-4148-82A2-1CF1EC34E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57380" name="Text Box 4">
            <a:extLst>
              <a:ext uri="{FF2B5EF4-FFF2-40B4-BE49-F238E27FC236}">
                <a16:creationId xmlns:a16="http://schemas.microsoft.com/office/drawing/2014/main" id="{24024E3A-3718-4CB1-AA46-3D25519D6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chemeClr val="tx1"/>
                </a:solidFill>
              </a:rPr>
              <a:t>Calculate an </a:t>
            </a:r>
            <a:r>
              <a:rPr lang="en-US" altLang="en-US" sz="2000" b="1">
                <a:solidFill>
                  <a:schemeClr val="tx1"/>
                </a:solidFill>
              </a:rPr>
              <a:t>approximate </a:t>
            </a:r>
            <a:r>
              <a:rPr lang="en-US" altLang="en-US" sz="2000">
                <a:solidFill>
                  <a:schemeClr val="tx1"/>
                </a:solidFill>
              </a:rPr>
              <a:t>value for the kinetic energy of an Olympic </a:t>
            </a:r>
          </a:p>
          <a:p>
            <a:r>
              <a:rPr lang="en-US" altLang="en-US" sz="2000">
                <a:solidFill>
                  <a:schemeClr val="tx1"/>
                </a:solidFill>
              </a:rPr>
              <a:t>100 m sprinter as he crosses the line (time for race is about 10 s).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57381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9C8E190-E9D4-4EC4-8B09-11B17FBBA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7382" name="Rectangle 6">
            <a:extLst>
              <a:ext uri="{FF2B5EF4-FFF2-40B4-BE49-F238E27FC236}">
                <a16:creationId xmlns:a16="http://schemas.microsoft.com/office/drawing/2014/main" id="{03CE71F2-137D-4873-90E8-37DC005B1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57383" name="Text Box 7">
            <a:extLst>
              <a:ext uri="{FF2B5EF4-FFF2-40B4-BE49-F238E27FC236}">
                <a16:creationId xmlns:a16="http://schemas.microsoft.com/office/drawing/2014/main" id="{ADEA0B69-AB25-434F-A791-77DABF8EB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57384" name="Rectangle 8">
            <a:extLst>
              <a:ext uri="{FF2B5EF4-FFF2-40B4-BE49-F238E27FC236}">
                <a16:creationId xmlns:a16="http://schemas.microsoft.com/office/drawing/2014/main" id="{577D733E-6C80-4D2E-B02A-F5DDF0138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118</a:t>
            </a:r>
            <a:endParaRPr lang="en-US" altLang="en-US"/>
          </a:p>
        </p:txBody>
      </p:sp>
      <p:sp>
        <p:nvSpPr>
          <p:cNvPr id="357386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57CFA87-5A24-408E-8FCD-C8480B9A9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57387" name="Object 11">
            <a:extLst>
              <a:ext uri="{FF2B5EF4-FFF2-40B4-BE49-F238E27FC236}">
                <a16:creationId xmlns:a16="http://schemas.microsoft.com/office/drawing/2014/main" id="{0E9A1F3A-D698-4DE8-B33D-AE46A2565E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4572000"/>
          <a:ext cx="11303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394" name="Equation" r:id="rId9" imgW="1346040" imgH="723600" progId="Equation.3">
                  <p:embed/>
                </p:oleObj>
              </mc:Choice>
              <mc:Fallback>
                <p:oleObj name="Equation" r:id="rId9" imgW="134604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572000"/>
                        <a:ext cx="11303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7388" name="Object 12">
            <a:extLst>
              <a:ext uri="{FF2B5EF4-FFF2-40B4-BE49-F238E27FC236}">
                <a16:creationId xmlns:a16="http://schemas.microsoft.com/office/drawing/2014/main" id="{DFBA7B04-661A-456B-B212-E0CDF127B4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57588" y="4572000"/>
          <a:ext cx="2097087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395" name="Equation" r:id="rId11" imgW="2641320" imgH="1193760" progId="Equation.3">
                  <p:embed/>
                </p:oleObj>
              </mc:Choice>
              <mc:Fallback>
                <p:oleObj name="Equation" r:id="rId11" imgW="2641320" imgH="11937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588" y="4572000"/>
                        <a:ext cx="2097087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7391" name="Object 15">
            <a:extLst>
              <a:ext uri="{FF2B5EF4-FFF2-40B4-BE49-F238E27FC236}">
                <a16:creationId xmlns:a16="http://schemas.microsoft.com/office/drawing/2014/main" id="{6A903682-CFD3-4CB2-99F4-8604F044FE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3505200"/>
          <a:ext cx="3200400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7396" name="Equation" r:id="rId13" imgW="1562040" imgH="393480" progId="Equation.3">
                  <p:embed/>
                </p:oleObj>
              </mc:Choice>
              <mc:Fallback>
                <p:oleObj name="Equation" r:id="rId13" imgW="1562040" imgH="3934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505200"/>
                        <a:ext cx="3200400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7392" name="Text Box 16">
            <a:extLst>
              <a:ext uri="{FF2B5EF4-FFF2-40B4-BE49-F238E27FC236}">
                <a16:creationId xmlns:a16="http://schemas.microsoft.com/office/drawing/2014/main" id="{B3E4D4F8-3923-404B-B3DC-B59FE6F29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3733800"/>
            <a:ext cx="3492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Estimate mass of athlete to be 70 kg</a:t>
            </a:r>
          </a:p>
        </p:txBody>
      </p:sp>
      <p:sp>
        <p:nvSpPr>
          <p:cNvPr id="357393" name="AutoShape 17">
            <a:hlinkClick r:id="rId15" action="ppaction://hlinksldjump" highlightClick="1" endSnd="1"/>
            <a:extLst>
              <a:ext uri="{FF2B5EF4-FFF2-40B4-BE49-F238E27FC236}">
                <a16:creationId xmlns:a16="http://schemas.microsoft.com/office/drawing/2014/main" id="{A3929338-6783-425F-ABB2-958F29977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7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573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8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573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8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573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8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573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573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18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79" grpId="0" autoUpdateAnimBg="0"/>
      <p:bldP spid="357380" grpId="0" autoUpdateAnimBg="0"/>
      <p:bldP spid="35739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>
            <a:extLst>
              <a:ext uri="{FF2B5EF4-FFF2-40B4-BE49-F238E27FC236}">
                <a16:creationId xmlns:a16="http://schemas.microsoft.com/office/drawing/2014/main" id="{62F7558B-BFBA-43B5-AADE-1FC6FF995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59427" name="Text Box 3">
            <a:extLst>
              <a:ext uri="{FF2B5EF4-FFF2-40B4-BE49-F238E27FC236}">
                <a16:creationId xmlns:a16="http://schemas.microsoft.com/office/drawing/2014/main" id="{BD5DF327-8FF8-4D23-B6F2-D89EAD7A0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59428" name="Text Box 4">
            <a:extLst>
              <a:ext uri="{FF2B5EF4-FFF2-40B4-BE49-F238E27FC236}">
                <a16:creationId xmlns:a16="http://schemas.microsoft.com/office/drawing/2014/main" id="{78CFF521-5B99-4B74-B525-53917610D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is the speed of a stone of mass 2 kg if it has 36 J of kinetic energy?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59429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3812CCC-51A2-40BE-B3C3-B87006A31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59430" name="Rectangle 6">
            <a:extLst>
              <a:ext uri="{FF2B5EF4-FFF2-40B4-BE49-F238E27FC236}">
                <a16:creationId xmlns:a16="http://schemas.microsoft.com/office/drawing/2014/main" id="{07BB19D4-FD21-4451-AE17-3FA19412E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59431" name="Text Box 7">
            <a:extLst>
              <a:ext uri="{FF2B5EF4-FFF2-40B4-BE49-F238E27FC236}">
                <a16:creationId xmlns:a16="http://schemas.microsoft.com/office/drawing/2014/main" id="{F1DDCF8B-C074-4038-BA75-D577745B1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59432" name="Rectangle 8">
            <a:extLst>
              <a:ext uri="{FF2B5EF4-FFF2-40B4-BE49-F238E27FC236}">
                <a16:creationId xmlns:a16="http://schemas.microsoft.com/office/drawing/2014/main" id="{8A84729F-56E9-401F-891B-6FF084C18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119</a:t>
            </a:r>
            <a:endParaRPr lang="en-US" altLang="en-US"/>
          </a:p>
        </p:txBody>
      </p:sp>
      <p:sp>
        <p:nvSpPr>
          <p:cNvPr id="359434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E0C51BAA-6BDE-4FE4-A95B-F730C6B853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59435" name="Object 11">
            <a:extLst>
              <a:ext uri="{FF2B5EF4-FFF2-40B4-BE49-F238E27FC236}">
                <a16:creationId xmlns:a16="http://schemas.microsoft.com/office/drawing/2014/main" id="{CCE6D333-9AD9-45B6-977E-F49946294C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3810000"/>
          <a:ext cx="1295400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42" name="Equation" r:id="rId8" imgW="1346040" imgH="723600" progId="Equation.3">
                  <p:embed/>
                </p:oleObj>
              </mc:Choice>
              <mc:Fallback>
                <p:oleObj name="Equation" r:id="rId8" imgW="134604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810000"/>
                        <a:ext cx="1295400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439" name="Object 15">
            <a:extLst>
              <a:ext uri="{FF2B5EF4-FFF2-40B4-BE49-F238E27FC236}">
                <a16:creationId xmlns:a16="http://schemas.microsoft.com/office/drawing/2014/main" id="{496199FD-69F8-4C8C-852A-440FE852C4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3763963"/>
          <a:ext cx="1370013" cy="728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43" name="Equation" r:id="rId10" imgW="1358640" imgH="723600" progId="Equation.3">
                  <p:embed/>
                </p:oleObj>
              </mc:Choice>
              <mc:Fallback>
                <p:oleObj name="Equation" r:id="rId10" imgW="135864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763963"/>
                        <a:ext cx="1370013" cy="728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9440" name="Object 16">
            <a:extLst>
              <a:ext uri="{FF2B5EF4-FFF2-40B4-BE49-F238E27FC236}">
                <a16:creationId xmlns:a16="http://schemas.microsoft.com/office/drawing/2014/main" id="{EAD2F974-7C9C-481A-BBCB-D53CD5A0A6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4648200"/>
          <a:ext cx="1222375" cy="153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444" name="Equation" r:id="rId12" imgW="1320480" imgH="1663560" progId="Equation.3">
                  <p:embed/>
                </p:oleObj>
              </mc:Choice>
              <mc:Fallback>
                <p:oleObj name="Equation" r:id="rId12" imgW="1320480" imgH="166356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648200"/>
                        <a:ext cx="1222375" cy="1538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9441" name="AutoShape 17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2C48CF17-453F-4FEF-BF44-012833F0C3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9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594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9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9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9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594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594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9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594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9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27" grpId="0" autoUpdateAnimBg="0"/>
      <p:bldP spid="35942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>
            <a:extLst>
              <a:ext uri="{FF2B5EF4-FFF2-40B4-BE49-F238E27FC236}">
                <a16:creationId xmlns:a16="http://schemas.microsoft.com/office/drawing/2014/main" id="{8AA91809-677B-414E-BBFB-E43C511C1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61475" name="Text Box 3">
            <a:extLst>
              <a:ext uri="{FF2B5EF4-FFF2-40B4-BE49-F238E27FC236}">
                <a16:creationId xmlns:a16="http://schemas.microsoft.com/office/drawing/2014/main" id="{99691E53-840D-4C3F-92B6-A8A937879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61476" name="Text Box 4">
            <a:extLst>
              <a:ext uri="{FF2B5EF4-FFF2-40B4-BE49-F238E27FC236}">
                <a16:creationId xmlns:a16="http://schemas.microsoft.com/office/drawing/2014/main" id="{0DE8693B-2526-4496-A3FA-4BA06A690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motor cyclist and his bike have a total mass of 360 kg and kinetic energy of 87120 J. What is his speed?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61477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119C571E-F6A4-452C-9683-DCB824C9F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1478" name="Rectangle 6">
            <a:extLst>
              <a:ext uri="{FF2B5EF4-FFF2-40B4-BE49-F238E27FC236}">
                <a16:creationId xmlns:a16="http://schemas.microsoft.com/office/drawing/2014/main" id="{D6FC8C74-4ADA-4A94-AD09-F4C6A5DC7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61479" name="Text Box 7">
            <a:extLst>
              <a:ext uri="{FF2B5EF4-FFF2-40B4-BE49-F238E27FC236}">
                <a16:creationId xmlns:a16="http://schemas.microsoft.com/office/drawing/2014/main" id="{D9F9A464-F6F1-4DCB-AE7B-2069050071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61480" name="Rectangle 8">
            <a:extLst>
              <a:ext uri="{FF2B5EF4-FFF2-40B4-BE49-F238E27FC236}">
                <a16:creationId xmlns:a16="http://schemas.microsoft.com/office/drawing/2014/main" id="{CD340B3C-5093-44E4-AA78-958DC5F39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120</a:t>
            </a:r>
            <a:endParaRPr lang="en-US" altLang="en-US"/>
          </a:p>
        </p:txBody>
      </p:sp>
      <p:sp>
        <p:nvSpPr>
          <p:cNvPr id="361482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23237ED9-5AE3-4FD7-8052-9BBBEB5D76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61487" name="Object 15">
            <a:extLst>
              <a:ext uri="{FF2B5EF4-FFF2-40B4-BE49-F238E27FC236}">
                <a16:creationId xmlns:a16="http://schemas.microsoft.com/office/drawing/2014/main" id="{39CEA56D-4DD2-405A-A04A-3A1ADB4098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3810000"/>
          <a:ext cx="1295400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492" name="Equation" r:id="rId8" imgW="1346040" imgH="723600" progId="Equation.3">
                  <p:embed/>
                </p:oleObj>
              </mc:Choice>
              <mc:Fallback>
                <p:oleObj name="Equation" r:id="rId8" imgW="1346040" imgH="7236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810000"/>
                        <a:ext cx="1295400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1488" name="Object 16">
            <a:extLst>
              <a:ext uri="{FF2B5EF4-FFF2-40B4-BE49-F238E27FC236}">
                <a16:creationId xmlns:a16="http://schemas.microsoft.com/office/drawing/2014/main" id="{21080FF3-11C2-4F3D-95FB-22E1C9D38E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3810000"/>
          <a:ext cx="1370013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493" name="Equation" r:id="rId10" imgW="1358640" imgH="723600" progId="Equation.3">
                  <p:embed/>
                </p:oleObj>
              </mc:Choice>
              <mc:Fallback>
                <p:oleObj name="Equation" r:id="rId10" imgW="1358640" imgH="723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810000"/>
                        <a:ext cx="1370013" cy="728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1489" name="Object 17">
            <a:extLst>
              <a:ext uri="{FF2B5EF4-FFF2-40B4-BE49-F238E27FC236}">
                <a16:creationId xmlns:a16="http://schemas.microsoft.com/office/drawing/2014/main" id="{6FC54481-DE6A-4D24-9156-DDECE82118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91200" y="3886200"/>
          <a:ext cx="2127250" cy="183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494" name="Equation" r:id="rId12" imgW="2298600" imgH="1981080" progId="Equation.3">
                  <p:embed/>
                </p:oleObj>
              </mc:Choice>
              <mc:Fallback>
                <p:oleObj name="Equation" r:id="rId12" imgW="2298600" imgH="19810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3886200"/>
                        <a:ext cx="2127250" cy="183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1491" name="AutoShape 19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1A3E8D1E-2283-4CC7-AC11-BD1BA8FE5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1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614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0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1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1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614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614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9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614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20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1475" grpId="0" autoUpdateAnimBg="0"/>
      <p:bldP spid="36147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>
            <a:extLst>
              <a:ext uri="{FF2B5EF4-FFF2-40B4-BE49-F238E27FC236}">
                <a16:creationId xmlns:a16="http://schemas.microsoft.com/office/drawing/2014/main" id="{37636205-0F85-4A77-997F-183A24045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63523" name="Text Box 3">
            <a:extLst>
              <a:ext uri="{FF2B5EF4-FFF2-40B4-BE49-F238E27FC236}">
                <a16:creationId xmlns:a16="http://schemas.microsoft.com/office/drawing/2014/main" id="{E6F89365-0E29-46F5-A3EE-549996C11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63524" name="Text Box 4">
            <a:extLst>
              <a:ext uri="{FF2B5EF4-FFF2-40B4-BE49-F238E27FC236}">
                <a16:creationId xmlns:a16="http://schemas.microsoft.com/office/drawing/2014/main" id="{1EB49DC5-F264-46B4-8A70-BE2297336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chemeClr val="tx1"/>
                </a:solidFill>
              </a:rPr>
              <a:t>The apple in question 112 is dropped from the top of the Eiffel Tower.</a:t>
            </a:r>
          </a:p>
          <a:p>
            <a:r>
              <a:rPr lang="en-US" altLang="en-US" sz="2000">
                <a:solidFill>
                  <a:schemeClr val="tx1"/>
                </a:solidFill>
              </a:rPr>
              <a:t>a) How much kinetic energy would it have just before hitting the ground?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63525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D4D39FF-B5AC-47D8-A9DB-18EBD85A2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3526" name="Rectangle 6">
            <a:extLst>
              <a:ext uri="{FF2B5EF4-FFF2-40B4-BE49-F238E27FC236}">
                <a16:creationId xmlns:a16="http://schemas.microsoft.com/office/drawing/2014/main" id="{0E67A8D8-DFA6-46BD-BBAE-89CCE3234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63527" name="Text Box 7">
            <a:extLst>
              <a:ext uri="{FF2B5EF4-FFF2-40B4-BE49-F238E27FC236}">
                <a16:creationId xmlns:a16="http://schemas.microsoft.com/office/drawing/2014/main" id="{86C37DCC-4772-412F-A3E9-BA9527D23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63528" name="Rectangle 8">
            <a:extLst>
              <a:ext uri="{FF2B5EF4-FFF2-40B4-BE49-F238E27FC236}">
                <a16:creationId xmlns:a16="http://schemas.microsoft.com/office/drawing/2014/main" id="{29F0CD6C-6B62-400A-A57E-AF76F2A46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121</a:t>
            </a:r>
            <a:endParaRPr lang="en-US" altLang="en-US"/>
          </a:p>
        </p:txBody>
      </p:sp>
      <p:sp>
        <p:nvSpPr>
          <p:cNvPr id="363530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FF236BF-835E-4970-BE56-9C8D12DBB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63536" name="Object 16">
            <a:extLst>
              <a:ext uri="{FF2B5EF4-FFF2-40B4-BE49-F238E27FC236}">
                <a16:creationId xmlns:a16="http://schemas.microsoft.com/office/drawing/2014/main" id="{EBEB9A99-1078-4121-8D99-C7D2D31618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4800600"/>
          <a:ext cx="1295400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42" name="Equation" r:id="rId10" imgW="1346040" imgH="723600" progId="Equation.3">
                  <p:embed/>
                </p:oleObj>
              </mc:Choice>
              <mc:Fallback>
                <p:oleObj name="Equation" r:id="rId10" imgW="1346040" imgH="7236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800600"/>
                        <a:ext cx="1295400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3537" name="Object 17">
            <a:extLst>
              <a:ext uri="{FF2B5EF4-FFF2-40B4-BE49-F238E27FC236}">
                <a16:creationId xmlns:a16="http://schemas.microsoft.com/office/drawing/2014/main" id="{387D2574-636B-4C2F-AFE4-023F9E426A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0" y="4800600"/>
          <a:ext cx="1370013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43" name="Equation" r:id="rId12" imgW="1358640" imgH="723600" progId="Equation.3">
                  <p:embed/>
                </p:oleObj>
              </mc:Choice>
              <mc:Fallback>
                <p:oleObj name="Equation" r:id="rId12" imgW="1358640" imgH="7236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800600"/>
                        <a:ext cx="1370013" cy="728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3538" name="Object 18">
            <a:extLst>
              <a:ext uri="{FF2B5EF4-FFF2-40B4-BE49-F238E27FC236}">
                <a16:creationId xmlns:a16="http://schemas.microsoft.com/office/drawing/2014/main" id="{03C627C2-E9A3-42A8-A1AE-BD603B77B7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9800" y="4800600"/>
          <a:ext cx="1363663" cy="155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3544" name="Equation" r:id="rId14" imgW="1473120" imgH="1676160" progId="Equation.3">
                  <p:embed/>
                </p:oleObj>
              </mc:Choice>
              <mc:Fallback>
                <p:oleObj name="Equation" r:id="rId14" imgW="1473120" imgH="167616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4800600"/>
                        <a:ext cx="1363663" cy="1550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3539" name="Text Box 19">
            <a:extLst>
              <a:ext uri="{FF2B5EF4-FFF2-40B4-BE49-F238E27FC236}">
                <a16:creationId xmlns:a16="http://schemas.microsoft.com/office/drawing/2014/main" id="{416617A3-4614-4A84-9E6E-0170508611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505200"/>
            <a:ext cx="5000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/>
              <a:t>Kinetic energy gained = Potential energy lost =300 J</a:t>
            </a:r>
          </a:p>
        </p:txBody>
      </p:sp>
      <p:sp>
        <p:nvSpPr>
          <p:cNvPr id="363540" name="Text Box 20">
            <a:extLst>
              <a:ext uri="{FF2B5EF4-FFF2-40B4-BE49-F238E27FC236}">
                <a16:creationId xmlns:a16="http://schemas.microsoft.com/office/drawing/2014/main" id="{0659FB72-BA03-4E42-8EA9-60693AD26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114800"/>
            <a:ext cx="5124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000">
                <a:solidFill>
                  <a:schemeClr val="tx1"/>
                </a:solidFill>
              </a:rPr>
              <a:t>b) What will be its velocity as it hits the ground?</a:t>
            </a:r>
            <a:endParaRPr lang="en-US" altLang="en-US"/>
          </a:p>
        </p:txBody>
      </p:sp>
      <p:sp>
        <p:nvSpPr>
          <p:cNvPr id="363541" name="AutoShape 21">
            <a:hlinkClick r:id="rId16" action="ppaction://hlinksldjump" highlightClick="1" endSnd="1"/>
            <a:extLst>
              <a:ext uri="{FF2B5EF4-FFF2-40B4-BE49-F238E27FC236}">
                <a16:creationId xmlns:a16="http://schemas.microsoft.com/office/drawing/2014/main" id="{611DA2E3-535B-433E-9C73-531DC205F9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3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635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1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3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3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635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1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635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x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635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635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19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635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21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23" grpId="0" autoUpdateAnimBg="0"/>
      <p:bldP spid="363524" grpId="0" autoUpdateAnimBg="0"/>
      <p:bldP spid="363539" grpId="0" autoUpdateAnimBg="0"/>
      <p:bldP spid="36354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>
            <a:extLst>
              <a:ext uri="{FF2B5EF4-FFF2-40B4-BE49-F238E27FC236}">
                <a16:creationId xmlns:a16="http://schemas.microsoft.com/office/drawing/2014/main" id="{B2A99360-E136-40DB-9FA4-3D2EAC827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65571" name="Text Box 3">
            <a:extLst>
              <a:ext uri="{FF2B5EF4-FFF2-40B4-BE49-F238E27FC236}">
                <a16:creationId xmlns:a16="http://schemas.microsoft.com/office/drawing/2014/main" id="{A1324658-7DF1-4B79-9F2E-8FFE3EC50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65572" name="Text Box 4">
            <a:extLst>
              <a:ext uri="{FF2B5EF4-FFF2-40B4-BE49-F238E27FC236}">
                <a16:creationId xmlns:a16="http://schemas.microsoft.com/office/drawing/2014/main" id="{DC583B04-94F0-4703-A220-24C04154F5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chemeClr val="tx1"/>
                </a:solidFill>
              </a:rPr>
              <a:t>A car of mass 1000 kg is travelling at 20 m/s.</a:t>
            </a:r>
          </a:p>
          <a:p>
            <a:r>
              <a:rPr lang="en-US" altLang="en-US">
                <a:solidFill>
                  <a:schemeClr val="tx1"/>
                </a:solidFill>
              </a:rPr>
              <a:t>a) How much kinetic energy does it have?</a:t>
            </a:r>
            <a:r>
              <a:rPr lang="en-US" altLang="en-US" sz="2000">
                <a:solidFill>
                  <a:schemeClr val="tx1"/>
                </a:solidFill>
              </a:rPr>
              <a:t> 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65573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BADF82D-60BA-43C5-BE43-6B6BFDFB3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5574" name="Rectangle 6">
            <a:extLst>
              <a:ext uri="{FF2B5EF4-FFF2-40B4-BE49-F238E27FC236}">
                <a16:creationId xmlns:a16="http://schemas.microsoft.com/office/drawing/2014/main" id="{75E6F639-4EF8-439C-9E42-3B61BA2F1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65575" name="Text Box 7">
            <a:extLst>
              <a:ext uri="{FF2B5EF4-FFF2-40B4-BE49-F238E27FC236}">
                <a16:creationId xmlns:a16="http://schemas.microsoft.com/office/drawing/2014/main" id="{E6537F7E-E0CD-4B46-87FC-99CBAD169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Kinetic Energy </a:t>
            </a:r>
            <a:endParaRPr lang="en-US" altLang="en-US" sz="1400"/>
          </a:p>
        </p:txBody>
      </p:sp>
      <p:sp>
        <p:nvSpPr>
          <p:cNvPr id="365576" name="Rectangle 8">
            <a:extLst>
              <a:ext uri="{FF2B5EF4-FFF2-40B4-BE49-F238E27FC236}">
                <a16:creationId xmlns:a16="http://schemas.microsoft.com/office/drawing/2014/main" id="{859D2C15-9AEB-4C51-99CB-06EB8533D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122</a:t>
            </a:r>
            <a:endParaRPr lang="en-US" altLang="en-US"/>
          </a:p>
        </p:txBody>
      </p:sp>
      <p:sp>
        <p:nvSpPr>
          <p:cNvPr id="365578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F7D6913B-3CC5-414F-AC40-05AB87B6E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65579" name="Object 11">
            <a:extLst>
              <a:ext uri="{FF2B5EF4-FFF2-40B4-BE49-F238E27FC236}">
                <a16:creationId xmlns:a16="http://schemas.microsoft.com/office/drawing/2014/main" id="{05D9C691-ABD1-4940-92F5-56A37FD69B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3429000"/>
          <a:ext cx="1143000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590" name="Equation" r:id="rId12" imgW="1346040" imgH="723600" progId="Equation.3">
                  <p:embed/>
                </p:oleObj>
              </mc:Choice>
              <mc:Fallback>
                <p:oleObj name="Equation" r:id="rId12" imgW="1346040" imgH="723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429000"/>
                        <a:ext cx="1143000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5580" name="Object 12">
            <a:extLst>
              <a:ext uri="{FF2B5EF4-FFF2-40B4-BE49-F238E27FC236}">
                <a16:creationId xmlns:a16="http://schemas.microsoft.com/office/drawing/2014/main" id="{349C15A2-0B81-4C5E-BD26-2E57204002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3352800"/>
          <a:ext cx="2362200" cy="94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591" name="Equation" r:id="rId14" imgW="2971800" imgH="1193760" progId="Equation.3">
                  <p:embed/>
                </p:oleObj>
              </mc:Choice>
              <mc:Fallback>
                <p:oleObj name="Equation" r:id="rId14" imgW="2971800" imgH="11937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352800"/>
                        <a:ext cx="2362200" cy="94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5583" name="Text Box 15">
            <a:extLst>
              <a:ext uri="{FF2B5EF4-FFF2-40B4-BE49-F238E27FC236}">
                <a16:creationId xmlns:a16="http://schemas.microsoft.com/office/drawing/2014/main" id="{EA21EF36-99C0-4290-A867-F3E0402EE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3338" y="4419600"/>
            <a:ext cx="7840662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700">
                <a:solidFill>
                  <a:schemeClr val="tx1"/>
                </a:solidFill>
              </a:rPr>
              <a:t>b) If the maximum breaking force is 5 kN, what will be the minimum breaking distance?</a:t>
            </a:r>
            <a:endParaRPr lang="en-US" altLang="en-US" sz="1600">
              <a:solidFill>
                <a:schemeClr val="tx1"/>
              </a:solidFill>
            </a:endParaRPr>
          </a:p>
        </p:txBody>
      </p:sp>
      <p:graphicFrame>
        <p:nvGraphicFramePr>
          <p:cNvPr id="365584" name="Object 16">
            <a:extLst>
              <a:ext uri="{FF2B5EF4-FFF2-40B4-BE49-F238E27FC236}">
                <a16:creationId xmlns:a16="http://schemas.microsoft.com/office/drawing/2014/main" id="{DDE2A22C-60FE-4D95-8BA8-BE79C6806F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5410200"/>
          <a:ext cx="1260475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592" name="Equation" r:id="rId16" imgW="1295280" imgH="380880" progId="Equation.3">
                  <p:embed/>
                </p:oleObj>
              </mc:Choice>
              <mc:Fallback>
                <p:oleObj name="Equation" r:id="rId16" imgW="1295280" imgH="3808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410200"/>
                        <a:ext cx="1260475" cy="369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5585" name="Object 17">
            <a:extLst>
              <a:ext uri="{FF2B5EF4-FFF2-40B4-BE49-F238E27FC236}">
                <a16:creationId xmlns:a16="http://schemas.microsoft.com/office/drawing/2014/main" id="{9E35D356-1E10-4FCD-8040-670B1C6E27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7800" y="4876800"/>
          <a:ext cx="3200400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593" name="Equation" r:id="rId18" imgW="3568680" imgH="342720" progId="Equation.3">
                  <p:embed/>
                </p:oleObj>
              </mc:Choice>
              <mc:Fallback>
                <p:oleObj name="Equation" r:id="rId18" imgW="3568680" imgH="34272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4876800"/>
                        <a:ext cx="3200400" cy="306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5587" name="Object 19">
            <a:extLst>
              <a:ext uri="{FF2B5EF4-FFF2-40B4-BE49-F238E27FC236}">
                <a16:creationId xmlns:a16="http://schemas.microsoft.com/office/drawing/2014/main" id="{AA539F79-7050-4393-AF5E-3ECBD236DF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24400" y="5257800"/>
          <a:ext cx="728663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594" name="Equation" r:id="rId20" imgW="850680" imgH="723600" progId="Equation.3">
                  <p:embed/>
                </p:oleObj>
              </mc:Choice>
              <mc:Fallback>
                <p:oleObj name="Equation" r:id="rId20" imgW="850680" imgH="723600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5257800"/>
                        <a:ext cx="728663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5588" name="Object 20">
            <a:extLst>
              <a:ext uri="{FF2B5EF4-FFF2-40B4-BE49-F238E27FC236}">
                <a16:creationId xmlns:a16="http://schemas.microsoft.com/office/drawing/2014/main" id="{58675002-979E-4888-A54A-C731689462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4600" y="5194300"/>
          <a:ext cx="1258888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5595" name="Equation" r:id="rId22" imgW="1409400" imgH="1168200" progId="Equation.3">
                  <p:embed/>
                </p:oleObj>
              </mc:Choice>
              <mc:Fallback>
                <p:oleObj name="Equation" r:id="rId22" imgW="1409400" imgH="11682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5194300"/>
                        <a:ext cx="1258888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5589" name="AutoShape 21">
            <a:hlinkClick r:id="rId24" action="ppaction://hlinksldjump" highlightClick="1" endSnd="1"/>
            <a:extLst>
              <a:ext uri="{FF2B5EF4-FFF2-40B4-BE49-F238E27FC236}">
                <a16:creationId xmlns:a16="http://schemas.microsoft.com/office/drawing/2014/main" id="{0B99BBB8-BD17-4558-A20E-594317ADC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55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655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2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55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55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655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655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2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655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22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655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22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655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22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655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22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3655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122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5571" grpId="0" autoUpdateAnimBg="0"/>
      <p:bldP spid="365572" grpId="0" autoUpdateAnimBg="0"/>
      <p:bldP spid="365583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10001</TotalTime>
  <Words>626</Words>
  <Application>Microsoft Office PowerPoint</Application>
  <PresentationFormat>On-screen Show (4:3)</PresentationFormat>
  <Paragraphs>91</Paragraphs>
  <Slides>10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Times New Roman</vt:lpstr>
      <vt:lpstr>Impact</vt:lpstr>
      <vt:lpstr>Kinematics solutions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90</cp:revision>
  <cp:lastPrinted>1999-03-08T14:32:10Z</cp:lastPrinted>
  <dcterms:created xsi:type="dcterms:W3CDTF">1998-09-04T13:35:22Z</dcterms:created>
  <dcterms:modified xsi:type="dcterms:W3CDTF">2020-06-09T09:20:57Z</dcterms:modified>
</cp:coreProperties>
</file>