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85" r:id="rId2"/>
    <p:sldId id="383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91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wmf"/><Relationship Id="rId1" Type="http://schemas.openxmlformats.org/officeDocument/2006/relationships/image" Target="../media/image4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3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2.wmf"/><Relationship Id="rId5" Type="http://schemas.openxmlformats.org/officeDocument/2006/relationships/image" Target="../media/image4.wmf"/><Relationship Id="rId4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4.wmf"/><Relationship Id="rId1" Type="http://schemas.openxmlformats.org/officeDocument/2006/relationships/image" Target="../media/image4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6.wmf"/><Relationship Id="rId1" Type="http://schemas.openxmlformats.org/officeDocument/2006/relationships/image" Target="../media/image4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8.wmf"/><Relationship Id="rId1" Type="http://schemas.openxmlformats.org/officeDocument/2006/relationships/image" Target="../media/image4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20.wmf"/><Relationship Id="rId1" Type="http://schemas.openxmlformats.org/officeDocument/2006/relationships/image" Target="../media/image9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4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A253D8A-D08D-4EBF-934D-266E658327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6C7E4A3-6483-40FE-88BC-A83CA4EB21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A883D97D-A6F8-4A84-AD64-BDF5ED759DB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3C027FD-00F0-451E-8CF6-6210A9AB7E2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29E9326-2148-4044-BAC5-BA9464CA77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25C4AD9-8CF6-4479-8B71-6F65254B7A1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97D1E5E-4B53-43DD-816E-50769956561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C156548C-0299-4635-ACF6-35E928D793AA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CAAADE3-C8DA-4169-8194-BC570CD09B5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BEDF5B6-7CD1-4042-BCC3-5A9FB307ABE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7312A11E-2EEC-43B0-9697-B259D223CC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BB37844-B88A-4B33-920C-3ED37E7E405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C791AB8-AF59-4F0F-B3FC-DD016441BB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767A8-4008-45AA-A5BE-0DEFB21942D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12C9FAE7-8210-4540-8988-07E9FA9EFBC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89D60039-4730-4160-A8CA-1DA141064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7BBB51-A79F-45CA-8EA4-3786215275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ACE1BB-12E0-44C9-AAA0-80AE3EB3AACE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39970" name="Rectangle 2">
            <a:extLst>
              <a:ext uri="{FF2B5EF4-FFF2-40B4-BE49-F238E27FC236}">
                <a16:creationId xmlns:a16="http://schemas.microsoft.com/office/drawing/2014/main" id="{2EBEF13F-A854-4AC9-B596-91ED712C2AC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25DD0E61-8040-4AD3-A77F-2CDD923D4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B9F32AF-D66F-44E4-91AB-01E401DD7D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5557EF-8429-4BC4-BAAA-85DA3FB6982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23586" name="Rectangle 2">
            <a:extLst>
              <a:ext uri="{FF2B5EF4-FFF2-40B4-BE49-F238E27FC236}">
                <a16:creationId xmlns:a16="http://schemas.microsoft.com/office/drawing/2014/main" id="{ACB0D09D-A202-47D5-84B9-D894CB05AC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>
            <a:extLst>
              <a:ext uri="{FF2B5EF4-FFF2-40B4-BE49-F238E27FC236}">
                <a16:creationId xmlns:a16="http://schemas.microsoft.com/office/drawing/2014/main" id="{8644E0AE-9AC3-45E9-B5E1-6E32713BF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D49440-A4B4-4605-93BC-2064AE5548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F30C0D-754A-4FC6-B0EB-B89E940F612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25634" name="Rectangle 2">
            <a:extLst>
              <a:ext uri="{FF2B5EF4-FFF2-40B4-BE49-F238E27FC236}">
                <a16:creationId xmlns:a16="http://schemas.microsoft.com/office/drawing/2014/main" id="{EDFEFC34-5D2C-4D68-B870-6FEBBBD6A0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C6A1B5CA-7079-4AD7-A9CB-2F1F3AABE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A8F32B5-7CF5-45FC-A1A5-506DFA452C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6BE2F9-48C9-479C-908E-8CF2B261FFEB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27682" name="Rectangle 2">
            <a:extLst>
              <a:ext uri="{FF2B5EF4-FFF2-40B4-BE49-F238E27FC236}">
                <a16:creationId xmlns:a16="http://schemas.microsoft.com/office/drawing/2014/main" id="{73D40AE0-55B3-4700-828E-E9E155D2A8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4043B83F-AC20-47E0-8185-93C349589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06D9A-77FA-49F2-BE9C-25DD535D8B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EB6F8-401D-4C94-BB8A-1113F41517D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29730" name="Rectangle 2">
            <a:extLst>
              <a:ext uri="{FF2B5EF4-FFF2-40B4-BE49-F238E27FC236}">
                <a16:creationId xmlns:a16="http://schemas.microsoft.com/office/drawing/2014/main" id="{AB92FBF8-9E66-4569-8292-013D65DF2D8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BDA02215-74E0-44D1-BDCE-7B6D70E77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1483632-C927-47D9-A650-ABFB1475D7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FA368-7317-4652-8053-16C8F7D6508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31778" name="Rectangle 2">
            <a:extLst>
              <a:ext uri="{FF2B5EF4-FFF2-40B4-BE49-F238E27FC236}">
                <a16:creationId xmlns:a16="http://schemas.microsoft.com/office/drawing/2014/main" id="{33A238F1-F3EF-48B0-AF71-405200746BE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>
            <a:extLst>
              <a:ext uri="{FF2B5EF4-FFF2-40B4-BE49-F238E27FC236}">
                <a16:creationId xmlns:a16="http://schemas.microsoft.com/office/drawing/2014/main" id="{584D2990-BFAD-4EA8-A4EE-D171301822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5F125D8-42CF-4E4B-847E-70B45EC06F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A772BC-39B0-4BE1-8182-E9BA043768D9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33826" name="Rectangle 2">
            <a:extLst>
              <a:ext uri="{FF2B5EF4-FFF2-40B4-BE49-F238E27FC236}">
                <a16:creationId xmlns:a16="http://schemas.microsoft.com/office/drawing/2014/main" id="{DE733D8B-2FF2-4D48-A8FC-6366E6D3121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>
            <a:extLst>
              <a:ext uri="{FF2B5EF4-FFF2-40B4-BE49-F238E27FC236}">
                <a16:creationId xmlns:a16="http://schemas.microsoft.com/office/drawing/2014/main" id="{B8A3B903-ABEC-462B-A39D-0E391E6E2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AE90BED-17E4-431A-A8FC-F84AA738BC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67C5B-3846-48DE-A626-A90145AA7D98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35874" name="Rectangle 2">
            <a:extLst>
              <a:ext uri="{FF2B5EF4-FFF2-40B4-BE49-F238E27FC236}">
                <a16:creationId xmlns:a16="http://schemas.microsoft.com/office/drawing/2014/main" id="{053C1294-D203-41EB-A146-FD73FD0306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>
            <a:extLst>
              <a:ext uri="{FF2B5EF4-FFF2-40B4-BE49-F238E27FC236}">
                <a16:creationId xmlns:a16="http://schemas.microsoft.com/office/drawing/2014/main" id="{2D65A222-340A-478D-810B-CE62E860F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543002-DC56-44B0-A87B-4B0D59FC10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77A2F1-3DA3-490B-9EA2-800B9C4F6E3E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37922" name="Rectangle 2">
            <a:extLst>
              <a:ext uri="{FF2B5EF4-FFF2-40B4-BE49-F238E27FC236}">
                <a16:creationId xmlns:a16="http://schemas.microsoft.com/office/drawing/2014/main" id="{DE776A6A-3702-48B6-B940-1530E5A0339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>
            <a:extLst>
              <a:ext uri="{FF2B5EF4-FFF2-40B4-BE49-F238E27FC236}">
                <a16:creationId xmlns:a16="http://schemas.microsoft.com/office/drawing/2014/main" id="{1CEE380A-FC9B-446E-B901-3D484C585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948812BC-B4EA-45DB-8E7C-8146A288257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2E8A4501-D08C-48D2-9043-9FD9D8C59F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B0E5BBA-9361-4DE9-84BC-7FAE4CC714ED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EE51A050-E2C0-4F51-ACF1-C50BC2D3431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FB2034E6-E363-4206-9169-6C2503B5A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1B56BDD8-E5BA-447D-AD84-48417264A7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E36D59F4-23F3-4BFC-9186-240ABDF7816E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7E672B59-E7D1-4633-811E-755E1723A7CA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BC0DB463-A5A5-4BAF-BD75-3974E95977C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7404A644-F27C-4AE1-AE38-2F36288DDEC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A1B6EEF8-0221-4C9E-8B8C-B0E41145902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99FD927C-C558-4994-BDD0-D0A08FED920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27B72A1A-E4D4-4516-8967-F431627A98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34DF5628-39C7-48B2-933F-55527885B2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AA451FBE-F26C-4A0E-BC80-20AC64F4ED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5DD3-DB38-4E2B-BC38-3EEB94FC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FD90CE-5C8C-4FA0-875B-A8BE7D926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D7716-233B-4167-957D-CED266EA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5C4F0-7FA5-486F-AE18-B5A92034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CD3A3-8A3D-49D2-BE62-628BD883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AED06-763A-4FA7-A67A-32EDC7733A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35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57CFC4-21DE-4C61-8CE8-6EE62BADC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725AB1-4046-41D9-8EEF-1C0665BBB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7ADBE-16B6-4CB8-96EB-5EF13265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92FF0-F2D0-46C9-824C-BA6AF3A9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9AF0E-AD8F-421B-9B2E-4120D637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4F778-4A92-46D8-B1D8-53791DC75F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9210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073EE-A40B-4D58-8974-0A20DC66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92E7E-2F52-4884-8467-4263F7134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751F7-ABA2-4A32-8C52-6C5E3319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93B59-D38D-4513-AAF8-A5660A066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174E4-C0D1-48B6-AECB-F8D7B386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4D989-BA49-4C12-A9FB-38BED6AF53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64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4AD7D-836D-4021-B10E-F45DA9819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69665-0E90-4C36-A864-3F8C022A7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C87D5-5767-425B-AB29-1FECBC54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002AB-940E-46E3-960C-198FDECF6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CC60-54C8-4247-86DB-4574643D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7ED41-D4DF-49ED-938B-8DE3644B87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72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87AC-957F-4B6F-999A-8F49C4A3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DCD7B-5CBA-411D-BE73-289044A61B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7C1C2-F07D-455B-AFF3-BA8A814CC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BC291-7552-4467-ABCC-CC0CEFA6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75249-2405-4CFB-ACDC-FB61FD0D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9EAEA-B906-4A8F-ADD4-2DAE1F93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9F680-B055-499E-8EE2-BA9F62EE98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50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3859E-C49F-4A89-A6FD-0AAA1D0F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36904-96B2-4D72-A63E-D8FCEB18D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F8942-96EA-4F1A-91E7-7C33698BA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AFAC35-30C2-437E-BC87-5C27CEC2A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88AEA-1B0B-4BB4-9588-7B49B77B9E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BD78E2-A99A-4A88-B82E-E70EC669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2242E-770C-4E3C-9497-63043D4B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413948-C587-4C92-BA23-E13B82E3C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492F8-9512-439B-BD51-305F062696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42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4EFD0-EC49-436B-A706-482FEF364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C8DAFC-47D5-4BAF-B915-303CF407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4B0C6D-2C5A-4F2B-A2FE-7C7F816D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B43A91-CD70-4EC1-8BED-5704A5649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B7421-F015-4913-A162-172F1022AF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810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E8202D-9F04-4712-B83D-B25CA7BF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941731-D06E-4C26-A31A-2FB25ED7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3D60A-353D-41D1-A7BE-1601504B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EEE1BC-0D1A-4A10-B2E4-209BF9670E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48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33CC-4687-45D5-B206-E87379A7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FB62-7B00-48BD-A564-7528BD0E1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870DB-F019-4B3E-BDD5-705BC6EB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2D7E24-8145-4542-B135-A6D55FD3F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E63B5-D57B-477B-8E58-C0BC41EC5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0F4DA-E477-496B-BAB1-FB394804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A9E52-3AC6-4B7F-8EFB-166360C3E3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597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2B50F-3933-4858-AEB7-DFF18044A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E551F9-0AEA-45B8-841A-F4DE30D69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94C29-A933-4580-A614-5A08EF39B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AA4C8-2339-4C6D-B6FD-306E2674F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F7EE2-864F-4535-B644-6B9C0384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999CA-F7E7-4A31-A6CF-A2AAB5E96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F4D3C-BCD7-4FBF-8293-77BF02AC98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831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F06A2A9E-4F25-4689-9420-5162F383B94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B7D135E7-05E6-4314-9D14-02FCFEE63A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FBB5C3E1-828E-4BD4-B8EF-6864A0DDB0B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678DCE91-9857-4325-A79E-821B5274C2A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FB74D6C3-D1C9-4E1D-9E9C-62546382B3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FD87E15B-EE33-4A11-99D1-7C87744773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9D6FD1C4-4EC3-4314-BAC9-59628D9D42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93E95E26-1D28-4180-BFEC-91704C1FC5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67D9DE64-2607-4522-AB94-B7D92C4E30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61C55149-E7AF-4EFA-9F13-E01BA5E9B49F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C569C2AE-4768-4CD7-BE4C-D01ADB7CA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358CDFD4-C7D7-49CE-AF4D-97BE334203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C1CBF8F-A205-4469-AC62-B1A416D1CE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0D2E6845-EF1C-4C0B-92EE-B77C9F56A9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3989847E-1560-479E-9699-BC9EFA6C9B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ED32230C-2CAB-4043-A817-CB3B6CEEAC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6.wav"/><Relationship Id="rId13" Type="http://schemas.openxmlformats.org/officeDocument/2006/relationships/image" Target="../media/image4.wmf"/><Relationship Id="rId18" Type="http://schemas.openxmlformats.org/officeDocument/2006/relationships/oleObject" Target="../embeddings/oleObject39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26.wmf"/><Relationship Id="rId7" Type="http://schemas.openxmlformats.org/officeDocument/2006/relationships/audio" Target="../media/audio45.wav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24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1" Type="http://schemas.openxmlformats.org/officeDocument/2006/relationships/vmlDrawing" Target="../drawings/vmlDrawing9.vml"/><Relationship Id="rId6" Type="http://schemas.openxmlformats.org/officeDocument/2006/relationships/audio" Target="../media/audio44.wav"/><Relationship Id="rId11" Type="http://schemas.openxmlformats.org/officeDocument/2006/relationships/audio" Target="../media/audio49.wav"/><Relationship Id="rId24" Type="http://schemas.openxmlformats.org/officeDocument/2006/relationships/slide" Target="slide1.xml"/><Relationship Id="rId5" Type="http://schemas.openxmlformats.org/officeDocument/2006/relationships/audio" Target="../media/audio43.wav"/><Relationship Id="rId15" Type="http://schemas.openxmlformats.org/officeDocument/2006/relationships/image" Target="../media/image23.wmf"/><Relationship Id="rId23" Type="http://schemas.openxmlformats.org/officeDocument/2006/relationships/image" Target="../media/image27.wmf"/><Relationship Id="rId10" Type="http://schemas.openxmlformats.org/officeDocument/2006/relationships/audio" Target="../media/audio48.wav"/><Relationship Id="rId19" Type="http://schemas.openxmlformats.org/officeDocument/2006/relationships/image" Target="../media/image25.wmf"/><Relationship Id="rId4" Type="http://schemas.openxmlformats.org/officeDocument/2006/relationships/audio" Target="../media/audio42.wav"/><Relationship Id="rId9" Type="http://schemas.openxmlformats.org/officeDocument/2006/relationships/audio" Target="../media/audio47.wav"/><Relationship Id="rId14" Type="http://schemas.openxmlformats.org/officeDocument/2006/relationships/oleObject" Target="../embeddings/oleObject37.bin"/><Relationship Id="rId22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3.wmf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2.wmf"/><Relationship Id="rId5" Type="http://schemas.openxmlformats.org/officeDocument/2006/relationships/audio" Target="../media/audio2.wav"/><Relationship Id="rId15" Type="http://schemas.openxmlformats.org/officeDocument/2006/relationships/image" Target="../media/image4.wmf"/><Relationship Id="rId10" Type="http://schemas.openxmlformats.org/officeDocument/2006/relationships/oleObject" Target="../embeddings/oleObject1.bin"/><Relationship Id="rId4" Type="http://schemas.openxmlformats.org/officeDocument/2006/relationships/audio" Target="../media/audio1.wav"/><Relationship Id="rId9" Type="http://schemas.openxmlformats.org/officeDocument/2006/relationships/slide" Target="slide1.xml"/><Relationship Id="rId1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9.wav"/><Relationship Id="rId12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8.wav"/><Relationship Id="rId11" Type="http://schemas.openxmlformats.org/officeDocument/2006/relationships/image" Target="../media/image6.wmf"/><Relationship Id="rId5" Type="http://schemas.openxmlformats.org/officeDocument/2006/relationships/audio" Target="../media/audio7.wav"/><Relationship Id="rId10" Type="http://schemas.openxmlformats.org/officeDocument/2006/relationships/oleObject" Target="../embeddings/oleObject6.bin"/><Relationship Id="rId4" Type="http://schemas.openxmlformats.org/officeDocument/2006/relationships/audio" Target="../media/audio6.wav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8.wav"/><Relationship Id="rId12" Type="http://schemas.openxmlformats.org/officeDocument/2006/relationships/image" Target="../media/image7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3.vml"/><Relationship Id="rId6" Type="http://schemas.openxmlformats.org/officeDocument/2006/relationships/audio" Target="../media/audio12.wav"/><Relationship Id="rId11" Type="http://schemas.openxmlformats.org/officeDocument/2006/relationships/oleObject" Target="../embeddings/oleObject8.bin"/><Relationship Id="rId5" Type="http://schemas.openxmlformats.org/officeDocument/2006/relationships/audio" Target="../media/audio11.wav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4.wmf"/><Relationship Id="rId4" Type="http://schemas.openxmlformats.org/officeDocument/2006/relationships/audio" Target="../media/audio10.wav"/><Relationship Id="rId9" Type="http://schemas.openxmlformats.org/officeDocument/2006/relationships/oleObject" Target="../embeddings/oleObject7.bin"/><Relationship Id="rId1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2.wmf"/><Relationship Id="rId26" Type="http://schemas.openxmlformats.org/officeDocument/2006/relationships/oleObject" Target="../embeddings/oleObject18.bin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15.bin"/><Relationship Id="rId7" Type="http://schemas.openxmlformats.org/officeDocument/2006/relationships/audio" Target="../media/audio8.wav"/><Relationship Id="rId12" Type="http://schemas.openxmlformats.org/officeDocument/2006/relationships/audio" Target="../media/audio21.wav"/><Relationship Id="rId17" Type="http://schemas.openxmlformats.org/officeDocument/2006/relationships/oleObject" Target="../embeddings/oleObject13.bin"/><Relationship Id="rId25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16.wav"/><Relationship Id="rId11" Type="http://schemas.openxmlformats.org/officeDocument/2006/relationships/audio" Target="../media/audio20.wav"/><Relationship Id="rId24" Type="http://schemas.openxmlformats.org/officeDocument/2006/relationships/image" Target="../media/image12.wmf"/><Relationship Id="rId5" Type="http://schemas.openxmlformats.org/officeDocument/2006/relationships/audio" Target="../media/audio15.wav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16.bin"/><Relationship Id="rId28" Type="http://schemas.openxmlformats.org/officeDocument/2006/relationships/slide" Target="slide1.xml"/><Relationship Id="rId10" Type="http://schemas.openxmlformats.org/officeDocument/2006/relationships/audio" Target="../media/audio19.wav"/><Relationship Id="rId19" Type="http://schemas.openxmlformats.org/officeDocument/2006/relationships/oleObject" Target="../embeddings/oleObject14.bin"/><Relationship Id="rId4" Type="http://schemas.openxmlformats.org/officeDocument/2006/relationships/audio" Target="../media/audio14.wav"/><Relationship Id="rId9" Type="http://schemas.openxmlformats.org/officeDocument/2006/relationships/audio" Target="../media/audio18.wav"/><Relationship Id="rId14" Type="http://schemas.openxmlformats.org/officeDocument/2006/relationships/image" Target="../media/image9.wmf"/><Relationship Id="rId22" Type="http://schemas.openxmlformats.org/officeDocument/2006/relationships/image" Target="../media/image4.wmf"/><Relationship Id="rId27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4.wmf"/><Relationship Id="rId18" Type="http://schemas.openxmlformats.org/officeDocument/2006/relationships/slide" Target="slide1.xml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25.wav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5.vml"/><Relationship Id="rId6" Type="http://schemas.openxmlformats.org/officeDocument/2006/relationships/audio" Target="../media/audio24.wav"/><Relationship Id="rId11" Type="http://schemas.openxmlformats.org/officeDocument/2006/relationships/image" Target="../media/image4.wmf"/><Relationship Id="rId5" Type="http://schemas.openxmlformats.org/officeDocument/2006/relationships/audio" Target="../media/audio23.wav"/><Relationship Id="rId15" Type="http://schemas.openxmlformats.org/officeDocument/2006/relationships/image" Target="../media/image2.wmf"/><Relationship Id="rId10" Type="http://schemas.openxmlformats.org/officeDocument/2006/relationships/oleObject" Target="../embeddings/oleObject19.bin"/><Relationship Id="rId4" Type="http://schemas.openxmlformats.org/officeDocument/2006/relationships/audio" Target="../media/audio22.wav"/><Relationship Id="rId9" Type="http://schemas.openxmlformats.org/officeDocument/2006/relationships/audio" Target="../media/audio26.wav"/><Relationship Id="rId14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6.wmf"/><Relationship Id="rId18" Type="http://schemas.openxmlformats.org/officeDocument/2006/relationships/slide" Target="slide1.xml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29.wav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6.vml"/><Relationship Id="rId6" Type="http://schemas.openxmlformats.org/officeDocument/2006/relationships/audio" Target="../media/audio24.wav"/><Relationship Id="rId11" Type="http://schemas.openxmlformats.org/officeDocument/2006/relationships/image" Target="../media/image4.wmf"/><Relationship Id="rId5" Type="http://schemas.openxmlformats.org/officeDocument/2006/relationships/audio" Target="../media/audio28.wav"/><Relationship Id="rId15" Type="http://schemas.openxmlformats.org/officeDocument/2006/relationships/image" Target="../media/image2.wmf"/><Relationship Id="rId10" Type="http://schemas.openxmlformats.org/officeDocument/2006/relationships/oleObject" Target="../embeddings/oleObject23.bin"/><Relationship Id="rId4" Type="http://schemas.openxmlformats.org/officeDocument/2006/relationships/audio" Target="../media/audio27.wav"/><Relationship Id="rId9" Type="http://schemas.openxmlformats.org/officeDocument/2006/relationships/audio" Target="../media/audio30.wav"/><Relationship Id="rId14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4.wav"/><Relationship Id="rId13" Type="http://schemas.openxmlformats.org/officeDocument/2006/relationships/image" Target="../media/image4.wmf"/><Relationship Id="rId18" Type="http://schemas.openxmlformats.org/officeDocument/2006/relationships/oleObject" Target="../embeddings/oleObject30.bin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34.wav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9.bin"/><Relationship Id="rId20" Type="http://schemas.openxmlformats.org/officeDocument/2006/relationships/slide" Target="slide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33.wav"/><Relationship Id="rId11" Type="http://schemas.openxmlformats.org/officeDocument/2006/relationships/audio" Target="../media/audio36.wav"/><Relationship Id="rId5" Type="http://schemas.openxmlformats.org/officeDocument/2006/relationships/audio" Target="../media/audio32.wav"/><Relationship Id="rId15" Type="http://schemas.openxmlformats.org/officeDocument/2006/relationships/image" Target="../media/image18.wmf"/><Relationship Id="rId10" Type="http://schemas.openxmlformats.org/officeDocument/2006/relationships/audio" Target="../media/audio8.wav"/><Relationship Id="rId19" Type="http://schemas.openxmlformats.org/officeDocument/2006/relationships/image" Target="../media/image19.wmf"/><Relationship Id="rId4" Type="http://schemas.openxmlformats.org/officeDocument/2006/relationships/audio" Target="../media/audio31.wav"/><Relationship Id="rId9" Type="http://schemas.openxmlformats.org/officeDocument/2006/relationships/audio" Target="../media/audio35.wav"/><Relationship Id="rId14" Type="http://schemas.openxmlformats.org/officeDocument/2006/relationships/oleObject" Target="../embeddings/oleObject2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0.wav"/><Relationship Id="rId13" Type="http://schemas.openxmlformats.org/officeDocument/2006/relationships/image" Target="../media/image20.wmf"/><Relationship Id="rId18" Type="http://schemas.openxmlformats.org/officeDocument/2006/relationships/oleObject" Target="../embeddings/oleObject35.bin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8.wav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4.bin"/><Relationship Id="rId20" Type="http://schemas.openxmlformats.org/officeDocument/2006/relationships/slide" Target="slide1.xml"/><Relationship Id="rId1" Type="http://schemas.openxmlformats.org/officeDocument/2006/relationships/vmlDrawing" Target="../drawings/vmlDrawing8.vml"/><Relationship Id="rId6" Type="http://schemas.openxmlformats.org/officeDocument/2006/relationships/audio" Target="../media/audio39.wav"/><Relationship Id="rId11" Type="http://schemas.openxmlformats.org/officeDocument/2006/relationships/image" Target="../media/image9.wmf"/><Relationship Id="rId5" Type="http://schemas.openxmlformats.org/officeDocument/2006/relationships/audio" Target="../media/audio38.wav"/><Relationship Id="rId15" Type="http://schemas.openxmlformats.org/officeDocument/2006/relationships/image" Target="../media/image2.wmf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22.wmf"/><Relationship Id="rId4" Type="http://schemas.openxmlformats.org/officeDocument/2006/relationships/audio" Target="../media/audio37.wav"/><Relationship Id="rId9" Type="http://schemas.openxmlformats.org/officeDocument/2006/relationships/audio" Target="../media/audio41.wav"/><Relationship Id="rId14" Type="http://schemas.openxmlformats.org/officeDocument/2006/relationships/oleObject" Target="../embeddings/oleObject3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1BF0916C-7411-4B00-82D5-489209DD37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5235" name="Text Box 3">
            <a:extLst>
              <a:ext uri="{FF2B5EF4-FFF2-40B4-BE49-F238E27FC236}">
                <a16:creationId xmlns:a16="http://schemas.microsoft.com/office/drawing/2014/main" id="{8565ED7E-E349-4DC9-A399-AFE7CFFD1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5236" name="Text Box 4">
            <a:extLst>
              <a:ext uri="{FF2B5EF4-FFF2-40B4-BE49-F238E27FC236}">
                <a16:creationId xmlns:a16="http://schemas.microsoft.com/office/drawing/2014/main" id="{B93128A0-9DE7-4F12-8498-EF37E8B33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99,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100,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101,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102,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104,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105,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106,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107,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1" action="ppaction://hlinksldjump"/>
              </a:rPr>
              <a:t>108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7" name="Text Box 5">
            <a:extLst>
              <a:ext uri="{FF2B5EF4-FFF2-40B4-BE49-F238E27FC236}">
                <a16:creationId xmlns:a16="http://schemas.microsoft.com/office/drawing/2014/main" id="{556105A1-0EFB-4BB4-BAB1-A005BBE73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Work, power and time</a:t>
            </a:r>
          </a:p>
        </p:txBody>
      </p:sp>
      <p:sp>
        <p:nvSpPr>
          <p:cNvPr id="95242" name="Text Box 10">
            <a:extLst>
              <a:ext uri="{FF2B5EF4-FFF2-40B4-BE49-F238E27FC236}">
                <a16:creationId xmlns:a16="http://schemas.microsoft.com/office/drawing/2014/main" id="{87727A36-EF54-4375-9631-4BF54FF97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>
            <a:extLst>
              <a:ext uri="{FF2B5EF4-FFF2-40B4-BE49-F238E27FC236}">
                <a16:creationId xmlns:a16="http://schemas.microsoft.com/office/drawing/2014/main" id="{2E9E7922-FE09-499D-B567-120AF8B8E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38947" name="Text Box 3">
            <a:extLst>
              <a:ext uri="{FF2B5EF4-FFF2-40B4-BE49-F238E27FC236}">
                <a16:creationId xmlns:a16="http://schemas.microsoft.com/office/drawing/2014/main" id="{649E6BD8-F5F6-449C-B8EC-E38AB18D2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38948" name="Text Box 4">
            <a:extLst>
              <a:ext uri="{FF2B5EF4-FFF2-40B4-BE49-F238E27FC236}">
                <a16:creationId xmlns:a16="http://schemas.microsoft.com/office/drawing/2014/main" id="{F7EC8BD6-4738-48E2-9469-2B6868F4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620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a) What will be the power of the electric motor of a lift which can raise a load of 4000 N at a steady speed of 2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38950" name="Rectangle 6">
            <a:extLst>
              <a:ext uri="{FF2B5EF4-FFF2-40B4-BE49-F238E27FC236}">
                <a16:creationId xmlns:a16="http://schemas.microsoft.com/office/drawing/2014/main" id="{956375D2-556A-4D5D-836A-B3D3679E2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38951" name="Text Box 7">
            <a:extLst>
              <a:ext uri="{FF2B5EF4-FFF2-40B4-BE49-F238E27FC236}">
                <a16:creationId xmlns:a16="http://schemas.microsoft.com/office/drawing/2014/main" id="{749CE6D5-5FFE-4526-9A1B-54CB25023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38952" name="Rectangle 8">
            <a:extLst>
              <a:ext uri="{FF2B5EF4-FFF2-40B4-BE49-F238E27FC236}">
                <a16:creationId xmlns:a16="http://schemas.microsoft.com/office/drawing/2014/main" id="{873471AE-8CFC-4D86-851D-DF36E5BA0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108</a:t>
            </a:r>
            <a:endParaRPr lang="en-US" altLang="en-US"/>
          </a:p>
        </p:txBody>
      </p:sp>
      <p:sp>
        <p:nvSpPr>
          <p:cNvPr id="33895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58D6407-B510-409E-ABC8-A58567868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8955" name="Object 11">
            <a:extLst>
              <a:ext uri="{FF2B5EF4-FFF2-40B4-BE49-F238E27FC236}">
                <a16:creationId xmlns:a16="http://schemas.microsoft.com/office/drawing/2014/main" id="{4494BE26-25BC-4E28-957B-5B9DFE9D88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4290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69" name="Equation" r:id="rId12" imgW="787320" imgH="723600" progId="Equation.3">
                  <p:embed/>
                </p:oleObj>
              </mc:Choice>
              <mc:Fallback>
                <p:oleObj name="Equation" r:id="rId12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4290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56" name="Object 12">
            <a:extLst>
              <a:ext uri="{FF2B5EF4-FFF2-40B4-BE49-F238E27FC236}">
                <a16:creationId xmlns:a16="http://schemas.microsoft.com/office/drawing/2014/main" id="{470E5C85-9E85-4804-BD36-E751714FFA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724400"/>
          <a:ext cx="15494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0" name="Equation" r:id="rId14" imgW="1549080" imgH="812520" progId="Equation.3">
                  <p:embed/>
                </p:oleObj>
              </mc:Choice>
              <mc:Fallback>
                <p:oleObj name="Equation" r:id="rId14" imgW="1549080" imgH="8125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724400"/>
                        <a:ext cx="15494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59" name="Object 15">
            <a:extLst>
              <a:ext uri="{FF2B5EF4-FFF2-40B4-BE49-F238E27FC236}">
                <a16:creationId xmlns:a16="http://schemas.microsoft.com/office/drawing/2014/main" id="{63FF8121-765C-454E-BC1D-ECDB86A38D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581400"/>
          <a:ext cx="1295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1" name="Equation" r:id="rId16" imgW="1295280" imgH="380880" progId="Equation.3">
                  <p:embed/>
                </p:oleObj>
              </mc:Choice>
              <mc:Fallback>
                <p:oleObj name="Equation" r:id="rId16" imgW="1295280" imgH="3808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581400"/>
                        <a:ext cx="1295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0" name="Object 16">
            <a:extLst>
              <a:ext uri="{FF2B5EF4-FFF2-40B4-BE49-F238E27FC236}">
                <a16:creationId xmlns:a16="http://schemas.microsoft.com/office/drawing/2014/main" id="{545EB7C4-4A29-45E1-A5CE-381485EDB8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3657600"/>
          <a:ext cx="3302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2" name="Equation" r:id="rId18" imgW="330120" imgH="228600" progId="Equation.3">
                  <p:embed/>
                </p:oleObj>
              </mc:Choice>
              <mc:Fallback>
                <p:oleObj name="Equation" r:id="rId18" imgW="33012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657600"/>
                        <a:ext cx="3302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1" name="Object 17">
            <a:extLst>
              <a:ext uri="{FF2B5EF4-FFF2-40B4-BE49-F238E27FC236}">
                <a16:creationId xmlns:a16="http://schemas.microsoft.com/office/drawing/2014/main" id="{94F334CE-CC2F-4B91-8D61-3A2CA53D9D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429000"/>
          <a:ext cx="1168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3" name="Equation" r:id="rId20" imgW="1168200" imgH="723600" progId="Equation.3">
                  <p:embed/>
                </p:oleObj>
              </mc:Choice>
              <mc:Fallback>
                <p:oleObj name="Equation" r:id="rId20" imgW="1168200" imgH="723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429000"/>
                        <a:ext cx="1168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2" name="Object 18">
            <a:extLst>
              <a:ext uri="{FF2B5EF4-FFF2-40B4-BE49-F238E27FC236}">
                <a16:creationId xmlns:a16="http://schemas.microsoft.com/office/drawing/2014/main" id="{EFD03DEC-CD57-4C5C-ACE1-89AD5A0238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3581400"/>
          <a:ext cx="1155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4" name="Equation" r:id="rId22" imgW="1155600" imgH="1143000" progId="Equation.3">
                  <p:embed/>
                </p:oleObj>
              </mc:Choice>
              <mc:Fallback>
                <p:oleObj name="Equation" r:id="rId22" imgW="1155600" imgH="11430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581400"/>
                        <a:ext cx="1155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63" name="Text Box 19">
            <a:extLst>
              <a:ext uri="{FF2B5EF4-FFF2-40B4-BE49-F238E27FC236}">
                <a16:creationId xmlns:a16="http://schemas.microsoft.com/office/drawing/2014/main" id="{DA2C0AC4-3888-4146-B475-DEE01305E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4197350"/>
            <a:ext cx="365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What is the energy transformation?</a:t>
            </a:r>
            <a:endParaRPr lang="en-US" altLang="en-US"/>
          </a:p>
        </p:txBody>
      </p:sp>
      <p:sp>
        <p:nvSpPr>
          <p:cNvPr id="338965" name="Text Box 21">
            <a:extLst>
              <a:ext uri="{FF2B5EF4-FFF2-40B4-BE49-F238E27FC236}">
                <a16:creationId xmlns:a16="http://schemas.microsoft.com/office/drawing/2014/main" id="{DF2CA0D9-B8B2-4165-8C52-6A233CD07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648200"/>
            <a:ext cx="37798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Energy transferred = 8000 J per second</a:t>
            </a:r>
          </a:p>
        </p:txBody>
      </p:sp>
      <p:sp>
        <p:nvSpPr>
          <p:cNvPr id="338968" name="AutoShape 24">
            <a:hlinkClick r:id="rId24" action="ppaction://hlinksldjump" highlightClick="1" endSnd="1"/>
            <a:extLst>
              <a:ext uri="{FF2B5EF4-FFF2-40B4-BE49-F238E27FC236}">
                <a16:creationId xmlns:a16="http://schemas.microsoft.com/office/drawing/2014/main" id="{9640409B-9E8C-495B-94DA-2D1297F06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38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89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89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8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8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8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8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89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8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89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08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 autoUpdateAnimBg="0"/>
      <p:bldP spid="338948" grpId="0" autoUpdateAnimBg="0"/>
      <p:bldP spid="338963" grpId="0" autoUpdateAnimBg="0"/>
      <p:bldP spid="33896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>
            <a:extLst>
              <a:ext uri="{FF2B5EF4-FFF2-40B4-BE49-F238E27FC236}">
                <a16:creationId xmlns:a16="http://schemas.microsoft.com/office/drawing/2014/main" id="{70588531-AF84-463B-AD13-1E92BAC54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22563" name="Text Box 3">
            <a:extLst>
              <a:ext uri="{FF2B5EF4-FFF2-40B4-BE49-F238E27FC236}">
                <a16:creationId xmlns:a16="http://schemas.microsoft.com/office/drawing/2014/main" id="{A7A740FD-AD18-4B2C-A7FD-2F145B4F6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22564" name="Text Box 4">
            <a:extLst>
              <a:ext uri="{FF2B5EF4-FFF2-40B4-BE49-F238E27FC236}">
                <a16:creationId xmlns:a16="http://schemas.microsoft.com/office/drawing/2014/main" id="{E7CB3AA5-F3E4-4D87-A1D9-D449DFDF5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man pushes a wheelbarrow for 60 m using a 50 N force. If he takes 10 s, what is his average power?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2256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2B70777-F314-4C5A-A218-AD26723D8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2566" name="Rectangle 6">
            <a:extLst>
              <a:ext uri="{FF2B5EF4-FFF2-40B4-BE49-F238E27FC236}">
                <a16:creationId xmlns:a16="http://schemas.microsoft.com/office/drawing/2014/main" id="{89035A58-6647-4722-8E04-87E13321D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22567" name="Text Box 7">
            <a:extLst>
              <a:ext uri="{FF2B5EF4-FFF2-40B4-BE49-F238E27FC236}">
                <a16:creationId xmlns:a16="http://schemas.microsoft.com/office/drawing/2014/main" id="{77A15622-5B98-4223-8BCA-D1172135F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22568" name="Rectangle 8">
            <a:extLst>
              <a:ext uri="{FF2B5EF4-FFF2-40B4-BE49-F238E27FC236}">
                <a16:creationId xmlns:a16="http://schemas.microsoft.com/office/drawing/2014/main" id="{470B8575-ACB6-4581-A264-667EC3493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99</a:t>
            </a:r>
            <a:endParaRPr lang="en-US" altLang="en-US"/>
          </a:p>
        </p:txBody>
      </p:sp>
      <p:sp>
        <p:nvSpPr>
          <p:cNvPr id="322569" name="AutoShape 9">
            <a:hlinkClick r:id="rId9" action="ppaction://hlinksldjump" highlightClick="1" endSnd="1"/>
            <a:extLst>
              <a:ext uri="{FF2B5EF4-FFF2-40B4-BE49-F238E27FC236}">
                <a16:creationId xmlns:a16="http://schemas.microsoft.com/office/drawing/2014/main" id="{BEF4EEF0-C57C-425E-9240-8AAAD62B1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22571" name="Object 11">
            <a:extLst>
              <a:ext uri="{FF2B5EF4-FFF2-40B4-BE49-F238E27FC236}">
                <a16:creationId xmlns:a16="http://schemas.microsoft.com/office/drawing/2014/main" id="{79CB1E5E-FA1C-431F-8453-0D72872C0E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77" name="Equation" r:id="rId10" imgW="1333440" imgH="380880" progId="Equation.3">
                  <p:embed/>
                </p:oleObj>
              </mc:Choice>
              <mc:Fallback>
                <p:oleObj name="Equation" r:id="rId10" imgW="133344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4" name="Object 14">
            <a:extLst>
              <a:ext uri="{FF2B5EF4-FFF2-40B4-BE49-F238E27FC236}">
                <a16:creationId xmlns:a16="http://schemas.microsoft.com/office/drawing/2014/main" id="{627EADB0-3BCC-43C0-BACB-BDE330B9C6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419600"/>
          <a:ext cx="1524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78" name="Equation" r:id="rId12" imgW="1523880" imgH="838080" progId="Equation.3">
                  <p:embed/>
                </p:oleObj>
              </mc:Choice>
              <mc:Fallback>
                <p:oleObj name="Equation" r:id="rId12" imgW="152388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419600"/>
                        <a:ext cx="1524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5" name="Object 15">
            <a:extLst>
              <a:ext uri="{FF2B5EF4-FFF2-40B4-BE49-F238E27FC236}">
                <a16:creationId xmlns:a16="http://schemas.microsoft.com/office/drawing/2014/main" id="{00E7E33F-0501-458A-B779-81B2AD7369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7338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79" name="Equation" r:id="rId14" imgW="787320" imgH="723600" progId="Equation.3">
                  <p:embed/>
                </p:oleObj>
              </mc:Choice>
              <mc:Fallback>
                <p:oleObj name="Equation" r:id="rId14" imgW="78732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7338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6" name="Object 16">
            <a:extLst>
              <a:ext uri="{FF2B5EF4-FFF2-40B4-BE49-F238E27FC236}">
                <a16:creationId xmlns:a16="http://schemas.microsoft.com/office/drawing/2014/main" id="{A2F16689-CE48-43C8-A2A7-6D4E8CC1E8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4495800"/>
          <a:ext cx="1384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80" name="Equation" r:id="rId16" imgW="1384200" imgH="1168200" progId="Equation.3">
                  <p:embed/>
                </p:oleObj>
              </mc:Choice>
              <mc:Fallback>
                <p:oleObj name="Equation" r:id="rId16" imgW="13842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5800"/>
                        <a:ext cx="1384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225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25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25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25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9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25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99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3" grpId="0" autoUpdateAnimBg="0"/>
      <p:bldP spid="32256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>
            <a:extLst>
              <a:ext uri="{FF2B5EF4-FFF2-40B4-BE49-F238E27FC236}">
                <a16:creationId xmlns:a16="http://schemas.microsoft.com/office/drawing/2014/main" id="{03063EE0-CAA4-45F6-A630-2B12107CB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24611" name="Text Box 3">
            <a:extLst>
              <a:ext uri="{FF2B5EF4-FFF2-40B4-BE49-F238E27FC236}">
                <a16:creationId xmlns:a16="http://schemas.microsoft.com/office/drawing/2014/main" id="{0FD92569-073A-4D64-8041-47B7BD59C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24612" name="Text Box 4">
            <a:extLst>
              <a:ext uri="{FF2B5EF4-FFF2-40B4-BE49-F238E27FC236}">
                <a16:creationId xmlns:a16="http://schemas.microsoft.com/office/drawing/2014/main" id="{EB5DB987-45E2-4668-A35E-AF196E915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man’s son pushes the wheelbarrow for 60 m using the same force as his father, but he takes 13 s to do it. How does a) his work     b) his power    compare to his father’s?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2461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73E0C64-2B81-423B-A3E5-7BEA3B824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4614" name="Rectangle 6">
            <a:extLst>
              <a:ext uri="{FF2B5EF4-FFF2-40B4-BE49-F238E27FC236}">
                <a16:creationId xmlns:a16="http://schemas.microsoft.com/office/drawing/2014/main" id="{9423BC81-FB2B-4DFA-A667-8E83CB805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24615" name="Text Box 7">
            <a:extLst>
              <a:ext uri="{FF2B5EF4-FFF2-40B4-BE49-F238E27FC236}">
                <a16:creationId xmlns:a16="http://schemas.microsoft.com/office/drawing/2014/main" id="{5E247813-FECD-499D-B014-0D5659D58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24616" name="Rectangle 8">
            <a:extLst>
              <a:ext uri="{FF2B5EF4-FFF2-40B4-BE49-F238E27FC236}">
                <a16:creationId xmlns:a16="http://schemas.microsoft.com/office/drawing/2014/main" id="{60579914-B97F-45DD-B3DB-0DFB0D439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100</a:t>
            </a:r>
            <a:endParaRPr lang="en-US" altLang="en-US"/>
          </a:p>
        </p:txBody>
      </p:sp>
      <p:sp>
        <p:nvSpPr>
          <p:cNvPr id="32461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FBB0F55-7039-488F-AA25-FE35B7518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24621" name="Object 13">
            <a:extLst>
              <a:ext uri="{FF2B5EF4-FFF2-40B4-BE49-F238E27FC236}">
                <a16:creationId xmlns:a16="http://schemas.microsoft.com/office/drawing/2014/main" id="{2EE7D0CE-155F-4DA4-93D4-34980E5E20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0386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25" name="Equation" r:id="rId8" imgW="787320" imgH="723600" progId="Equation.3">
                  <p:embed/>
                </p:oleObj>
              </mc:Choice>
              <mc:Fallback>
                <p:oleObj name="Equation" r:id="rId8" imgW="78732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0386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22" name="Object 14">
            <a:extLst>
              <a:ext uri="{FF2B5EF4-FFF2-40B4-BE49-F238E27FC236}">
                <a16:creationId xmlns:a16="http://schemas.microsoft.com/office/drawing/2014/main" id="{C38BC93B-C5A4-47E1-B00F-FACE251281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5900" y="4876800"/>
          <a:ext cx="1612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26" name="Equation" r:id="rId10" imgW="1612800" imgH="1168200" progId="Equation.3">
                  <p:embed/>
                </p:oleObj>
              </mc:Choice>
              <mc:Fallback>
                <p:oleObj name="Equation" r:id="rId10" imgW="161280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4876800"/>
                        <a:ext cx="1612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4623" name="Text Box 15">
            <a:extLst>
              <a:ext uri="{FF2B5EF4-FFF2-40B4-BE49-F238E27FC236}">
                <a16:creationId xmlns:a16="http://schemas.microsoft.com/office/drawing/2014/main" id="{43900E2D-2CF3-4051-9A11-55CCA8BCA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4025" y="4143375"/>
            <a:ext cx="27241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Work is the same</a:t>
            </a:r>
          </a:p>
          <a:p>
            <a:pPr algn="ctr">
              <a:spcBef>
                <a:spcPct val="50000"/>
              </a:spcBef>
            </a:pPr>
            <a:r>
              <a:rPr lang="en-US" altLang="en-US"/>
              <a:t>(same force, same distance)</a:t>
            </a:r>
          </a:p>
        </p:txBody>
      </p:sp>
      <p:sp>
        <p:nvSpPr>
          <p:cNvPr id="324624" name="AutoShape 16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1F106F10-5B35-4C6A-AFCA-EF32A250F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24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4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4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46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46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46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1" grpId="0" autoUpdateAnimBg="0"/>
      <p:bldP spid="324612" grpId="0" autoUpdateAnimBg="0"/>
      <p:bldP spid="32462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>
            <a:extLst>
              <a:ext uri="{FF2B5EF4-FFF2-40B4-BE49-F238E27FC236}">
                <a16:creationId xmlns:a16="http://schemas.microsoft.com/office/drawing/2014/main" id="{D1FA24A4-CB60-4C26-920B-EBB2BF874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26659" name="Text Box 3">
            <a:extLst>
              <a:ext uri="{FF2B5EF4-FFF2-40B4-BE49-F238E27FC236}">
                <a16:creationId xmlns:a16="http://schemas.microsoft.com/office/drawing/2014/main" id="{C0637F89-42EA-4A1C-9507-BE4B74D5A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26660" name="Text Box 4">
            <a:extLst>
              <a:ext uri="{FF2B5EF4-FFF2-40B4-BE49-F238E27FC236}">
                <a16:creationId xmlns:a16="http://schemas.microsoft.com/office/drawing/2014/main" id="{2BB93280-0B30-4182-92FB-29E5E413F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machine lifts a load of 4000 N to height of 5 m in 20 s. What is its power?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2666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849AFD0-8B1F-4A5E-AC86-E2CA7755B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6662" name="Rectangle 6">
            <a:extLst>
              <a:ext uri="{FF2B5EF4-FFF2-40B4-BE49-F238E27FC236}">
                <a16:creationId xmlns:a16="http://schemas.microsoft.com/office/drawing/2014/main" id="{1DD3DA62-4F97-4F6F-BF4C-A7E786814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26663" name="Text Box 7">
            <a:extLst>
              <a:ext uri="{FF2B5EF4-FFF2-40B4-BE49-F238E27FC236}">
                <a16:creationId xmlns:a16="http://schemas.microsoft.com/office/drawing/2014/main" id="{5C40CC0A-8402-4386-8244-1CE0F5B53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26664" name="Rectangle 8">
            <a:extLst>
              <a:ext uri="{FF2B5EF4-FFF2-40B4-BE49-F238E27FC236}">
                <a16:creationId xmlns:a16="http://schemas.microsoft.com/office/drawing/2014/main" id="{4FA870B8-79A7-406A-A063-242FCE1A7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101</a:t>
            </a:r>
            <a:endParaRPr lang="en-US" altLang="en-US"/>
          </a:p>
        </p:txBody>
      </p:sp>
      <p:sp>
        <p:nvSpPr>
          <p:cNvPr id="32666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AD609DF-5090-4D2A-BF98-3F5C53EC4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26667" name="Object 11">
            <a:extLst>
              <a:ext uri="{FF2B5EF4-FFF2-40B4-BE49-F238E27FC236}">
                <a16:creationId xmlns:a16="http://schemas.microsoft.com/office/drawing/2014/main" id="{A283B26D-DDD9-4AC4-B3D4-D811CB486B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39624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73" name="Equation" r:id="rId9" imgW="787320" imgH="723600" progId="Equation.3">
                  <p:embed/>
                </p:oleObj>
              </mc:Choice>
              <mc:Fallback>
                <p:oleObj name="Equation" r:id="rId9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624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668" name="Object 12">
            <a:extLst>
              <a:ext uri="{FF2B5EF4-FFF2-40B4-BE49-F238E27FC236}">
                <a16:creationId xmlns:a16="http://schemas.microsoft.com/office/drawing/2014/main" id="{EDC112EF-2932-4D17-9C34-C9F95ADA9D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3800" y="4800600"/>
          <a:ext cx="1511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74" name="Equation" r:id="rId11" imgW="1511280" imgH="1168200" progId="Equation.3">
                  <p:embed/>
                </p:oleObj>
              </mc:Choice>
              <mc:Fallback>
                <p:oleObj name="Equation" r:id="rId11" imgW="151128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800600"/>
                        <a:ext cx="1511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670" name="Object 14">
            <a:extLst>
              <a:ext uri="{FF2B5EF4-FFF2-40B4-BE49-F238E27FC236}">
                <a16:creationId xmlns:a16="http://schemas.microsoft.com/office/drawing/2014/main" id="{9B5F7327-6BB8-4B99-A76E-4D2D64497C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038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75" name="Equation" r:id="rId13" imgW="1333440" imgH="380880" progId="Equation.3">
                  <p:embed/>
                </p:oleObj>
              </mc:Choice>
              <mc:Fallback>
                <p:oleObj name="Equation" r:id="rId13" imgW="1333440" imgH="3808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038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671" name="Object 15">
            <a:extLst>
              <a:ext uri="{FF2B5EF4-FFF2-40B4-BE49-F238E27FC236}">
                <a16:creationId xmlns:a16="http://schemas.microsoft.com/office/drawing/2014/main" id="{3AE62818-D7B7-4081-993A-E1398B455B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800600"/>
          <a:ext cx="1676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76" name="Equation" r:id="rId15" imgW="1676160" imgH="838080" progId="Equation.3">
                  <p:embed/>
                </p:oleObj>
              </mc:Choice>
              <mc:Fallback>
                <p:oleObj name="Equation" r:id="rId15" imgW="1676160" imgH="8380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800600"/>
                        <a:ext cx="1676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6672" name="AutoShape 16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31B63A8F-6941-4727-B69A-F234A9849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6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266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6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66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66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1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 autoUpdateAnimBg="0"/>
      <p:bldP spid="32666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>
            <a:extLst>
              <a:ext uri="{FF2B5EF4-FFF2-40B4-BE49-F238E27FC236}">
                <a16:creationId xmlns:a16="http://schemas.microsoft.com/office/drawing/2014/main" id="{658316B8-6B10-4C44-9928-110F92880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28707" name="Text Box 3">
            <a:extLst>
              <a:ext uri="{FF2B5EF4-FFF2-40B4-BE49-F238E27FC236}">
                <a16:creationId xmlns:a16="http://schemas.microsoft.com/office/drawing/2014/main" id="{4D68EC08-8F57-4ED1-A012-AD06DD62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28708" name="Text Box 4">
            <a:extLst>
              <a:ext uri="{FF2B5EF4-FFF2-40B4-BE49-F238E27FC236}">
                <a16:creationId xmlns:a16="http://schemas.microsoft.com/office/drawing/2014/main" id="{AE38AD03-B3EB-4331-AF0F-0A3BC5E09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boy who weighs 600 N can run up stairs of vertical height 8 m in 12 s.</a:t>
            </a:r>
          </a:p>
          <a:p>
            <a:r>
              <a:rPr lang="en-US" altLang="en-US">
                <a:solidFill>
                  <a:schemeClr val="tx1"/>
                </a:solidFill>
              </a:rPr>
              <a:t>a) What is his power?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2870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14037E1-FD1F-47C3-81E0-0457674C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710" name="Rectangle 6">
            <a:extLst>
              <a:ext uri="{FF2B5EF4-FFF2-40B4-BE49-F238E27FC236}">
                <a16:creationId xmlns:a16="http://schemas.microsoft.com/office/drawing/2014/main" id="{CCEE8C64-54CF-4F6D-8390-4606CB8C9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28711" name="Text Box 7">
            <a:extLst>
              <a:ext uri="{FF2B5EF4-FFF2-40B4-BE49-F238E27FC236}">
                <a16:creationId xmlns:a16="http://schemas.microsoft.com/office/drawing/2014/main" id="{1DC2A2A4-2DB5-40E0-A392-0A8BF3E22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28712" name="Rectangle 8">
            <a:extLst>
              <a:ext uri="{FF2B5EF4-FFF2-40B4-BE49-F238E27FC236}">
                <a16:creationId xmlns:a16="http://schemas.microsoft.com/office/drawing/2014/main" id="{F86D1A6B-6651-4299-8F6E-21582F9E4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102</a:t>
            </a:r>
            <a:endParaRPr lang="en-US" altLang="en-US"/>
          </a:p>
        </p:txBody>
      </p:sp>
      <p:sp>
        <p:nvSpPr>
          <p:cNvPr id="32871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180CC2F-8E81-4BE6-9CB9-FE99BDF4F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28715" name="Object 11">
            <a:extLst>
              <a:ext uri="{FF2B5EF4-FFF2-40B4-BE49-F238E27FC236}">
                <a16:creationId xmlns:a16="http://schemas.microsoft.com/office/drawing/2014/main" id="{9CE189B4-5EE2-49DD-A97C-E1B6754DA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3276600"/>
          <a:ext cx="6858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28" name="Equation" r:id="rId13" imgW="787320" imgH="723600" progId="Equation.3">
                  <p:embed/>
                </p:oleObj>
              </mc:Choice>
              <mc:Fallback>
                <p:oleObj name="Equation" r:id="rId13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76600"/>
                        <a:ext cx="6858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6" name="Object 12">
            <a:extLst>
              <a:ext uri="{FF2B5EF4-FFF2-40B4-BE49-F238E27FC236}">
                <a16:creationId xmlns:a16="http://schemas.microsoft.com/office/drawing/2014/main" id="{EE0D1CA8-B5EB-4A35-8924-6D17F9E255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124200"/>
          <a:ext cx="118745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29" name="Equation" r:id="rId15" imgW="1396800" imgH="1168200" progId="Equation.3">
                  <p:embed/>
                </p:oleObj>
              </mc:Choice>
              <mc:Fallback>
                <p:oleObj name="Equation" r:id="rId15" imgW="139680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124200"/>
                        <a:ext cx="1187450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7" name="Object 13">
            <a:extLst>
              <a:ext uri="{FF2B5EF4-FFF2-40B4-BE49-F238E27FC236}">
                <a16:creationId xmlns:a16="http://schemas.microsoft.com/office/drawing/2014/main" id="{D8F7EBD1-D644-44DA-8684-F020546C6F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352800"/>
          <a:ext cx="9906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0" name="Equation" r:id="rId17" imgW="1333440" imgH="380880" progId="Equation.3">
                  <p:embed/>
                </p:oleObj>
              </mc:Choice>
              <mc:Fallback>
                <p:oleObj name="Equation" r:id="rId17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352800"/>
                        <a:ext cx="990600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8" name="Object 14">
            <a:extLst>
              <a:ext uri="{FF2B5EF4-FFF2-40B4-BE49-F238E27FC236}">
                <a16:creationId xmlns:a16="http://schemas.microsoft.com/office/drawing/2014/main" id="{4DBEEEBE-E7EF-43A1-A147-EA12710AB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3352800"/>
          <a:ext cx="11779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1" name="Equation" r:id="rId19" imgW="1523880" imgH="838080" progId="Equation.3">
                  <p:embed/>
                </p:oleObj>
              </mc:Choice>
              <mc:Fallback>
                <p:oleObj name="Equation" r:id="rId19" imgW="152388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352800"/>
                        <a:ext cx="117792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19" name="Text Box 15">
            <a:extLst>
              <a:ext uri="{FF2B5EF4-FFF2-40B4-BE49-F238E27FC236}">
                <a16:creationId xmlns:a16="http://schemas.microsoft.com/office/drawing/2014/main" id="{374BD38C-1F05-4526-BD6E-37E4591C2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191000"/>
            <a:ext cx="736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A girl who weighs 500 N takes 10 s to run up the stairs. What is her power?</a:t>
            </a:r>
            <a:endParaRPr lang="en-US" altLang="en-US"/>
          </a:p>
        </p:txBody>
      </p:sp>
      <p:graphicFrame>
        <p:nvGraphicFramePr>
          <p:cNvPr id="328720" name="Object 16">
            <a:extLst>
              <a:ext uri="{FF2B5EF4-FFF2-40B4-BE49-F238E27FC236}">
                <a16:creationId xmlns:a16="http://schemas.microsoft.com/office/drawing/2014/main" id="{406211CC-4753-417E-8CC8-2BD37278F1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4648200"/>
          <a:ext cx="6858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2" name="Equation" r:id="rId21" imgW="787320" imgH="723600" progId="Equation.3">
                  <p:embed/>
                </p:oleObj>
              </mc:Choice>
              <mc:Fallback>
                <p:oleObj name="Equation" r:id="rId21" imgW="78732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648200"/>
                        <a:ext cx="6858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21" name="Object 17">
            <a:extLst>
              <a:ext uri="{FF2B5EF4-FFF2-40B4-BE49-F238E27FC236}">
                <a16:creationId xmlns:a16="http://schemas.microsoft.com/office/drawing/2014/main" id="{C40B36BB-B3A0-445C-B486-8B58C52DBF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4495800"/>
          <a:ext cx="118745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3" name="Equation" r:id="rId23" imgW="1396800" imgH="1168200" progId="Equation.3">
                  <p:embed/>
                </p:oleObj>
              </mc:Choice>
              <mc:Fallback>
                <p:oleObj name="Equation" r:id="rId23" imgW="1396800" imgH="1168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495800"/>
                        <a:ext cx="1187450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22" name="Object 18">
            <a:extLst>
              <a:ext uri="{FF2B5EF4-FFF2-40B4-BE49-F238E27FC236}">
                <a16:creationId xmlns:a16="http://schemas.microsoft.com/office/drawing/2014/main" id="{AFBE753D-3A24-44E1-AB6C-8A30FC7589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724400"/>
          <a:ext cx="9906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4" name="Equation" r:id="rId25" imgW="1333440" imgH="380880" progId="Equation.3">
                  <p:embed/>
                </p:oleObj>
              </mc:Choice>
              <mc:Fallback>
                <p:oleObj name="Equation" r:id="rId25" imgW="133344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724400"/>
                        <a:ext cx="990600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23" name="Object 19">
            <a:extLst>
              <a:ext uri="{FF2B5EF4-FFF2-40B4-BE49-F238E27FC236}">
                <a16:creationId xmlns:a16="http://schemas.microsoft.com/office/drawing/2014/main" id="{112616D1-E6BE-4A6C-8D72-60284041CF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4724400"/>
          <a:ext cx="11779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35" name="Equation" r:id="rId26" imgW="1523880" imgH="838080" progId="Equation.3">
                  <p:embed/>
                </p:oleObj>
              </mc:Choice>
              <mc:Fallback>
                <p:oleObj name="Equation" r:id="rId26" imgW="1523880" imgH="8380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724400"/>
                        <a:ext cx="117792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24" name="Text Box 20">
            <a:extLst>
              <a:ext uri="{FF2B5EF4-FFF2-40B4-BE49-F238E27FC236}">
                <a16:creationId xmlns:a16="http://schemas.microsoft.com/office/drawing/2014/main" id="{093FD3AA-098D-4951-B341-0FFC92E9E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486400"/>
            <a:ext cx="3695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c) Do they do equal amounts of work?</a:t>
            </a:r>
            <a:endParaRPr lang="en-US" altLang="en-US"/>
          </a:p>
        </p:txBody>
      </p:sp>
      <p:sp>
        <p:nvSpPr>
          <p:cNvPr id="328726" name="Text Box 22">
            <a:extLst>
              <a:ext uri="{FF2B5EF4-FFF2-40B4-BE49-F238E27FC236}">
                <a16:creationId xmlns:a16="http://schemas.microsoft.com/office/drawing/2014/main" id="{AC538EBE-9BD9-4FF3-88E3-5C516AC00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943600"/>
            <a:ext cx="2095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Boy does more work</a:t>
            </a:r>
          </a:p>
        </p:txBody>
      </p:sp>
      <p:sp>
        <p:nvSpPr>
          <p:cNvPr id="328727" name="AutoShape 23">
            <a:hlinkClick r:id="rId28" action="ppaction://hlinksldjump" highlightClick="1" endSnd="1"/>
            <a:extLst>
              <a:ext uri="{FF2B5EF4-FFF2-40B4-BE49-F238E27FC236}">
                <a16:creationId xmlns:a16="http://schemas.microsoft.com/office/drawing/2014/main" id="{22A46F8E-7A92-4D75-9DE8-69E3C2C7F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28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87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87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87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8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87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8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2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8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02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28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2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7" grpId="0" autoUpdateAnimBg="0"/>
      <p:bldP spid="328708" grpId="0" autoUpdateAnimBg="0"/>
      <p:bldP spid="328719" grpId="0" autoUpdateAnimBg="0"/>
      <p:bldP spid="328724" grpId="0" autoUpdateAnimBg="0"/>
      <p:bldP spid="32872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>
            <a:extLst>
              <a:ext uri="{FF2B5EF4-FFF2-40B4-BE49-F238E27FC236}">
                <a16:creationId xmlns:a16="http://schemas.microsoft.com/office/drawing/2014/main" id="{836AF78F-B0F4-40A4-83DE-CFE26D04F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30755" name="Text Box 3">
            <a:extLst>
              <a:ext uri="{FF2B5EF4-FFF2-40B4-BE49-F238E27FC236}">
                <a16:creationId xmlns:a16="http://schemas.microsoft.com/office/drawing/2014/main" id="{0FF0D71E-D303-464A-8AE5-0B05254E2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30756" name="Text Box 4">
            <a:extLst>
              <a:ext uri="{FF2B5EF4-FFF2-40B4-BE49-F238E27FC236}">
                <a16:creationId xmlns:a16="http://schemas.microsoft.com/office/drawing/2014/main" id="{9B027451-F7FE-42A8-8C4B-BE7867006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lift can raise a total mass of 800 kg up 10 m in 40s. What is its power?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3075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62E2035-D4A6-4B0B-964F-B6E7EEDE5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0758" name="Rectangle 6">
            <a:extLst>
              <a:ext uri="{FF2B5EF4-FFF2-40B4-BE49-F238E27FC236}">
                <a16:creationId xmlns:a16="http://schemas.microsoft.com/office/drawing/2014/main" id="{54FACAAD-1ACC-4275-9EB3-EA4E77CDF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30759" name="Text Box 7">
            <a:extLst>
              <a:ext uri="{FF2B5EF4-FFF2-40B4-BE49-F238E27FC236}">
                <a16:creationId xmlns:a16="http://schemas.microsoft.com/office/drawing/2014/main" id="{0C233EC5-BE81-4179-AE6B-FFACD888C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30760" name="Rectangle 8">
            <a:extLst>
              <a:ext uri="{FF2B5EF4-FFF2-40B4-BE49-F238E27FC236}">
                <a16:creationId xmlns:a16="http://schemas.microsoft.com/office/drawing/2014/main" id="{784546A1-867C-4208-85EF-16AEEAEDD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104</a:t>
            </a:r>
            <a:endParaRPr lang="en-US" altLang="en-US"/>
          </a:p>
        </p:txBody>
      </p:sp>
      <p:sp>
        <p:nvSpPr>
          <p:cNvPr id="33076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03FC8EA-F8E5-4D9F-8CB3-4CA4B992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0763" name="Object 11">
            <a:extLst>
              <a:ext uri="{FF2B5EF4-FFF2-40B4-BE49-F238E27FC236}">
                <a16:creationId xmlns:a16="http://schemas.microsoft.com/office/drawing/2014/main" id="{E400424E-1D7E-42C7-B60D-3ECEFF1CA3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39624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69" name="Equation" r:id="rId10" imgW="787320" imgH="723600" progId="Equation.3">
                  <p:embed/>
                </p:oleObj>
              </mc:Choice>
              <mc:Fallback>
                <p:oleObj name="Equation" r:id="rId10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624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0764" name="Object 12">
            <a:extLst>
              <a:ext uri="{FF2B5EF4-FFF2-40B4-BE49-F238E27FC236}">
                <a16:creationId xmlns:a16="http://schemas.microsoft.com/office/drawing/2014/main" id="{5E9665C2-D432-456E-A56F-42154EF522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4800600"/>
          <a:ext cx="2755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70" name="Equation" r:id="rId12" imgW="2755800" imgH="1168200" progId="Equation.3">
                  <p:embed/>
                </p:oleObj>
              </mc:Choice>
              <mc:Fallback>
                <p:oleObj name="Equation" r:id="rId12" imgW="275580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800600"/>
                        <a:ext cx="2755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0765" name="Object 13">
            <a:extLst>
              <a:ext uri="{FF2B5EF4-FFF2-40B4-BE49-F238E27FC236}">
                <a16:creationId xmlns:a16="http://schemas.microsoft.com/office/drawing/2014/main" id="{82D5F7F7-B0F9-40C5-93D4-E09FD16ACB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148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71" name="Equation" r:id="rId14" imgW="1333440" imgH="380880" progId="Equation.3">
                  <p:embed/>
                </p:oleObj>
              </mc:Choice>
              <mc:Fallback>
                <p:oleObj name="Equation" r:id="rId14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148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0766" name="Object 14">
            <a:extLst>
              <a:ext uri="{FF2B5EF4-FFF2-40B4-BE49-F238E27FC236}">
                <a16:creationId xmlns:a16="http://schemas.microsoft.com/office/drawing/2014/main" id="{A3FF3062-4EBD-429E-AD52-59F156DB4B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800600"/>
          <a:ext cx="1803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72" name="Equation" r:id="rId16" imgW="1803240" imgH="838080" progId="Equation.3">
                  <p:embed/>
                </p:oleObj>
              </mc:Choice>
              <mc:Fallback>
                <p:oleObj name="Equation" r:id="rId16" imgW="180324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00600"/>
                        <a:ext cx="1803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767" name="Text Box 15">
            <a:extLst>
              <a:ext uri="{FF2B5EF4-FFF2-40B4-BE49-F238E27FC236}">
                <a16:creationId xmlns:a16="http://schemas.microsoft.com/office/drawing/2014/main" id="{25A3857E-EE38-49D6-8E6D-7A1CEC750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81400"/>
            <a:ext cx="4791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Force required to lift 800 kg  = 800 x 10 = 8000 N</a:t>
            </a:r>
          </a:p>
        </p:txBody>
      </p:sp>
      <p:sp>
        <p:nvSpPr>
          <p:cNvPr id="330768" name="AutoShape 16">
            <a:hlinkClick r:id="rId18" action="ppaction://hlinksldjump" highlightClick="1" endSnd="1"/>
            <a:extLst>
              <a:ext uri="{FF2B5EF4-FFF2-40B4-BE49-F238E27FC236}">
                <a16:creationId xmlns:a16="http://schemas.microsoft.com/office/drawing/2014/main" id="{415A1D71-56A7-441E-89CE-679FAD812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307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07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07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07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07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0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4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autoUpdateAnimBg="0"/>
      <p:bldP spid="330756" grpId="0" autoUpdateAnimBg="0"/>
      <p:bldP spid="33076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>
            <a:extLst>
              <a:ext uri="{FF2B5EF4-FFF2-40B4-BE49-F238E27FC236}">
                <a16:creationId xmlns:a16="http://schemas.microsoft.com/office/drawing/2014/main" id="{2C7720F6-52CD-4645-B65C-20A809F7F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32803" name="Text Box 3">
            <a:extLst>
              <a:ext uri="{FF2B5EF4-FFF2-40B4-BE49-F238E27FC236}">
                <a16:creationId xmlns:a16="http://schemas.microsoft.com/office/drawing/2014/main" id="{39E216DD-4360-4D32-AA72-46965A78C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32804" name="Text Box 4">
            <a:extLst>
              <a:ext uri="{FF2B5EF4-FFF2-40B4-BE49-F238E27FC236}">
                <a16:creationId xmlns:a16="http://schemas.microsoft.com/office/drawing/2014/main" id="{D3705980-5A92-4A3F-AEA9-0B4DE8DDB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weight lifter lifts a mass of 250 kg from the ground to a height of 1.5 m in a time of 2 s. What was his average power during the lift?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3280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EF98EF8-B90B-4431-901F-87DBF5E79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2806" name="Rectangle 6">
            <a:extLst>
              <a:ext uri="{FF2B5EF4-FFF2-40B4-BE49-F238E27FC236}">
                <a16:creationId xmlns:a16="http://schemas.microsoft.com/office/drawing/2014/main" id="{1DFAE05D-3156-4566-AD91-A3944502A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32807" name="Text Box 7">
            <a:extLst>
              <a:ext uri="{FF2B5EF4-FFF2-40B4-BE49-F238E27FC236}">
                <a16:creationId xmlns:a16="http://schemas.microsoft.com/office/drawing/2014/main" id="{B08BC88A-B298-4C3E-9A57-1FB526B44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32808" name="Rectangle 8">
            <a:extLst>
              <a:ext uri="{FF2B5EF4-FFF2-40B4-BE49-F238E27FC236}">
                <a16:creationId xmlns:a16="http://schemas.microsoft.com/office/drawing/2014/main" id="{EC481DD9-8913-4966-B9C2-584463FC3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105</a:t>
            </a:r>
            <a:endParaRPr lang="en-US" altLang="en-US"/>
          </a:p>
        </p:txBody>
      </p:sp>
      <p:sp>
        <p:nvSpPr>
          <p:cNvPr id="33281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68A8B94-BBA2-4496-988B-A4A83360D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2811" name="Object 11">
            <a:extLst>
              <a:ext uri="{FF2B5EF4-FFF2-40B4-BE49-F238E27FC236}">
                <a16:creationId xmlns:a16="http://schemas.microsoft.com/office/drawing/2014/main" id="{C6928B03-5EA5-4F6A-8FBD-6F56FC8D5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42672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17" name="Equation" r:id="rId10" imgW="787320" imgH="723600" progId="Equation.3">
                  <p:embed/>
                </p:oleObj>
              </mc:Choice>
              <mc:Fallback>
                <p:oleObj name="Equation" r:id="rId10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2672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12" name="Object 12">
            <a:extLst>
              <a:ext uri="{FF2B5EF4-FFF2-40B4-BE49-F238E27FC236}">
                <a16:creationId xmlns:a16="http://schemas.microsoft.com/office/drawing/2014/main" id="{8542A88F-980B-4368-B342-C6FAD1F172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5105400"/>
          <a:ext cx="1511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18" name="Equation" r:id="rId12" imgW="1511280" imgH="1168200" progId="Equation.3">
                  <p:embed/>
                </p:oleObj>
              </mc:Choice>
              <mc:Fallback>
                <p:oleObj name="Equation" r:id="rId12" imgW="151128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105400"/>
                        <a:ext cx="1511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13" name="Object 13">
            <a:extLst>
              <a:ext uri="{FF2B5EF4-FFF2-40B4-BE49-F238E27FC236}">
                <a16:creationId xmlns:a16="http://schemas.microsoft.com/office/drawing/2014/main" id="{4F6DEBA7-1C9C-4161-951D-C2A8D9A5AA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2672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19" name="Equation" r:id="rId14" imgW="1333440" imgH="380880" progId="Equation.3">
                  <p:embed/>
                </p:oleObj>
              </mc:Choice>
              <mc:Fallback>
                <p:oleObj name="Equation" r:id="rId14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2672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14" name="Object 14">
            <a:extLst>
              <a:ext uri="{FF2B5EF4-FFF2-40B4-BE49-F238E27FC236}">
                <a16:creationId xmlns:a16="http://schemas.microsoft.com/office/drawing/2014/main" id="{D3475888-F628-4D2A-AE0F-A2428E0B93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7050" y="4800600"/>
          <a:ext cx="1892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20" name="Equation" r:id="rId16" imgW="1892160" imgH="838080" progId="Equation.3">
                  <p:embed/>
                </p:oleObj>
              </mc:Choice>
              <mc:Fallback>
                <p:oleObj name="Equation" r:id="rId16" imgW="189216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4800600"/>
                        <a:ext cx="18923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15" name="Text Box 15">
            <a:extLst>
              <a:ext uri="{FF2B5EF4-FFF2-40B4-BE49-F238E27FC236}">
                <a16:creationId xmlns:a16="http://schemas.microsoft.com/office/drawing/2014/main" id="{81536AAD-8982-4B8A-8E9D-0BD4F66D0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10000"/>
            <a:ext cx="4791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Force required to lift 250 kg  = 250 x 10 = 2500 N</a:t>
            </a:r>
          </a:p>
        </p:txBody>
      </p:sp>
      <p:sp>
        <p:nvSpPr>
          <p:cNvPr id="332816" name="AutoShape 16">
            <a:hlinkClick r:id="rId18" action="ppaction://hlinksldjump" highlightClick="1" endSnd="1"/>
            <a:extLst>
              <a:ext uri="{FF2B5EF4-FFF2-40B4-BE49-F238E27FC236}">
                <a16:creationId xmlns:a16="http://schemas.microsoft.com/office/drawing/2014/main" id="{90D6BD46-3E3E-419B-8CE2-903A0034A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32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2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2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2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2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2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2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autoUpdateAnimBg="0"/>
      <p:bldP spid="332804" grpId="0" autoUpdateAnimBg="0"/>
      <p:bldP spid="33281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>
            <a:extLst>
              <a:ext uri="{FF2B5EF4-FFF2-40B4-BE49-F238E27FC236}">
                <a16:creationId xmlns:a16="http://schemas.microsoft.com/office/drawing/2014/main" id="{37E637A0-5090-45EC-980F-20307FF65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34851" name="Text Box 3">
            <a:extLst>
              <a:ext uri="{FF2B5EF4-FFF2-40B4-BE49-F238E27FC236}">
                <a16:creationId xmlns:a16="http://schemas.microsoft.com/office/drawing/2014/main" id="{82A23C0A-9E8E-437B-8DDB-B660485B1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34852" name="Text Box 4">
            <a:extLst>
              <a:ext uri="{FF2B5EF4-FFF2-40B4-BE49-F238E27FC236}">
                <a16:creationId xmlns:a16="http://schemas.microsoft.com/office/drawing/2014/main" id="{45041435-50B8-44E3-B03C-B2D26EA78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lift in a building can take a maximum of 10 people of average mass 70 kg. The mass of the lift is 500 kg.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a) What is the total weight of a full lift?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3485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22F655-4976-4CE2-8816-36FB591F8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4854" name="Rectangle 6">
            <a:extLst>
              <a:ext uri="{FF2B5EF4-FFF2-40B4-BE49-F238E27FC236}">
                <a16:creationId xmlns:a16="http://schemas.microsoft.com/office/drawing/2014/main" id="{F1C2D95D-CB35-4525-AA4F-9F5F69D57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34855" name="Text Box 7">
            <a:extLst>
              <a:ext uri="{FF2B5EF4-FFF2-40B4-BE49-F238E27FC236}">
                <a16:creationId xmlns:a16="http://schemas.microsoft.com/office/drawing/2014/main" id="{78D7A62C-27FE-462C-B4CA-62EE5C59B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34856" name="Rectangle 8">
            <a:extLst>
              <a:ext uri="{FF2B5EF4-FFF2-40B4-BE49-F238E27FC236}">
                <a16:creationId xmlns:a16="http://schemas.microsoft.com/office/drawing/2014/main" id="{8F653785-1853-4706-884F-B9B13E0C0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106</a:t>
            </a:r>
            <a:endParaRPr lang="en-US" altLang="en-US"/>
          </a:p>
        </p:txBody>
      </p:sp>
      <p:sp>
        <p:nvSpPr>
          <p:cNvPr id="33485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0598B20-48A7-497E-8E59-E8C078879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4859" name="Object 11">
            <a:extLst>
              <a:ext uri="{FF2B5EF4-FFF2-40B4-BE49-F238E27FC236}">
                <a16:creationId xmlns:a16="http://schemas.microsoft.com/office/drawing/2014/main" id="{841AEDCA-73CD-421B-9A73-84B47617B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51816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67" name="Equation" r:id="rId12" imgW="787320" imgH="723600" progId="Equation.3">
                  <p:embed/>
                </p:oleObj>
              </mc:Choice>
              <mc:Fallback>
                <p:oleObj name="Equation" r:id="rId12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1816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4860" name="Object 12">
            <a:extLst>
              <a:ext uri="{FF2B5EF4-FFF2-40B4-BE49-F238E27FC236}">
                <a16:creationId xmlns:a16="http://schemas.microsoft.com/office/drawing/2014/main" id="{2FD14EF7-F8D7-4FC2-AE6E-5138CB6136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5105400"/>
          <a:ext cx="28575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68" name="Equation" r:id="rId14" imgW="2857320" imgH="1168200" progId="Equation.3">
                  <p:embed/>
                </p:oleObj>
              </mc:Choice>
              <mc:Fallback>
                <p:oleObj name="Equation" r:id="rId14" imgW="285732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5105400"/>
                        <a:ext cx="28575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4861" name="Object 13">
            <a:extLst>
              <a:ext uri="{FF2B5EF4-FFF2-40B4-BE49-F238E27FC236}">
                <a16:creationId xmlns:a16="http://schemas.microsoft.com/office/drawing/2014/main" id="{25020A43-82A8-40EB-85B2-50A8C18F97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51054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69" name="Equation" r:id="rId16" imgW="1333440" imgH="380880" progId="Equation.3">
                  <p:embed/>
                </p:oleObj>
              </mc:Choice>
              <mc:Fallback>
                <p:oleObj name="Equation" r:id="rId16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1054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4862" name="Object 14">
            <a:extLst>
              <a:ext uri="{FF2B5EF4-FFF2-40B4-BE49-F238E27FC236}">
                <a16:creationId xmlns:a16="http://schemas.microsoft.com/office/drawing/2014/main" id="{52E0C5B9-B4F6-48F1-A53B-622619AF72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5300" y="5562600"/>
          <a:ext cx="1955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70" name="Equation" r:id="rId18" imgW="1955520" imgH="838080" progId="Equation.3">
                  <p:embed/>
                </p:oleObj>
              </mc:Choice>
              <mc:Fallback>
                <p:oleObj name="Equation" r:id="rId18" imgW="195552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5562600"/>
                        <a:ext cx="19558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4863" name="Text Box 15">
            <a:extLst>
              <a:ext uri="{FF2B5EF4-FFF2-40B4-BE49-F238E27FC236}">
                <a16:creationId xmlns:a16="http://schemas.microsoft.com/office/drawing/2014/main" id="{6A34481F-7620-4AA5-A2D7-92F8EA090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275" y="3930650"/>
            <a:ext cx="38338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Total mass = (10 x 70) + 500 = 1200 kg</a:t>
            </a:r>
          </a:p>
        </p:txBody>
      </p:sp>
      <p:sp>
        <p:nvSpPr>
          <p:cNvPr id="334864" name="Text Box 16">
            <a:extLst>
              <a:ext uri="{FF2B5EF4-FFF2-40B4-BE49-F238E27FC236}">
                <a16:creationId xmlns:a16="http://schemas.microsoft.com/office/drawing/2014/main" id="{5B163B72-E535-4B66-B6A3-1C475B4A3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343400"/>
            <a:ext cx="3540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Total weight = 1200 x 10 = 12000 N</a:t>
            </a:r>
          </a:p>
        </p:txBody>
      </p:sp>
      <p:sp>
        <p:nvSpPr>
          <p:cNvPr id="334865" name="Text Box 17">
            <a:extLst>
              <a:ext uri="{FF2B5EF4-FFF2-40B4-BE49-F238E27FC236}">
                <a16:creationId xmlns:a16="http://schemas.microsoft.com/office/drawing/2014/main" id="{CC8E831B-D2D9-45A4-A052-B75176E17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724400"/>
            <a:ext cx="576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What is the power needed to raise the lift up 30 m in 10 s?</a:t>
            </a:r>
            <a:endParaRPr lang="en-US" altLang="en-US"/>
          </a:p>
        </p:txBody>
      </p:sp>
      <p:sp>
        <p:nvSpPr>
          <p:cNvPr id="334866" name="AutoShape 18">
            <a:hlinkClick r:id="rId20" action="ppaction://hlinksldjump" highlightClick="1" endSnd="1"/>
            <a:extLst>
              <a:ext uri="{FF2B5EF4-FFF2-40B4-BE49-F238E27FC236}">
                <a16:creationId xmlns:a16="http://schemas.microsoft.com/office/drawing/2014/main" id="{A0313EEB-FA27-4ABB-92C7-D82E059EB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348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4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6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4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48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48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4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4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06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 autoUpdateAnimBg="0"/>
      <p:bldP spid="334852" grpId="0" autoUpdateAnimBg="0"/>
      <p:bldP spid="334863" grpId="0" autoUpdateAnimBg="0"/>
      <p:bldP spid="334864" grpId="0" autoUpdateAnimBg="0"/>
      <p:bldP spid="33486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>
            <a:extLst>
              <a:ext uri="{FF2B5EF4-FFF2-40B4-BE49-F238E27FC236}">
                <a16:creationId xmlns:a16="http://schemas.microsoft.com/office/drawing/2014/main" id="{6B44CBDA-3301-438A-8C2B-E3DA973A1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36899" name="Text Box 3">
            <a:extLst>
              <a:ext uri="{FF2B5EF4-FFF2-40B4-BE49-F238E27FC236}">
                <a16:creationId xmlns:a16="http://schemas.microsoft.com/office/drawing/2014/main" id="{8AD2C382-A49B-4466-A154-6710619D0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36900" name="Text Box 4">
            <a:extLst>
              <a:ext uri="{FF2B5EF4-FFF2-40B4-BE49-F238E27FC236}">
                <a16:creationId xmlns:a16="http://schemas.microsoft.com/office/drawing/2014/main" id="{8378ED26-6769-4A30-809D-A098A3AE8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bucket of water of weight 250 N is to be lifted up a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30 m well by a 500 W motor. How long will it take to raise the bucket?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3690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2D02FA3-86EF-4415-A17D-908F51A1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6902" name="Rectangle 6">
            <a:extLst>
              <a:ext uri="{FF2B5EF4-FFF2-40B4-BE49-F238E27FC236}">
                <a16:creationId xmlns:a16="http://schemas.microsoft.com/office/drawing/2014/main" id="{F16846A1-5683-45B6-B2F4-2A08D92B7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36903" name="Text Box 7">
            <a:extLst>
              <a:ext uri="{FF2B5EF4-FFF2-40B4-BE49-F238E27FC236}">
                <a16:creationId xmlns:a16="http://schemas.microsoft.com/office/drawing/2014/main" id="{FEE35C47-C4FB-4D12-B2F5-2CF67CB7C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Work, Power and Time </a:t>
            </a:r>
            <a:endParaRPr lang="en-US" altLang="en-US" sz="1400"/>
          </a:p>
        </p:txBody>
      </p:sp>
      <p:sp>
        <p:nvSpPr>
          <p:cNvPr id="336904" name="Rectangle 8">
            <a:extLst>
              <a:ext uri="{FF2B5EF4-FFF2-40B4-BE49-F238E27FC236}">
                <a16:creationId xmlns:a16="http://schemas.microsoft.com/office/drawing/2014/main" id="{1F0EAE2D-7BF0-42B7-AB79-39334E8A4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107</a:t>
            </a:r>
            <a:endParaRPr lang="en-US" altLang="en-US"/>
          </a:p>
        </p:txBody>
      </p:sp>
      <p:sp>
        <p:nvSpPr>
          <p:cNvPr id="33690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E6201AE-32ED-4EDF-B12A-89AEBFEE9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6907" name="Object 11">
            <a:extLst>
              <a:ext uri="{FF2B5EF4-FFF2-40B4-BE49-F238E27FC236}">
                <a16:creationId xmlns:a16="http://schemas.microsoft.com/office/drawing/2014/main" id="{DC0871CE-DA52-4524-B8DF-3641999E4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39624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13" name="Equation" r:id="rId10" imgW="787320" imgH="723600" progId="Equation.3">
                  <p:embed/>
                </p:oleObj>
              </mc:Choice>
              <mc:Fallback>
                <p:oleObj name="Equation" r:id="rId10" imgW="78732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624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08" name="Object 12">
            <a:extLst>
              <a:ext uri="{FF2B5EF4-FFF2-40B4-BE49-F238E27FC236}">
                <a16:creationId xmlns:a16="http://schemas.microsoft.com/office/drawing/2014/main" id="{17300A6C-A112-42C0-8E4A-4BE9136636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4876800"/>
          <a:ext cx="10668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14" name="Equation" r:id="rId12" imgW="1066680" imgH="1168200" progId="Equation.3">
                  <p:embed/>
                </p:oleObj>
              </mc:Choice>
              <mc:Fallback>
                <p:oleObj name="Equation" r:id="rId12" imgW="106668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876800"/>
                        <a:ext cx="10668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09" name="Object 13">
            <a:extLst>
              <a:ext uri="{FF2B5EF4-FFF2-40B4-BE49-F238E27FC236}">
                <a16:creationId xmlns:a16="http://schemas.microsoft.com/office/drawing/2014/main" id="{997D3C71-4BF1-46FF-BC44-13215A34A4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038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15" name="Equation" r:id="rId14" imgW="1333440" imgH="380880" progId="Equation.3">
                  <p:embed/>
                </p:oleObj>
              </mc:Choice>
              <mc:Fallback>
                <p:oleObj name="Equation" r:id="rId14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038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10" name="Object 14">
            <a:extLst>
              <a:ext uri="{FF2B5EF4-FFF2-40B4-BE49-F238E27FC236}">
                <a16:creationId xmlns:a16="http://schemas.microsoft.com/office/drawing/2014/main" id="{376F900C-A9CC-45DB-B936-DE9BB5EDDF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8650" y="4800600"/>
          <a:ext cx="16891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16" name="Equation" r:id="rId16" imgW="1688760" imgH="838080" progId="Equation.3">
                  <p:embed/>
                </p:oleObj>
              </mc:Choice>
              <mc:Fallback>
                <p:oleObj name="Equation" r:id="rId16" imgW="1688760" imgH="8380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8650" y="4800600"/>
                        <a:ext cx="16891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11" name="Object 15">
            <a:extLst>
              <a:ext uri="{FF2B5EF4-FFF2-40B4-BE49-F238E27FC236}">
                <a16:creationId xmlns:a16="http://schemas.microsoft.com/office/drawing/2014/main" id="{760A3ED5-DC44-4116-B428-3478ABB98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10350" y="3962400"/>
          <a:ext cx="6715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17" name="Equation" r:id="rId18" imgW="672840" imgH="723600" progId="Equation.3">
                  <p:embed/>
                </p:oleObj>
              </mc:Choice>
              <mc:Fallback>
                <p:oleObj name="Equation" r:id="rId18" imgW="6728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3962400"/>
                        <a:ext cx="6715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6912" name="AutoShape 16">
            <a:hlinkClick r:id="rId20" action="ppaction://hlinksldjump" highlightClick="1" endSnd="1"/>
            <a:extLst>
              <a:ext uri="{FF2B5EF4-FFF2-40B4-BE49-F238E27FC236}">
                <a16:creationId xmlns:a16="http://schemas.microsoft.com/office/drawing/2014/main" id="{214F090D-AC33-4EC1-A48F-6BAF6A736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369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69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69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69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69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69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autoUpdateAnimBg="0"/>
      <p:bldP spid="336900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10001</TotalTime>
  <Words>662</Words>
  <Application>Microsoft Office PowerPoint</Application>
  <PresentationFormat>On-screen Show (4:3)</PresentationFormat>
  <Paragraphs>85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2020-06-09T09:34:49Z</dcterms:modified>
</cp:coreProperties>
</file>