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32"/>
  </p:notesMasterIdLst>
  <p:handoutMasterIdLst>
    <p:handoutMasterId r:id="rId33"/>
  </p:handout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7" r:id="rId15"/>
    <p:sldId id="278" r:id="rId16"/>
    <p:sldId id="270" r:id="rId17"/>
    <p:sldId id="279" r:id="rId18"/>
    <p:sldId id="271" r:id="rId19"/>
    <p:sldId id="280" r:id="rId20"/>
    <p:sldId id="272" r:id="rId21"/>
    <p:sldId id="281" r:id="rId22"/>
    <p:sldId id="282" r:id="rId23"/>
    <p:sldId id="273" r:id="rId24"/>
    <p:sldId id="283" r:id="rId25"/>
    <p:sldId id="284" r:id="rId26"/>
    <p:sldId id="285" r:id="rId27"/>
    <p:sldId id="274" r:id="rId28"/>
    <p:sldId id="275" r:id="rId29"/>
    <p:sldId id="286" r:id="rId30"/>
    <p:sldId id="276" r:id="rId3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B2B2B2"/>
    <a:srgbClr val="003300"/>
    <a:srgbClr val="006600"/>
    <a:srgbClr val="00CC66"/>
    <a:srgbClr val="FF3300"/>
    <a:srgbClr val="663300"/>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3" d="100"/>
          <a:sy n="83" d="100"/>
        </p:scale>
        <p:origin x="1176" y="53"/>
      </p:cViewPr>
      <p:guideLst>
        <p:guide orient="horz" pos="2160"/>
        <p:guide pos="2880"/>
      </p:guideLst>
    </p:cSldViewPr>
  </p:slideViewPr>
  <p:notesTextViewPr>
    <p:cViewPr>
      <p:scale>
        <a:sx n="1" d="1"/>
        <a:sy n="1" d="1"/>
      </p:scale>
      <p:origin x="0" y="0"/>
    </p:cViewPr>
  </p:notesTextViewPr>
  <p:sorterViewPr>
    <p:cViewPr>
      <p:scale>
        <a:sx n="66" d="100"/>
        <a:sy n="66" d="100"/>
      </p:scale>
      <p:origin x="0" y="20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7DE7C327-4C5D-4760-8072-D34415CFC78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7171" name="Rectangle 3">
            <a:extLst>
              <a:ext uri="{FF2B5EF4-FFF2-40B4-BE49-F238E27FC236}">
                <a16:creationId xmlns:a16="http://schemas.microsoft.com/office/drawing/2014/main" id="{B7D949E6-DB11-4AD2-BF82-6CB03A53B080}"/>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7172" name="Rectangle 4">
            <a:extLst>
              <a:ext uri="{FF2B5EF4-FFF2-40B4-BE49-F238E27FC236}">
                <a16:creationId xmlns:a16="http://schemas.microsoft.com/office/drawing/2014/main" id="{5528BCD9-8D0F-4D52-8C8F-12DB5D362FE1}"/>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7173" name="Rectangle 5">
            <a:extLst>
              <a:ext uri="{FF2B5EF4-FFF2-40B4-BE49-F238E27FC236}">
                <a16:creationId xmlns:a16="http://schemas.microsoft.com/office/drawing/2014/main" id="{36197776-E265-4A54-8328-3B9B1381EAE3}"/>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1E0A4139-DD91-43FB-94D4-4FAD4DF1F0E4}"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86061A9-8DCB-42D5-B732-183D17924FB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6147" name="Rectangle 3">
            <a:extLst>
              <a:ext uri="{FF2B5EF4-FFF2-40B4-BE49-F238E27FC236}">
                <a16:creationId xmlns:a16="http://schemas.microsoft.com/office/drawing/2014/main" id="{3859B4F1-B275-4DF2-B111-BB2FA8A816D8}"/>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6148" name="Rectangle 4">
            <a:extLst>
              <a:ext uri="{FF2B5EF4-FFF2-40B4-BE49-F238E27FC236}">
                <a16:creationId xmlns:a16="http://schemas.microsoft.com/office/drawing/2014/main" id="{6561DE92-DE8D-4BBF-B012-5DB76A27AFF5}"/>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a:extLst>
              <a:ext uri="{FF2B5EF4-FFF2-40B4-BE49-F238E27FC236}">
                <a16:creationId xmlns:a16="http://schemas.microsoft.com/office/drawing/2014/main" id="{99069314-DF08-4364-84C7-8CF95C16FE4D}"/>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0" name="Rectangle 6">
            <a:extLst>
              <a:ext uri="{FF2B5EF4-FFF2-40B4-BE49-F238E27FC236}">
                <a16:creationId xmlns:a16="http://schemas.microsoft.com/office/drawing/2014/main" id="{ACB00ADE-7149-4E4F-95BF-911EB61D7034}"/>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6151" name="Rectangle 7">
            <a:extLst>
              <a:ext uri="{FF2B5EF4-FFF2-40B4-BE49-F238E27FC236}">
                <a16:creationId xmlns:a16="http://schemas.microsoft.com/office/drawing/2014/main" id="{C75C14B9-0121-4CD4-8A31-C9F1CF09E97F}"/>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3FC7E9F-99C2-4E63-BC76-398D73233FF1}"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04A3D2E-1E3B-4D80-ABD3-BC0D9D12DED1}"/>
              </a:ext>
            </a:extLst>
          </p:cNvPr>
          <p:cNvSpPr>
            <a:spLocks noGrp="1" noChangeArrowheads="1"/>
          </p:cNvSpPr>
          <p:nvPr>
            <p:ph type="sldNum" sz="quarter" idx="5"/>
          </p:nvPr>
        </p:nvSpPr>
        <p:spPr>
          <a:ln/>
        </p:spPr>
        <p:txBody>
          <a:bodyPr/>
          <a:lstStyle/>
          <a:p>
            <a:fld id="{2AC25F95-E7BB-4A66-88EA-7A5C9B237DB4}" type="slidenum">
              <a:rPr lang="en-US" altLang="en-US"/>
              <a:pPr/>
              <a:t>1</a:t>
            </a:fld>
            <a:endParaRPr lang="en-US" altLang="en-US"/>
          </a:p>
        </p:txBody>
      </p:sp>
      <p:sp>
        <p:nvSpPr>
          <p:cNvPr id="8194" name="Rectangle 2">
            <a:extLst>
              <a:ext uri="{FF2B5EF4-FFF2-40B4-BE49-F238E27FC236}">
                <a16:creationId xmlns:a16="http://schemas.microsoft.com/office/drawing/2014/main" id="{E0004242-DF93-41C6-A621-F81B50DC6FE6}"/>
              </a:ext>
            </a:extLst>
          </p:cNvPr>
          <p:cNvSpPr>
            <a:spLocks noChangeArrowheads="1" noTextEdit="1"/>
          </p:cNvSpPr>
          <p:nvPr>
            <p:ph type="sldImg"/>
          </p:nvPr>
        </p:nvSpPr>
        <p:spPr>
          <a:ln/>
        </p:spPr>
      </p:sp>
      <p:sp>
        <p:nvSpPr>
          <p:cNvPr id="8195" name="Rectangle 3">
            <a:extLst>
              <a:ext uri="{FF2B5EF4-FFF2-40B4-BE49-F238E27FC236}">
                <a16:creationId xmlns:a16="http://schemas.microsoft.com/office/drawing/2014/main" id="{20137F3E-60D7-443A-B7AB-3627E503DBC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7A7A875-5CA2-4F63-AA56-D7AB96F63285}"/>
              </a:ext>
            </a:extLst>
          </p:cNvPr>
          <p:cNvSpPr>
            <a:spLocks noGrp="1" noChangeArrowheads="1"/>
          </p:cNvSpPr>
          <p:nvPr>
            <p:ph type="sldNum" sz="quarter" idx="5"/>
          </p:nvPr>
        </p:nvSpPr>
        <p:spPr>
          <a:ln/>
        </p:spPr>
        <p:txBody>
          <a:bodyPr/>
          <a:lstStyle/>
          <a:p>
            <a:fld id="{16693680-91D2-4E1D-A2BC-FF4ACFD430EC}" type="slidenum">
              <a:rPr lang="en-US" altLang="en-US"/>
              <a:pPr/>
              <a:t>2</a:t>
            </a:fld>
            <a:endParaRPr lang="en-US" altLang="en-US"/>
          </a:p>
        </p:txBody>
      </p:sp>
      <p:sp>
        <p:nvSpPr>
          <p:cNvPr id="10242" name="Rectangle 2">
            <a:extLst>
              <a:ext uri="{FF2B5EF4-FFF2-40B4-BE49-F238E27FC236}">
                <a16:creationId xmlns:a16="http://schemas.microsoft.com/office/drawing/2014/main" id="{04A13651-F3A7-47B9-8266-E96A74D3201D}"/>
              </a:ext>
            </a:extLst>
          </p:cNvPr>
          <p:cNvSpPr>
            <a:spLocks noChangeArrowheads="1" noTextEdit="1"/>
          </p:cNvSpPr>
          <p:nvPr>
            <p:ph type="sldImg"/>
          </p:nvPr>
        </p:nvSpPr>
        <p:spPr>
          <a:ln/>
        </p:spPr>
      </p:sp>
      <p:sp>
        <p:nvSpPr>
          <p:cNvPr id="10243" name="Rectangle 3">
            <a:extLst>
              <a:ext uri="{FF2B5EF4-FFF2-40B4-BE49-F238E27FC236}">
                <a16:creationId xmlns:a16="http://schemas.microsoft.com/office/drawing/2014/main" id="{D13DA999-D542-429A-AF36-21B3C50DA39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8101A5B-7DE4-495E-8960-6E49CE628974}"/>
              </a:ext>
            </a:extLst>
          </p:cNvPr>
          <p:cNvSpPr>
            <a:spLocks noGrp="1" noChangeArrowheads="1"/>
          </p:cNvSpPr>
          <p:nvPr>
            <p:ph type="sldNum" sz="quarter" idx="5"/>
          </p:nvPr>
        </p:nvSpPr>
        <p:spPr>
          <a:ln/>
        </p:spPr>
        <p:txBody>
          <a:bodyPr/>
          <a:lstStyle/>
          <a:p>
            <a:fld id="{8388EFCF-6BF2-4354-889F-681A0B16BC18}" type="slidenum">
              <a:rPr lang="en-US" altLang="en-US"/>
              <a:pPr/>
              <a:t>3</a:t>
            </a:fld>
            <a:endParaRPr lang="en-US" altLang="en-US"/>
          </a:p>
        </p:txBody>
      </p:sp>
      <p:sp>
        <p:nvSpPr>
          <p:cNvPr id="12290" name="Rectangle 2">
            <a:extLst>
              <a:ext uri="{FF2B5EF4-FFF2-40B4-BE49-F238E27FC236}">
                <a16:creationId xmlns:a16="http://schemas.microsoft.com/office/drawing/2014/main" id="{645E3011-2C57-43BC-B5D0-FB61F27B4BFD}"/>
              </a:ext>
            </a:extLst>
          </p:cNvPr>
          <p:cNvSpPr>
            <a:spLocks noChangeArrowheads="1" noTextEdit="1"/>
          </p:cNvSpPr>
          <p:nvPr>
            <p:ph type="sldImg"/>
          </p:nvPr>
        </p:nvSpPr>
        <p:spPr>
          <a:ln/>
        </p:spPr>
      </p:sp>
      <p:sp>
        <p:nvSpPr>
          <p:cNvPr id="12291" name="Rectangle 3">
            <a:extLst>
              <a:ext uri="{FF2B5EF4-FFF2-40B4-BE49-F238E27FC236}">
                <a16:creationId xmlns:a16="http://schemas.microsoft.com/office/drawing/2014/main" id="{335D55FA-3F4F-4661-8DED-5792DF283B5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FFC6A5B-FFD9-4D17-942E-5E2294432CC1}"/>
              </a:ext>
            </a:extLst>
          </p:cNvPr>
          <p:cNvSpPr>
            <a:spLocks noGrp="1" noChangeArrowheads="1"/>
          </p:cNvSpPr>
          <p:nvPr>
            <p:ph type="sldNum" sz="quarter" idx="5"/>
          </p:nvPr>
        </p:nvSpPr>
        <p:spPr>
          <a:ln/>
        </p:spPr>
        <p:txBody>
          <a:bodyPr/>
          <a:lstStyle/>
          <a:p>
            <a:fld id="{6EA6F38C-200C-4712-9C32-53F531147E96}" type="slidenum">
              <a:rPr lang="en-US" altLang="en-US"/>
              <a:pPr/>
              <a:t>4</a:t>
            </a:fld>
            <a:endParaRPr lang="en-US" altLang="en-US"/>
          </a:p>
        </p:txBody>
      </p:sp>
      <p:sp>
        <p:nvSpPr>
          <p:cNvPr id="16386" name="Rectangle 2">
            <a:extLst>
              <a:ext uri="{FF2B5EF4-FFF2-40B4-BE49-F238E27FC236}">
                <a16:creationId xmlns:a16="http://schemas.microsoft.com/office/drawing/2014/main" id="{FCE162BB-3B94-4FD0-A925-54E5FA9D113D}"/>
              </a:ext>
            </a:extLst>
          </p:cNvPr>
          <p:cNvSpPr>
            <a:spLocks noChangeArrowheads="1" noTextEdit="1"/>
          </p:cNvSpPr>
          <p:nvPr>
            <p:ph type="sldImg"/>
          </p:nvPr>
        </p:nvSpPr>
        <p:spPr>
          <a:ln/>
        </p:spPr>
      </p:sp>
      <p:sp>
        <p:nvSpPr>
          <p:cNvPr id="16387" name="Rectangle 3">
            <a:extLst>
              <a:ext uri="{FF2B5EF4-FFF2-40B4-BE49-F238E27FC236}">
                <a16:creationId xmlns:a16="http://schemas.microsoft.com/office/drawing/2014/main" id="{FEAED5B5-4CD3-4D70-BB8F-4E806678410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A75B58C-68F7-4607-BF2D-3412DD092422}"/>
              </a:ext>
            </a:extLst>
          </p:cNvPr>
          <p:cNvSpPr>
            <a:spLocks noGrp="1" noChangeArrowheads="1"/>
          </p:cNvSpPr>
          <p:nvPr>
            <p:ph type="sldNum" sz="quarter" idx="5"/>
          </p:nvPr>
        </p:nvSpPr>
        <p:spPr>
          <a:ln/>
        </p:spPr>
        <p:txBody>
          <a:bodyPr/>
          <a:lstStyle/>
          <a:p>
            <a:fld id="{621E5DBE-E012-4E5F-88A3-985DEAE06F8F}" type="slidenum">
              <a:rPr lang="en-US" altLang="en-US"/>
              <a:pPr/>
              <a:t>5</a:t>
            </a:fld>
            <a:endParaRPr lang="en-US" altLang="en-US"/>
          </a:p>
        </p:txBody>
      </p:sp>
      <p:sp>
        <p:nvSpPr>
          <p:cNvPr id="18434" name="Rectangle 2">
            <a:extLst>
              <a:ext uri="{FF2B5EF4-FFF2-40B4-BE49-F238E27FC236}">
                <a16:creationId xmlns:a16="http://schemas.microsoft.com/office/drawing/2014/main" id="{67B57169-1D4A-486B-96E4-6AD4BCFD8AF2}"/>
              </a:ext>
            </a:extLst>
          </p:cNvPr>
          <p:cNvSpPr>
            <a:spLocks noChangeArrowheads="1" noTextEdit="1"/>
          </p:cNvSpPr>
          <p:nvPr>
            <p:ph type="sldImg"/>
          </p:nvPr>
        </p:nvSpPr>
        <p:spPr>
          <a:ln/>
        </p:spPr>
      </p:sp>
      <p:sp>
        <p:nvSpPr>
          <p:cNvPr id="18435" name="Rectangle 3">
            <a:extLst>
              <a:ext uri="{FF2B5EF4-FFF2-40B4-BE49-F238E27FC236}">
                <a16:creationId xmlns:a16="http://schemas.microsoft.com/office/drawing/2014/main" id="{3B9F499F-3666-41DC-94A3-08A36B1103B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100C1C2-03A6-45D1-8F44-493907CDBBC5}"/>
              </a:ext>
            </a:extLst>
          </p:cNvPr>
          <p:cNvSpPr>
            <a:spLocks noGrp="1" noChangeArrowheads="1"/>
          </p:cNvSpPr>
          <p:nvPr>
            <p:ph type="sldNum" sz="quarter" idx="5"/>
          </p:nvPr>
        </p:nvSpPr>
        <p:spPr>
          <a:ln/>
        </p:spPr>
        <p:txBody>
          <a:bodyPr/>
          <a:lstStyle/>
          <a:p>
            <a:fld id="{73E6735E-9428-4B48-A3DA-6189F853579E}" type="slidenum">
              <a:rPr lang="en-US" altLang="en-US"/>
              <a:pPr/>
              <a:t>6</a:t>
            </a:fld>
            <a:endParaRPr lang="en-US" altLang="en-US"/>
          </a:p>
        </p:txBody>
      </p:sp>
      <p:sp>
        <p:nvSpPr>
          <p:cNvPr id="20482" name="Rectangle 2">
            <a:extLst>
              <a:ext uri="{FF2B5EF4-FFF2-40B4-BE49-F238E27FC236}">
                <a16:creationId xmlns:a16="http://schemas.microsoft.com/office/drawing/2014/main" id="{6BCA83DF-E446-4EA4-8367-2BF8166A62D3}"/>
              </a:ext>
            </a:extLst>
          </p:cNvPr>
          <p:cNvSpPr>
            <a:spLocks noChangeArrowheads="1" noTextEdit="1"/>
          </p:cNvSpPr>
          <p:nvPr>
            <p:ph type="sldImg"/>
          </p:nvPr>
        </p:nvSpPr>
        <p:spPr>
          <a:ln/>
        </p:spPr>
      </p:sp>
      <p:sp>
        <p:nvSpPr>
          <p:cNvPr id="20483" name="Rectangle 3">
            <a:extLst>
              <a:ext uri="{FF2B5EF4-FFF2-40B4-BE49-F238E27FC236}">
                <a16:creationId xmlns:a16="http://schemas.microsoft.com/office/drawing/2014/main" id="{CF23EE76-799E-423F-B9C4-847F128681B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A2B4B76-3E11-4794-A2CD-0E21094AF908}"/>
              </a:ext>
            </a:extLst>
          </p:cNvPr>
          <p:cNvSpPr>
            <a:spLocks noGrp="1" noChangeArrowheads="1"/>
          </p:cNvSpPr>
          <p:nvPr>
            <p:ph type="sldNum" sz="quarter" idx="5"/>
          </p:nvPr>
        </p:nvSpPr>
        <p:spPr>
          <a:ln/>
        </p:spPr>
        <p:txBody>
          <a:bodyPr/>
          <a:lstStyle/>
          <a:p>
            <a:fld id="{E0BA92FD-E8B1-4604-801B-0420DCB29633}" type="slidenum">
              <a:rPr lang="en-US" altLang="en-US"/>
              <a:pPr/>
              <a:t>7</a:t>
            </a:fld>
            <a:endParaRPr lang="en-US" altLang="en-US"/>
          </a:p>
        </p:txBody>
      </p:sp>
      <p:sp>
        <p:nvSpPr>
          <p:cNvPr id="22530" name="Rectangle 2">
            <a:extLst>
              <a:ext uri="{FF2B5EF4-FFF2-40B4-BE49-F238E27FC236}">
                <a16:creationId xmlns:a16="http://schemas.microsoft.com/office/drawing/2014/main" id="{9016E64F-4B41-4DE2-94F9-2397C741061A}"/>
              </a:ext>
            </a:extLst>
          </p:cNvPr>
          <p:cNvSpPr>
            <a:spLocks noChangeArrowheads="1" noTextEdit="1"/>
          </p:cNvSpPr>
          <p:nvPr>
            <p:ph type="sldImg"/>
          </p:nvPr>
        </p:nvSpPr>
        <p:spPr>
          <a:ln/>
        </p:spPr>
      </p:sp>
      <p:sp>
        <p:nvSpPr>
          <p:cNvPr id="22531" name="Rectangle 3">
            <a:extLst>
              <a:ext uri="{FF2B5EF4-FFF2-40B4-BE49-F238E27FC236}">
                <a16:creationId xmlns:a16="http://schemas.microsoft.com/office/drawing/2014/main" id="{28F0C935-5603-45B1-AFE3-A3189FC9CDF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13EA748-32FA-46CA-BC21-5B5A9DD212EA}"/>
              </a:ext>
            </a:extLst>
          </p:cNvPr>
          <p:cNvSpPr>
            <a:spLocks noGrp="1" noChangeArrowheads="1"/>
          </p:cNvSpPr>
          <p:nvPr>
            <p:ph type="sldNum" sz="quarter" idx="5"/>
          </p:nvPr>
        </p:nvSpPr>
        <p:spPr>
          <a:ln/>
        </p:spPr>
        <p:txBody>
          <a:bodyPr/>
          <a:lstStyle/>
          <a:p>
            <a:fld id="{557ACC5E-4C9A-41F2-A64A-3E9B0CA53127}" type="slidenum">
              <a:rPr lang="en-US" altLang="en-US"/>
              <a:pPr/>
              <a:t>8</a:t>
            </a:fld>
            <a:endParaRPr lang="en-US" altLang="en-US"/>
          </a:p>
        </p:txBody>
      </p:sp>
      <p:sp>
        <p:nvSpPr>
          <p:cNvPr id="24578" name="Rectangle 2">
            <a:extLst>
              <a:ext uri="{FF2B5EF4-FFF2-40B4-BE49-F238E27FC236}">
                <a16:creationId xmlns:a16="http://schemas.microsoft.com/office/drawing/2014/main" id="{366C4580-5764-405A-9258-74D48FC15317}"/>
              </a:ext>
            </a:extLst>
          </p:cNvPr>
          <p:cNvSpPr>
            <a:spLocks noChangeArrowheads="1" noTextEdit="1"/>
          </p:cNvSpPr>
          <p:nvPr>
            <p:ph type="sldImg"/>
          </p:nvPr>
        </p:nvSpPr>
        <p:spPr>
          <a:ln/>
        </p:spPr>
      </p:sp>
      <p:sp>
        <p:nvSpPr>
          <p:cNvPr id="24579" name="Rectangle 3">
            <a:extLst>
              <a:ext uri="{FF2B5EF4-FFF2-40B4-BE49-F238E27FC236}">
                <a16:creationId xmlns:a16="http://schemas.microsoft.com/office/drawing/2014/main" id="{D399354E-DB37-47A9-8EF5-27379FE16DF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D3229E8-9AD4-4AE8-B076-FFEBD3D0174B}"/>
              </a:ext>
            </a:extLst>
          </p:cNvPr>
          <p:cNvSpPr>
            <a:spLocks noGrp="1" noChangeArrowheads="1"/>
          </p:cNvSpPr>
          <p:nvPr>
            <p:ph type="sldNum" sz="quarter" idx="5"/>
          </p:nvPr>
        </p:nvSpPr>
        <p:spPr>
          <a:ln/>
        </p:spPr>
        <p:txBody>
          <a:bodyPr/>
          <a:lstStyle/>
          <a:p>
            <a:fld id="{F3D209C9-8DD3-467D-97ED-37AD289883CB}" type="slidenum">
              <a:rPr lang="en-US" altLang="en-US"/>
              <a:pPr/>
              <a:t>9</a:t>
            </a:fld>
            <a:endParaRPr lang="en-US" altLang="en-US"/>
          </a:p>
        </p:txBody>
      </p:sp>
      <p:sp>
        <p:nvSpPr>
          <p:cNvPr id="26626" name="Rectangle 2">
            <a:extLst>
              <a:ext uri="{FF2B5EF4-FFF2-40B4-BE49-F238E27FC236}">
                <a16:creationId xmlns:a16="http://schemas.microsoft.com/office/drawing/2014/main" id="{18B86E77-C104-45A8-A153-CDD9D39C7F92}"/>
              </a:ext>
            </a:extLst>
          </p:cNvPr>
          <p:cNvSpPr>
            <a:spLocks noChangeArrowheads="1" noTextEdit="1"/>
          </p:cNvSpPr>
          <p:nvPr>
            <p:ph type="sldImg"/>
          </p:nvPr>
        </p:nvSpPr>
        <p:spPr>
          <a:ln/>
        </p:spPr>
      </p:sp>
      <p:sp>
        <p:nvSpPr>
          <p:cNvPr id="26627" name="Rectangle 3">
            <a:extLst>
              <a:ext uri="{FF2B5EF4-FFF2-40B4-BE49-F238E27FC236}">
                <a16:creationId xmlns:a16="http://schemas.microsoft.com/office/drawing/2014/main" id="{55B62CE3-F4C1-46D6-878C-E1D88476548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591FCE-50D6-44A2-9F51-43F0E7175FD1}"/>
              </a:ext>
            </a:extLst>
          </p:cNvPr>
          <p:cNvSpPr>
            <a:spLocks noGrp="1" noChangeArrowheads="1"/>
          </p:cNvSpPr>
          <p:nvPr>
            <p:ph type="sldNum" sz="quarter" idx="5"/>
          </p:nvPr>
        </p:nvSpPr>
        <p:spPr>
          <a:ln/>
        </p:spPr>
        <p:txBody>
          <a:bodyPr/>
          <a:lstStyle/>
          <a:p>
            <a:fld id="{F14D2763-4113-40A3-800F-7086A9E2FEF1}" type="slidenum">
              <a:rPr lang="en-US" altLang="en-US"/>
              <a:pPr/>
              <a:t>10</a:t>
            </a:fld>
            <a:endParaRPr lang="en-US" altLang="en-US"/>
          </a:p>
        </p:txBody>
      </p:sp>
      <p:sp>
        <p:nvSpPr>
          <p:cNvPr id="28674" name="Rectangle 2">
            <a:extLst>
              <a:ext uri="{FF2B5EF4-FFF2-40B4-BE49-F238E27FC236}">
                <a16:creationId xmlns:a16="http://schemas.microsoft.com/office/drawing/2014/main" id="{53D36C24-0A3F-4D5C-801D-A61FC55BB2A7}"/>
              </a:ext>
            </a:extLst>
          </p:cNvPr>
          <p:cNvSpPr>
            <a:spLocks noChangeArrowheads="1" noTextEdit="1"/>
          </p:cNvSpPr>
          <p:nvPr>
            <p:ph type="sldImg"/>
          </p:nvPr>
        </p:nvSpPr>
        <p:spPr>
          <a:ln/>
        </p:spPr>
      </p:sp>
      <p:sp>
        <p:nvSpPr>
          <p:cNvPr id="28675" name="Rectangle 3">
            <a:extLst>
              <a:ext uri="{FF2B5EF4-FFF2-40B4-BE49-F238E27FC236}">
                <a16:creationId xmlns:a16="http://schemas.microsoft.com/office/drawing/2014/main" id="{F04DABF0-033C-4287-B6E0-28639251FF9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8BE341A-78F5-445D-919E-252EB88575B6}"/>
              </a:ext>
            </a:extLst>
          </p:cNvPr>
          <p:cNvSpPr>
            <a:spLocks noGrp="1" noChangeArrowheads="1"/>
          </p:cNvSpPr>
          <p:nvPr>
            <p:ph type="sldNum" sz="quarter" idx="5"/>
          </p:nvPr>
        </p:nvSpPr>
        <p:spPr>
          <a:ln/>
        </p:spPr>
        <p:txBody>
          <a:bodyPr/>
          <a:lstStyle/>
          <a:p>
            <a:fld id="{90F67E68-8CF4-489A-A5CC-0B49AC446EF2}" type="slidenum">
              <a:rPr lang="en-US" altLang="en-US"/>
              <a:pPr/>
              <a:t>11</a:t>
            </a:fld>
            <a:endParaRPr lang="en-US" altLang="en-US"/>
          </a:p>
        </p:txBody>
      </p:sp>
      <p:sp>
        <p:nvSpPr>
          <p:cNvPr id="30722" name="Rectangle 2">
            <a:extLst>
              <a:ext uri="{FF2B5EF4-FFF2-40B4-BE49-F238E27FC236}">
                <a16:creationId xmlns:a16="http://schemas.microsoft.com/office/drawing/2014/main" id="{9CC1148C-FF28-494C-A481-9E19F02491E0}"/>
              </a:ext>
            </a:extLst>
          </p:cNvPr>
          <p:cNvSpPr>
            <a:spLocks noChangeArrowheads="1" noTextEdit="1"/>
          </p:cNvSpPr>
          <p:nvPr>
            <p:ph type="sldImg"/>
          </p:nvPr>
        </p:nvSpPr>
        <p:spPr>
          <a:ln/>
        </p:spPr>
      </p:sp>
      <p:sp>
        <p:nvSpPr>
          <p:cNvPr id="30723" name="Rectangle 3">
            <a:extLst>
              <a:ext uri="{FF2B5EF4-FFF2-40B4-BE49-F238E27FC236}">
                <a16:creationId xmlns:a16="http://schemas.microsoft.com/office/drawing/2014/main" id="{E21CC0A8-DEF6-43F7-94EF-B2913632CC3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7C976B0-4C6F-41E5-AE4C-BEA70EADE587}"/>
              </a:ext>
            </a:extLst>
          </p:cNvPr>
          <p:cNvSpPr>
            <a:spLocks noGrp="1" noChangeArrowheads="1"/>
          </p:cNvSpPr>
          <p:nvPr>
            <p:ph type="sldNum" sz="quarter" idx="5"/>
          </p:nvPr>
        </p:nvSpPr>
        <p:spPr>
          <a:ln/>
        </p:spPr>
        <p:txBody>
          <a:bodyPr/>
          <a:lstStyle/>
          <a:p>
            <a:fld id="{15341303-285D-49E3-BA96-831CF8DC068A}" type="slidenum">
              <a:rPr lang="en-US" altLang="en-US"/>
              <a:pPr/>
              <a:t>12</a:t>
            </a:fld>
            <a:endParaRPr lang="en-US" altLang="en-US"/>
          </a:p>
        </p:txBody>
      </p:sp>
      <p:sp>
        <p:nvSpPr>
          <p:cNvPr id="32770" name="Rectangle 2">
            <a:extLst>
              <a:ext uri="{FF2B5EF4-FFF2-40B4-BE49-F238E27FC236}">
                <a16:creationId xmlns:a16="http://schemas.microsoft.com/office/drawing/2014/main" id="{E200E76E-0F6B-432A-A1E2-1D2C60B859F3}"/>
              </a:ext>
            </a:extLst>
          </p:cNvPr>
          <p:cNvSpPr>
            <a:spLocks noChangeArrowheads="1" noTextEdit="1"/>
          </p:cNvSpPr>
          <p:nvPr>
            <p:ph type="sldImg"/>
          </p:nvPr>
        </p:nvSpPr>
        <p:spPr>
          <a:ln/>
        </p:spPr>
      </p:sp>
      <p:sp>
        <p:nvSpPr>
          <p:cNvPr id="32771" name="Rectangle 3">
            <a:extLst>
              <a:ext uri="{FF2B5EF4-FFF2-40B4-BE49-F238E27FC236}">
                <a16:creationId xmlns:a16="http://schemas.microsoft.com/office/drawing/2014/main" id="{D17F1735-580A-4C15-B1B9-E9E6790DD03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5FD727E-B2BE-4E0E-9FB5-4EAFC766A234}"/>
              </a:ext>
            </a:extLst>
          </p:cNvPr>
          <p:cNvSpPr>
            <a:spLocks noGrp="1" noChangeArrowheads="1"/>
          </p:cNvSpPr>
          <p:nvPr>
            <p:ph type="sldNum" sz="quarter" idx="5"/>
          </p:nvPr>
        </p:nvSpPr>
        <p:spPr>
          <a:ln/>
        </p:spPr>
        <p:txBody>
          <a:bodyPr/>
          <a:lstStyle/>
          <a:p>
            <a:fld id="{52696C4A-0835-434F-932B-24A259B27D61}" type="slidenum">
              <a:rPr lang="en-US" altLang="en-US"/>
              <a:pPr/>
              <a:t>13</a:t>
            </a:fld>
            <a:endParaRPr lang="en-US" altLang="en-US"/>
          </a:p>
        </p:txBody>
      </p:sp>
      <p:sp>
        <p:nvSpPr>
          <p:cNvPr id="34818" name="Rectangle 2">
            <a:extLst>
              <a:ext uri="{FF2B5EF4-FFF2-40B4-BE49-F238E27FC236}">
                <a16:creationId xmlns:a16="http://schemas.microsoft.com/office/drawing/2014/main" id="{76273417-AF52-4DDF-9242-74FA7A36C843}"/>
              </a:ext>
            </a:extLst>
          </p:cNvPr>
          <p:cNvSpPr>
            <a:spLocks noChangeArrowheads="1" noTextEdit="1"/>
          </p:cNvSpPr>
          <p:nvPr>
            <p:ph type="sldImg"/>
          </p:nvPr>
        </p:nvSpPr>
        <p:spPr>
          <a:ln/>
        </p:spPr>
      </p:sp>
      <p:sp>
        <p:nvSpPr>
          <p:cNvPr id="34819" name="Rectangle 3">
            <a:extLst>
              <a:ext uri="{FF2B5EF4-FFF2-40B4-BE49-F238E27FC236}">
                <a16:creationId xmlns:a16="http://schemas.microsoft.com/office/drawing/2014/main" id="{531F7BFC-55F0-4A94-A2E2-389F2780CFA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0968227-0004-4487-9807-5C139C092A36}"/>
              </a:ext>
            </a:extLst>
          </p:cNvPr>
          <p:cNvSpPr>
            <a:spLocks noGrp="1" noChangeArrowheads="1"/>
          </p:cNvSpPr>
          <p:nvPr>
            <p:ph type="sldNum" sz="quarter" idx="5"/>
          </p:nvPr>
        </p:nvSpPr>
        <p:spPr>
          <a:ln/>
        </p:spPr>
        <p:txBody>
          <a:bodyPr/>
          <a:lstStyle/>
          <a:p>
            <a:fld id="{010FEB8C-0BC4-458F-B8F7-88E5E5795F67}" type="slidenum">
              <a:rPr lang="en-US" altLang="en-US"/>
              <a:pPr/>
              <a:t>14</a:t>
            </a:fld>
            <a:endParaRPr lang="en-US" altLang="en-US"/>
          </a:p>
        </p:txBody>
      </p:sp>
      <p:sp>
        <p:nvSpPr>
          <p:cNvPr id="51202" name="Rectangle 2">
            <a:extLst>
              <a:ext uri="{FF2B5EF4-FFF2-40B4-BE49-F238E27FC236}">
                <a16:creationId xmlns:a16="http://schemas.microsoft.com/office/drawing/2014/main" id="{FCC50D29-57D4-4913-98EA-2FF697902157}"/>
              </a:ext>
            </a:extLst>
          </p:cNvPr>
          <p:cNvSpPr>
            <a:spLocks noChangeArrowheads="1" noTextEdit="1"/>
          </p:cNvSpPr>
          <p:nvPr>
            <p:ph type="sldImg"/>
          </p:nvPr>
        </p:nvSpPr>
        <p:spPr>
          <a:ln/>
        </p:spPr>
      </p:sp>
      <p:sp>
        <p:nvSpPr>
          <p:cNvPr id="51203" name="Rectangle 3">
            <a:extLst>
              <a:ext uri="{FF2B5EF4-FFF2-40B4-BE49-F238E27FC236}">
                <a16:creationId xmlns:a16="http://schemas.microsoft.com/office/drawing/2014/main" id="{B75D628F-9FA1-4B2B-9085-3971863537F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283CDC9-A2FC-4C1B-8385-6C83532BDB59}"/>
              </a:ext>
            </a:extLst>
          </p:cNvPr>
          <p:cNvSpPr>
            <a:spLocks noGrp="1" noChangeArrowheads="1"/>
          </p:cNvSpPr>
          <p:nvPr>
            <p:ph type="sldNum" sz="quarter" idx="5"/>
          </p:nvPr>
        </p:nvSpPr>
        <p:spPr>
          <a:ln/>
        </p:spPr>
        <p:txBody>
          <a:bodyPr/>
          <a:lstStyle/>
          <a:p>
            <a:fld id="{675CC4C0-3AD8-4240-87EC-74C3D6D7EEBF}" type="slidenum">
              <a:rPr lang="en-US" altLang="en-US"/>
              <a:pPr/>
              <a:t>15</a:t>
            </a:fld>
            <a:endParaRPr lang="en-US" altLang="en-US"/>
          </a:p>
        </p:txBody>
      </p:sp>
      <p:sp>
        <p:nvSpPr>
          <p:cNvPr id="53250" name="Rectangle 2">
            <a:extLst>
              <a:ext uri="{FF2B5EF4-FFF2-40B4-BE49-F238E27FC236}">
                <a16:creationId xmlns:a16="http://schemas.microsoft.com/office/drawing/2014/main" id="{A7EC75C8-281F-4DFC-83A7-078DAB895C24}"/>
              </a:ext>
            </a:extLst>
          </p:cNvPr>
          <p:cNvSpPr>
            <a:spLocks noChangeArrowheads="1" noTextEdit="1"/>
          </p:cNvSpPr>
          <p:nvPr>
            <p:ph type="sldImg"/>
          </p:nvPr>
        </p:nvSpPr>
        <p:spPr>
          <a:ln/>
        </p:spPr>
      </p:sp>
      <p:sp>
        <p:nvSpPr>
          <p:cNvPr id="53251" name="Rectangle 3">
            <a:extLst>
              <a:ext uri="{FF2B5EF4-FFF2-40B4-BE49-F238E27FC236}">
                <a16:creationId xmlns:a16="http://schemas.microsoft.com/office/drawing/2014/main" id="{03DD2BAD-2457-4A92-B1D3-CE028E2ACD6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A306A2D-05AA-47EA-8A26-20C35FD27077}"/>
              </a:ext>
            </a:extLst>
          </p:cNvPr>
          <p:cNvSpPr>
            <a:spLocks noGrp="1" noChangeArrowheads="1"/>
          </p:cNvSpPr>
          <p:nvPr>
            <p:ph type="sldNum" sz="quarter" idx="5"/>
          </p:nvPr>
        </p:nvSpPr>
        <p:spPr>
          <a:ln/>
        </p:spPr>
        <p:txBody>
          <a:bodyPr/>
          <a:lstStyle/>
          <a:p>
            <a:fld id="{1D15E2FA-30C4-4C1A-A103-E188BFF923FC}" type="slidenum">
              <a:rPr lang="en-US" altLang="en-US"/>
              <a:pPr/>
              <a:t>16</a:t>
            </a:fld>
            <a:endParaRPr lang="en-US" altLang="en-US"/>
          </a:p>
        </p:txBody>
      </p:sp>
      <p:sp>
        <p:nvSpPr>
          <p:cNvPr id="36866" name="Rectangle 2">
            <a:extLst>
              <a:ext uri="{FF2B5EF4-FFF2-40B4-BE49-F238E27FC236}">
                <a16:creationId xmlns:a16="http://schemas.microsoft.com/office/drawing/2014/main" id="{1AA83C2C-FDC5-4B34-A5B2-96D19C9FAAD9}"/>
              </a:ext>
            </a:extLst>
          </p:cNvPr>
          <p:cNvSpPr>
            <a:spLocks noChangeArrowheads="1" noTextEdit="1"/>
          </p:cNvSpPr>
          <p:nvPr>
            <p:ph type="sldImg"/>
          </p:nvPr>
        </p:nvSpPr>
        <p:spPr>
          <a:ln/>
        </p:spPr>
      </p:sp>
      <p:sp>
        <p:nvSpPr>
          <p:cNvPr id="36867" name="Rectangle 3">
            <a:extLst>
              <a:ext uri="{FF2B5EF4-FFF2-40B4-BE49-F238E27FC236}">
                <a16:creationId xmlns:a16="http://schemas.microsoft.com/office/drawing/2014/main" id="{E5FE12BC-44E3-4632-A126-F2C321424E7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62E541B-6D13-40D2-88F1-0B5EC965B4AB}"/>
              </a:ext>
            </a:extLst>
          </p:cNvPr>
          <p:cNvSpPr>
            <a:spLocks noGrp="1" noChangeArrowheads="1"/>
          </p:cNvSpPr>
          <p:nvPr>
            <p:ph type="sldNum" sz="quarter" idx="5"/>
          </p:nvPr>
        </p:nvSpPr>
        <p:spPr>
          <a:ln/>
        </p:spPr>
        <p:txBody>
          <a:bodyPr/>
          <a:lstStyle/>
          <a:p>
            <a:fld id="{A5E0C174-21B7-4F0E-94B1-DD8C4C332D77}" type="slidenum">
              <a:rPr lang="en-US" altLang="en-US"/>
              <a:pPr/>
              <a:t>17</a:t>
            </a:fld>
            <a:endParaRPr lang="en-US" altLang="en-US"/>
          </a:p>
        </p:txBody>
      </p:sp>
      <p:sp>
        <p:nvSpPr>
          <p:cNvPr id="55298" name="Rectangle 2">
            <a:extLst>
              <a:ext uri="{FF2B5EF4-FFF2-40B4-BE49-F238E27FC236}">
                <a16:creationId xmlns:a16="http://schemas.microsoft.com/office/drawing/2014/main" id="{64E23756-8108-4EA2-BB6A-D694E3FBC4AF}"/>
              </a:ext>
            </a:extLst>
          </p:cNvPr>
          <p:cNvSpPr>
            <a:spLocks noChangeArrowheads="1" noTextEdit="1"/>
          </p:cNvSpPr>
          <p:nvPr>
            <p:ph type="sldImg"/>
          </p:nvPr>
        </p:nvSpPr>
        <p:spPr>
          <a:ln/>
        </p:spPr>
      </p:sp>
      <p:sp>
        <p:nvSpPr>
          <p:cNvPr id="55299" name="Rectangle 3">
            <a:extLst>
              <a:ext uri="{FF2B5EF4-FFF2-40B4-BE49-F238E27FC236}">
                <a16:creationId xmlns:a16="http://schemas.microsoft.com/office/drawing/2014/main" id="{451CA9B3-FA5F-461E-A560-EFE02D9D0B5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A3D3CB9-92DD-4F68-962B-D8443CEED550}"/>
              </a:ext>
            </a:extLst>
          </p:cNvPr>
          <p:cNvSpPr>
            <a:spLocks noGrp="1" noChangeArrowheads="1"/>
          </p:cNvSpPr>
          <p:nvPr>
            <p:ph type="sldNum" sz="quarter" idx="5"/>
          </p:nvPr>
        </p:nvSpPr>
        <p:spPr>
          <a:ln/>
        </p:spPr>
        <p:txBody>
          <a:bodyPr/>
          <a:lstStyle/>
          <a:p>
            <a:fld id="{20413DA6-41B7-4F2E-A108-1ACBE1619500}" type="slidenum">
              <a:rPr lang="en-US" altLang="en-US"/>
              <a:pPr/>
              <a:t>18</a:t>
            </a:fld>
            <a:endParaRPr lang="en-US" altLang="en-US"/>
          </a:p>
        </p:txBody>
      </p:sp>
      <p:sp>
        <p:nvSpPr>
          <p:cNvPr id="38914" name="Rectangle 2">
            <a:extLst>
              <a:ext uri="{FF2B5EF4-FFF2-40B4-BE49-F238E27FC236}">
                <a16:creationId xmlns:a16="http://schemas.microsoft.com/office/drawing/2014/main" id="{66E32F14-27B7-476E-8C8C-8E395229575B}"/>
              </a:ext>
            </a:extLst>
          </p:cNvPr>
          <p:cNvSpPr>
            <a:spLocks noChangeArrowheads="1" noTextEdit="1"/>
          </p:cNvSpPr>
          <p:nvPr>
            <p:ph type="sldImg"/>
          </p:nvPr>
        </p:nvSpPr>
        <p:spPr>
          <a:ln/>
        </p:spPr>
      </p:sp>
      <p:sp>
        <p:nvSpPr>
          <p:cNvPr id="38915" name="Rectangle 3">
            <a:extLst>
              <a:ext uri="{FF2B5EF4-FFF2-40B4-BE49-F238E27FC236}">
                <a16:creationId xmlns:a16="http://schemas.microsoft.com/office/drawing/2014/main" id="{B6829BDA-EB7F-4F7F-A883-E6471F8E5F7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DB321A6-383F-4859-8B18-70BEBFCA1A4F}"/>
              </a:ext>
            </a:extLst>
          </p:cNvPr>
          <p:cNvSpPr>
            <a:spLocks noGrp="1" noChangeArrowheads="1"/>
          </p:cNvSpPr>
          <p:nvPr>
            <p:ph type="sldNum" sz="quarter" idx="5"/>
          </p:nvPr>
        </p:nvSpPr>
        <p:spPr>
          <a:ln/>
        </p:spPr>
        <p:txBody>
          <a:bodyPr/>
          <a:lstStyle/>
          <a:p>
            <a:fld id="{61F54798-589C-4522-9AF3-9ED4D3A886ED}" type="slidenum">
              <a:rPr lang="en-US" altLang="en-US"/>
              <a:pPr/>
              <a:t>19</a:t>
            </a:fld>
            <a:endParaRPr lang="en-US" altLang="en-US"/>
          </a:p>
        </p:txBody>
      </p:sp>
      <p:sp>
        <p:nvSpPr>
          <p:cNvPr id="57346" name="Rectangle 2">
            <a:extLst>
              <a:ext uri="{FF2B5EF4-FFF2-40B4-BE49-F238E27FC236}">
                <a16:creationId xmlns:a16="http://schemas.microsoft.com/office/drawing/2014/main" id="{F6F20E60-DFEA-4D47-8E0E-FD521CB8BE4F}"/>
              </a:ext>
            </a:extLst>
          </p:cNvPr>
          <p:cNvSpPr>
            <a:spLocks noChangeArrowheads="1" noTextEdit="1"/>
          </p:cNvSpPr>
          <p:nvPr>
            <p:ph type="sldImg"/>
          </p:nvPr>
        </p:nvSpPr>
        <p:spPr>
          <a:ln/>
        </p:spPr>
      </p:sp>
      <p:sp>
        <p:nvSpPr>
          <p:cNvPr id="57347" name="Rectangle 3">
            <a:extLst>
              <a:ext uri="{FF2B5EF4-FFF2-40B4-BE49-F238E27FC236}">
                <a16:creationId xmlns:a16="http://schemas.microsoft.com/office/drawing/2014/main" id="{B1367AE3-8FEF-4737-AB4A-CB37EC07869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EE80ABD-2A96-4087-B47A-27B2584C1DB5}"/>
              </a:ext>
            </a:extLst>
          </p:cNvPr>
          <p:cNvSpPr>
            <a:spLocks noGrp="1" noChangeArrowheads="1"/>
          </p:cNvSpPr>
          <p:nvPr>
            <p:ph type="sldNum" sz="quarter" idx="5"/>
          </p:nvPr>
        </p:nvSpPr>
        <p:spPr>
          <a:ln/>
        </p:spPr>
        <p:txBody>
          <a:bodyPr/>
          <a:lstStyle/>
          <a:p>
            <a:fld id="{58828E30-4A02-426B-BD62-08B086E31798}" type="slidenum">
              <a:rPr lang="en-US" altLang="en-US"/>
              <a:pPr/>
              <a:t>20</a:t>
            </a:fld>
            <a:endParaRPr lang="en-US" altLang="en-US"/>
          </a:p>
        </p:txBody>
      </p:sp>
      <p:sp>
        <p:nvSpPr>
          <p:cNvPr id="40962" name="Rectangle 2">
            <a:extLst>
              <a:ext uri="{FF2B5EF4-FFF2-40B4-BE49-F238E27FC236}">
                <a16:creationId xmlns:a16="http://schemas.microsoft.com/office/drawing/2014/main" id="{4EBA512F-3744-47F7-8FAD-87BF448F2265}"/>
              </a:ext>
            </a:extLst>
          </p:cNvPr>
          <p:cNvSpPr>
            <a:spLocks noChangeArrowheads="1" noTextEdit="1"/>
          </p:cNvSpPr>
          <p:nvPr>
            <p:ph type="sldImg"/>
          </p:nvPr>
        </p:nvSpPr>
        <p:spPr>
          <a:ln/>
        </p:spPr>
      </p:sp>
      <p:sp>
        <p:nvSpPr>
          <p:cNvPr id="40963" name="Rectangle 3">
            <a:extLst>
              <a:ext uri="{FF2B5EF4-FFF2-40B4-BE49-F238E27FC236}">
                <a16:creationId xmlns:a16="http://schemas.microsoft.com/office/drawing/2014/main" id="{BF16B70F-FC8B-4EB9-BD31-B56665AD82C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F44FECF-DE54-469D-AA49-3AB7837869B0}"/>
              </a:ext>
            </a:extLst>
          </p:cNvPr>
          <p:cNvSpPr>
            <a:spLocks noGrp="1" noChangeArrowheads="1"/>
          </p:cNvSpPr>
          <p:nvPr>
            <p:ph type="sldNum" sz="quarter" idx="5"/>
          </p:nvPr>
        </p:nvSpPr>
        <p:spPr>
          <a:ln/>
        </p:spPr>
        <p:txBody>
          <a:bodyPr/>
          <a:lstStyle/>
          <a:p>
            <a:fld id="{2F20B8DB-86DA-4EFC-B617-3CE7A590DA35}" type="slidenum">
              <a:rPr lang="en-US" altLang="en-US"/>
              <a:pPr/>
              <a:t>21</a:t>
            </a:fld>
            <a:endParaRPr lang="en-US" altLang="en-US"/>
          </a:p>
        </p:txBody>
      </p:sp>
      <p:sp>
        <p:nvSpPr>
          <p:cNvPr id="61442" name="Rectangle 2">
            <a:extLst>
              <a:ext uri="{FF2B5EF4-FFF2-40B4-BE49-F238E27FC236}">
                <a16:creationId xmlns:a16="http://schemas.microsoft.com/office/drawing/2014/main" id="{962C273A-0C6B-4C9C-8910-971E438B702C}"/>
              </a:ext>
            </a:extLst>
          </p:cNvPr>
          <p:cNvSpPr>
            <a:spLocks noChangeArrowheads="1" noTextEdit="1"/>
          </p:cNvSpPr>
          <p:nvPr>
            <p:ph type="sldImg"/>
          </p:nvPr>
        </p:nvSpPr>
        <p:spPr>
          <a:ln/>
        </p:spPr>
      </p:sp>
      <p:sp>
        <p:nvSpPr>
          <p:cNvPr id="61443" name="Rectangle 3">
            <a:extLst>
              <a:ext uri="{FF2B5EF4-FFF2-40B4-BE49-F238E27FC236}">
                <a16:creationId xmlns:a16="http://schemas.microsoft.com/office/drawing/2014/main" id="{F145AB27-0793-4604-BEF8-C75270B2B17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AC08CF0-2083-4C5E-B4A8-938B1DB3C588}"/>
              </a:ext>
            </a:extLst>
          </p:cNvPr>
          <p:cNvSpPr>
            <a:spLocks noGrp="1" noChangeArrowheads="1"/>
          </p:cNvSpPr>
          <p:nvPr>
            <p:ph type="sldNum" sz="quarter" idx="5"/>
          </p:nvPr>
        </p:nvSpPr>
        <p:spPr>
          <a:ln/>
        </p:spPr>
        <p:txBody>
          <a:bodyPr/>
          <a:lstStyle/>
          <a:p>
            <a:fld id="{3DF89CD2-0538-413E-A371-B943AD6C9A0B}" type="slidenum">
              <a:rPr lang="en-US" altLang="en-US"/>
              <a:pPr/>
              <a:t>22</a:t>
            </a:fld>
            <a:endParaRPr lang="en-US" altLang="en-US"/>
          </a:p>
        </p:txBody>
      </p:sp>
      <p:sp>
        <p:nvSpPr>
          <p:cNvPr id="63490" name="Rectangle 2">
            <a:extLst>
              <a:ext uri="{FF2B5EF4-FFF2-40B4-BE49-F238E27FC236}">
                <a16:creationId xmlns:a16="http://schemas.microsoft.com/office/drawing/2014/main" id="{4CBF8072-B019-43EC-9C1E-03BA91400904}"/>
              </a:ext>
            </a:extLst>
          </p:cNvPr>
          <p:cNvSpPr>
            <a:spLocks noChangeArrowheads="1" noTextEdit="1"/>
          </p:cNvSpPr>
          <p:nvPr>
            <p:ph type="sldImg"/>
          </p:nvPr>
        </p:nvSpPr>
        <p:spPr>
          <a:ln/>
        </p:spPr>
      </p:sp>
      <p:sp>
        <p:nvSpPr>
          <p:cNvPr id="63491" name="Rectangle 3">
            <a:extLst>
              <a:ext uri="{FF2B5EF4-FFF2-40B4-BE49-F238E27FC236}">
                <a16:creationId xmlns:a16="http://schemas.microsoft.com/office/drawing/2014/main" id="{5BF06F95-8702-4157-B453-17FB0274A34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1550C82-2D60-4D57-AA75-EA634BB0683F}"/>
              </a:ext>
            </a:extLst>
          </p:cNvPr>
          <p:cNvSpPr>
            <a:spLocks noGrp="1" noChangeArrowheads="1"/>
          </p:cNvSpPr>
          <p:nvPr>
            <p:ph type="sldNum" sz="quarter" idx="5"/>
          </p:nvPr>
        </p:nvSpPr>
        <p:spPr>
          <a:ln/>
        </p:spPr>
        <p:txBody>
          <a:bodyPr/>
          <a:lstStyle/>
          <a:p>
            <a:fld id="{822F97BC-84A7-46DD-A291-DAD3E7754385}" type="slidenum">
              <a:rPr lang="en-US" altLang="en-US"/>
              <a:pPr/>
              <a:t>23</a:t>
            </a:fld>
            <a:endParaRPr lang="en-US" altLang="en-US"/>
          </a:p>
        </p:txBody>
      </p:sp>
      <p:sp>
        <p:nvSpPr>
          <p:cNvPr id="43010" name="Rectangle 2">
            <a:extLst>
              <a:ext uri="{FF2B5EF4-FFF2-40B4-BE49-F238E27FC236}">
                <a16:creationId xmlns:a16="http://schemas.microsoft.com/office/drawing/2014/main" id="{91AAAF55-ED03-42F6-BCD4-80FE10763D00}"/>
              </a:ext>
            </a:extLst>
          </p:cNvPr>
          <p:cNvSpPr>
            <a:spLocks noChangeArrowheads="1" noTextEdit="1"/>
          </p:cNvSpPr>
          <p:nvPr>
            <p:ph type="sldImg"/>
          </p:nvPr>
        </p:nvSpPr>
        <p:spPr>
          <a:ln/>
        </p:spPr>
      </p:sp>
      <p:sp>
        <p:nvSpPr>
          <p:cNvPr id="43011" name="Rectangle 3">
            <a:extLst>
              <a:ext uri="{FF2B5EF4-FFF2-40B4-BE49-F238E27FC236}">
                <a16:creationId xmlns:a16="http://schemas.microsoft.com/office/drawing/2014/main" id="{E4A5753F-6BDF-4E4F-833D-8BFDE3CC49A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D1943B6-A2CE-4C31-8EF1-E3F076C9F0F3}"/>
              </a:ext>
            </a:extLst>
          </p:cNvPr>
          <p:cNvSpPr>
            <a:spLocks noGrp="1" noChangeArrowheads="1"/>
          </p:cNvSpPr>
          <p:nvPr>
            <p:ph type="sldNum" sz="quarter" idx="5"/>
          </p:nvPr>
        </p:nvSpPr>
        <p:spPr>
          <a:ln/>
        </p:spPr>
        <p:txBody>
          <a:bodyPr/>
          <a:lstStyle/>
          <a:p>
            <a:fld id="{58C9D213-4E32-4714-8DF6-89C41A23947B}" type="slidenum">
              <a:rPr lang="en-US" altLang="en-US"/>
              <a:pPr/>
              <a:t>24</a:t>
            </a:fld>
            <a:endParaRPr lang="en-US" altLang="en-US"/>
          </a:p>
        </p:txBody>
      </p:sp>
      <p:sp>
        <p:nvSpPr>
          <p:cNvPr id="65538" name="Rectangle 2">
            <a:extLst>
              <a:ext uri="{FF2B5EF4-FFF2-40B4-BE49-F238E27FC236}">
                <a16:creationId xmlns:a16="http://schemas.microsoft.com/office/drawing/2014/main" id="{3E34B824-EB94-4D3F-AA63-D69ACAD0F450}"/>
              </a:ext>
            </a:extLst>
          </p:cNvPr>
          <p:cNvSpPr>
            <a:spLocks noChangeArrowheads="1" noTextEdit="1"/>
          </p:cNvSpPr>
          <p:nvPr>
            <p:ph type="sldImg"/>
          </p:nvPr>
        </p:nvSpPr>
        <p:spPr>
          <a:ln/>
        </p:spPr>
      </p:sp>
      <p:sp>
        <p:nvSpPr>
          <p:cNvPr id="65539" name="Rectangle 3">
            <a:extLst>
              <a:ext uri="{FF2B5EF4-FFF2-40B4-BE49-F238E27FC236}">
                <a16:creationId xmlns:a16="http://schemas.microsoft.com/office/drawing/2014/main" id="{11FF3681-137A-4B5C-8904-85FC193BDE2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CF8E501-27D9-479D-B57B-3EC3684ABB16}"/>
              </a:ext>
            </a:extLst>
          </p:cNvPr>
          <p:cNvSpPr>
            <a:spLocks noGrp="1" noChangeArrowheads="1"/>
          </p:cNvSpPr>
          <p:nvPr>
            <p:ph type="sldNum" sz="quarter" idx="5"/>
          </p:nvPr>
        </p:nvSpPr>
        <p:spPr>
          <a:ln/>
        </p:spPr>
        <p:txBody>
          <a:bodyPr/>
          <a:lstStyle/>
          <a:p>
            <a:fld id="{11C1706A-1A02-4401-8B8A-8739AEC0E253}" type="slidenum">
              <a:rPr lang="en-US" altLang="en-US"/>
              <a:pPr/>
              <a:t>25</a:t>
            </a:fld>
            <a:endParaRPr lang="en-US" altLang="en-US"/>
          </a:p>
        </p:txBody>
      </p:sp>
      <p:sp>
        <p:nvSpPr>
          <p:cNvPr id="67586" name="Rectangle 2">
            <a:extLst>
              <a:ext uri="{FF2B5EF4-FFF2-40B4-BE49-F238E27FC236}">
                <a16:creationId xmlns:a16="http://schemas.microsoft.com/office/drawing/2014/main" id="{E80A78AC-001A-486F-A4DA-DE72F218842C}"/>
              </a:ext>
            </a:extLst>
          </p:cNvPr>
          <p:cNvSpPr>
            <a:spLocks noChangeArrowheads="1" noTextEdit="1"/>
          </p:cNvSpPr>
          <p:nvPr>
            <p:ph type="sldImg"/>
          </p:nvPr>
        </p:nvSpPr>
        <p:spPr>
          <a:ln/>
        </p:spPr>
      </p:sp>
      <p:sp>
        <p:nvSpPr>
          <p:cNvPr id="67587" name="Rectangle 3">
            <a:extLst>
              <a:ext uri="{FF2B5EF4-FFF2-40B4-BE49-F238E27FC236}">
                <a16:creationId xmlns:a16="http://schemas.microsoft.com/office/drawing/2014/main" id="{72A9AD7F-6841-4769-BD63-5A814C675E0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3AC6189-F6EF-4806-B919-81EE6E61F3B8}"/>
              </a:ext>
            </a:extLst>
          </p:cNvPr>
          <p:cNvSpPr>
            <a:spLocks noGrp="1" noChangeArrowheads="1"/>
          </p:cNvSpPr>
          <p:nvPr>
            <p:ph type="sldNum" sz="quarter" idx="5"/>
          </p:nvPr>
        </p:nvSpPr>
        <p:spPr>
          <a:ln/>
        </p:spPr>
        <p:txBody>
          <a:bodyPr/>
          <a:lstStyle/>
          <a:p>
            <a:fld id="{331490A7-B8C4-4327-9756-C3CE09B5F466}" type="slidenum">
              <a:rPr lang="en-US" altLang="en-US"/>
              <a:pPr/>
              <a:t>26</a:t>
            </a:fld>
            <a:endParaRPr lang="en-US" altLang="en-US"/>
          </a:p>
        </p:txBody>
      </p:sp>
      <p:sp>
        <p:nvSpPr>
          <p:cNvPr id="69634" name="Rectangle 2">
            <a:extLst>
              <a:ext uri="{FF2B5EF4-FFF2-40B4-BE49-F238E27FC236}">
                <a16:creationId xmlns:a16="http://schemas.microsoft.com/office/drawing/2014/main" id="{1140B23B-682C-45C0-BB9B-5213804C144B}"/>
              </a:ext>
            </a:extLst>
          </p:cNvPr>
          <p:cNvSpPr>
            <a:spLocks noChangeArrowheads="1" noTextEdit="1"/>
          </p:cNvSpPr>
          <p:nvPr>
            <p:ph type="sldImg"/>
          </p:nvPr>
        </p:nvSpPr>
        <p:spPr>
          <a:ln/>
        </p:spPr>
      </p:sp>
      <p:sp>
        <p:nvSpPr>
          <p:cNvPr id="69635" name="Rectangle 3">
            <a:extLst>
              <a:ext uri="{FF2B5EF4-FFF2-40B4-BE49-F238E27FC236}">
                <a16:creationId xmlns:a16="http://schemas.microsoft.com/office/drawing/2014/main" id="{2C4C30B3-DD93-4D64-AAE4-F0AA062AA6D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A0BC22D-203A-4E8F-AFDA-F89CACE37296}"/>
              </a:ext>
            </a:extLst>
          </p:cNvPr>
          <p:cNvSpPr>
            <a:spLocks noGrp="1" noChangeArrowheads="1"/>
          </p:cNvSpPr>
          <p:nvPr>
            <p:ph type="sldNum" sz="quarter" idx="5"/>
          </p:nvPr>
        </p:nvSpPr>
        <p:spPr>
          <a:ln/>
        </p:spPr>
        <p:txBody>
          <a:bodyPr/>
          <a:lstStyle/>
          <a:p>
            <a:fld id="{1833E951-45F7-40FD-B21C-27CD3F1DC592}" type="slidenum">
              <a:rPr lang="en-US" altLang="en-US"/>
              <a:pPr/>
              <a:t>27</a:t>
            </a:fld>
            <a:endParaRPr lang="en-US" altLang="en-US"/>
          </a:p>
        </p:txBody>
      </p:sp>
      <p:sp>
        <p:nvSpPr>
          <p:cNvPr id="45058" name="Rectangle 2">
            <a:extLst>
              <a:ext uri="{FF2B5EF4-FFF2-40B4-BE49-F238E27FC236}">
                <a16:creationId xmlns:a16="http://schemas.microsoft.com/office/drawing/2014/main" id="{38B6094E-93F0-43DF-8CFB-7F11D389E703}"/>
              </a:ext>
            </a:extLst>
          </p:cNvPr>
          <p:cNvSpPr>
            <a:spLocks noChangeArrowheads="1" noTextEdit="1"/>
          </p:cNvSpPr>
          <p:nvPr>
            <p:ph type="sldImg"/>
          </p:nvPr>
        </p:nvSpPr>
        <p:spPr>
          <a:ln/>
        </p:spPr>
      </p:sp>
      <p:sp>
        <p:nvSpPr>
          <p:cNvPr id="45059" name="Rectangle 3">
            <a:extLst>
              <a:ext uri="{FF2B5EF4-FFF2-40B4-BE49-F238E27FC236}">
                <a16:creationId xmlns:a16="http://schemas.microsoft.com/office/drawing/2014/main" id="{8D139ADD-EE3D-49DD-B832-B99A26589AA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97F6642-F8D9-48F1-9967-38A8F533620A}"/>
              </a:ext>
            </a:extLst>
          </p:cNvPr>
          <p:cNvSpPr>
            <a:spLocks noGrp="1" noChangeArrowheads="1"/>
          </p:cNvSpPr>
          <p:nvPr>
            <p:ph type="sldNum" sz="quarter" idx="5"/>
          </p:nvPr>
        </p:nvSpPr>
        <p:spPr>
          <a:ln/>
        </p:spPr>
        <p:txBody>
          <a:bodyPr/>
          <a:lstStyle/>
          <a:p>
            <a:fld id="{E01678F4-A225-4B39-A850-C673F682750C}" type="slidenum">
              <a:rPr lang="en-US" altLang="en-US"/>
              <a:pPr/>
              <a:t>28</a:t>
            </a:fld>
            <a:endParaRPr lang="en-US" altLang="en-US"/>
          </a:p>
        </p:txBody>
      </p:sp>
      <p:sp>
        <p:nvSpPr>
          <p:cNvPr id="47106" name="Rectangle 2">
            <a:extLst>
              <a:ext uri="{FF2B5EF4-FFF2-40B4-BE49-F238E27FC236}">
                <a16:creationId xmlns:a16="http://schemas.microsoft.com/office/drawing/2014/main" id="{CA70DE8E-F3AE-42BD-BC77-3F17334D576E}"/>
              </a:ext>
            </a:extLst>
          </p:cNvPr>
          <p:cNvSpPr>
            <a:spLocks noChangeArrowheads="1" noTextEdit="1"/>
          </p:cNvSpPr>
          <p:nvPr>
            <p:ph type="sldImg"/>
          </p:nvPr>
        </p:nvSpPr>
        <p:spPr>
          <a:ln/>
        </p:spPr>
      </p:sp>
      <p:sp>
        <p:nvSpPr>
          <p:cNvPr id="47107" name="Rectangle 3">
            <a:extLst>
              <a:ext uri="{FF2B5EF4-FFF2-40B4-BE49-F238E27FC236}">
                <a16:creationId xmlns:a16="http://schemas.microsoft.com/office/drawing/2014/main" id="{B136ED58-8258-4079-84D6-E9BE925CC28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C93473D-D906-4A7A-B57A-939DB26AE566}"/>
              </a:ext>
            </a:extLst>
          </p:cNvPr>
          <p:cNvSpPr>
            <a:spLocks noGrp="1" noChangeArrowheads="1"/>
          </p:cNvSpPr>
          <p:nvPr>
            <p:ph type="sldNum" sz="quarter" idx="5"/>
          </p:nvPr>
        </p:nvSpPr>
        <p:spPr>
          <a:ln/>
        </p:spPr>
        <p:txBody>
          <a:bodyPr/>
          <a:lstStyle/>
          <a:p>
            <a:fld id="{48024095-1648-4A33-B288-50671BF7CE0E}" type="slidenum">
              <a:rPr lang="en-US" altLang="en-US"/>
              <a:pPr/>
              <a:t>29</a:t>
            </a:fld>
            <a:endParaRPr lang="en-US" altLang="en-US"/>
          </a:p>
        </p:txBody>
      </p:sp>
      <p:sp>
        <p:nvSpPr>
          <p:cNvPr id="71682" name="Rectangle 2">
            <a:extLst>
              <a:ext uri="{FF2B5EF4-FFF2-40B4-BE49-F238E27FC236}">
                <a16:creationId xmlns:a16="http://schemas.microsoft.com/office/drawing/2014/main" id="{7FAECEAF-5CDD-437D-A7E4-9305BEAB0725}"/>
              </a:ext>
            </a:extLst>
          </p:cNvPr>
          <p:cNvSpPr>
            <a:spLocks noChangeArrowheads="1" noTextEdit="1"/>
          </p:cNvSpPr>
          <p:nvPr>
            <p:ph type="sldImg"/>
          </p:nvPr>
        </p:nvSpPr>
        <p:spPr>
          <a:ln/>
        </p:spPr>
      </p:sp>
      <p:sp>
        <p:nvSpPr>
          <p:cNvPr id="71683" name="Rectangle 3">
            <a:extLst>
              <a:ext uri="{FF2B5EF4-FFF2-40B4-BE49-F238E27FC236}">
                <a16:creationId xmlns:a16="http://schemas.microsoft.com/office/drawing/2014/main" id="{8D032D3D-A0D0-4CC2-9C35-976A03A9C00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63B877F-1BFE-42DC-B7D0-AB6736FFA8D6}"/>
              </a:ext>
            </a:extLst>
          </p:cNvPr>
          <p:cNvSpPr>
            <a:spLocks noGrp="1" noChangeArrowheads="1"/>
          </p:cNvSpPr>
          <p:nvPr>
            <p:ph type="sldNum" sz="quarter" idx="5"/>
          </p:nvPr>
        </p:nvSpPr>
        <p:spPr>
          <a:ln/>
        </p:spPr>
        <p:txBody>
          <a:bodyPr/>
          <a:lstStyle/>
          <a:p>
            <a:fld id="{0519C85A-5464-45F2-A8E8-0E6F4FF4EAA5}" type="slidenum">
              <a:rPr lang="en-US" altLang="en-US"/>
              <a:pPr/>
              <a:t>30</a:t>
            </a:fld>
            <a:endParaRPr lang="en-US" altLang="en-US"/>
          </a:p>
        </p:txBody>
      </p:sp>
      <p:sp>
        <p:nvSpPr>
          <p:cNvPr id="49154" name="Rectangle 2">
            <a:extLst>
              <a:ext uri="{FF2B5EF4-FFF2-40B4-BE49-F238E27FC236}">
                <a16:creationId xmlns:a16="http://schemas.microsoft.com/office/drawing/2014/main" id="{C95A9A52-CBBB-4CF2-A4BB-07FD244D2B86}"/>
              </a:ext>
            </a:extLst>
          </p:cNvPr>
          <p:cNvSpPr>
            <a:spLocks noChangeArrowheads="1" noTextEdit="1"/>
          </p:cNvSpPr>
          <p:nvPr>
            <p:ph type="sldImg"/>
          </p:nvPr>
        </p:nvSpPr>
        <p:spPr>
          <a:ln/>
        </p:spPr>
      </p:sp>
      <p:sp>
        <p:nvSpPr>
          <p:cNvPr id="49155" name="Rectangle 3">
            <a:extLst>
              <a:ext uri="{FF2B5EF4-FFF2-40B4-BE49-F238E27FC236}">
                <a16:creationId xmlns:a16="http://schemas.microsoft.com/office/drawing/2014/main" id="{80FF535F-419F-4BF0-AABA-9E1FE298D390}"/>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074" name="Group 2">
            <a:extLst>
              <a:ext uri="{FF2B5EF4-FFF2-40B4-BE49-F238E27FC236}">
                <a16:creationId xmlns:a16="http://schemas.microsoft.com/office/drawing/2014/main" id="{7D4161D8-908A-4EBA-80B0-21447F8A9559}"/>
              </a:ext>
            </a:extLst>
          </p:cNvPr>
          <p:cNvGrpSpPr>
            <a:grpSpLocks/>
          </p:cNvGrpSpPr>
          <p:nvPr/>
        </p:nvGrpSpPr>
        <p:grpSpPr bwMode="auto">
          <a:xfrm>
            <a:off x="0" y="0"/>
            <a:ext cx="9144000" cy="6858000"/>
            <a:chOff x="0" y="0"/>
            <a:chExt cx="5760" cy="4320"/>
          </a:xfrm>
        </p:grpSpPr>
        <p:sp>
          <p:nvSpPr>
            <p:cNvPr id="3075" name="Rectangle 3">
              <a:extLst>
                <a:ext uri="{FF2B5EF4-FFF2-40B4-BE49-F238E27FC236}">
                  <a16:creationId xmlns:a16="http://schemas.microsoft.com/office/drawing/2014/main" id="{325703DA-3FC6-4CDB-8415-0F49805BDC7E}"/>
                </a:ext>
              </a:extLst>
            </p:cNvPr>
            <p:cNvSpPr>
              <a:spLocks noChangeArrowheads="1"/>
            </p:cNvSpPr>
            <p:nvPr/>
          </p:nvSpPr>
          <p:spPr bwMode="hidden">
            <a:xfrm>
              <a:off x="0" y="0"/>
              <a:ext cx="5760" cy="535"/>
            </a:xfrm>
            <a:prstGeom prst="rect">
              <a:avLst/>
            </a:pr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3076" name="Rectangle 4">
              <a:extLst>
                <a:ext uri="{FF2B5EF4-FFF2-40B4-BE49-F238E27FC236}">
                  <a16:creationId xmlns:a16="http://schemas.microsoft.com/office/drawing/2014/main" id="{6F8ED0FB-387C-4715-85C5-190D87C37ED8}"/>
                </a:ext>
              </a:extLst>
            </p:cNvPr>
            <p:cNvSpPr>
              <a:spLocks noChangeArrowheads="1"/>
            </p:cNvSpPr>
            <p:nvPr/>
          </p:nvSpPr>
          <p:spPr bwMode="hidden">
            <a:xfrm>
              <a:off x="0" y="3147"/>
              <a:ext cx="5760" cy="1173"/>
            </a:xfrm>
            <a:prstGeom prst="rect">
              <a:avLst/>
            </a:prstGeom>
            <a:gradFill rotWithShape="0">
              <a:gsLst>
                <a:gs pos="0">
                  <a:schemeClr val="bg1"/>
                </a:gs>
                <a:gs pos="100000">
                  <a:schemeClr val="folHlink"/>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GB"/>
            </a:p>
          </p:txBody>
        </p:sp>
      </p:grpSp>
      <p:sp>
        <p:nvSpPr>
          <p:cNvPr id="3077" name="Rectangle 5">
            <a:extLst>
              <a:ext uri="{FF2B5EF4-FFF2-40B4-BE49-F238E27FC236}">
                <a16:creationId xmlns:a16="http://schemas.microsoft.com/office/drawing/2014/main" id="{35137572-1C7E-418D-A3E3-B72BAF5DD486}"/>
              </a:ext>
            </a:extLst>
          </p:cNvPr>
          <p:cNvSpPr>
            <a:spLocks noGrp="1" noChangeArrowheads="1"/>
          </p:cNvSpPr>
          <p:nvPr>
            <p:ph type="ctrTitle"/>
          </p:nvPr>
        </p:nvSpPr>
        <p:spPr>
          <a:xfrm>
            <a:off x="1295400" y="1524000"/>
            <a:ext cx="7772400" cy="1143000"/>
          </a:xfrm>
        </p:spPr>
        <p:txBody>
          <a:bodyPr/>
          <a:lstStyle>
            <a:lvl1pPr>
              <a:defRPr/>
            </a:lvl1pPr>
          </a:lstStyle>
          <a:p>
            <a:pPr lvl="0"/>
            <a:r>
              <a:rPr lang="en-US" altLang="en-US" noProof="0"/>
              <a:t>Click to edit Master title style</a:t>
            </a:r>
          </a:p>
        </p:txBody>
      </p:sp>
      <p:sp>
        <p:nvSpPr>
          <p:cNvPr id="3078" name="Rectangle 6">
            <a:extLst>
              <a:ext uri="{FF2B5EF4-FFF2-40B4-BE49-F238E27FC236}">
                <a16:creationId xmlns:a16="http://schemas.microsoft.com/office/drawing/2014/main" id="{AB0C134B-50A1-4863-AAF5-2A4B2D92C7C8}"/>
              </a:ext>
            </a:extLst>
          </p:cNvPr>
          <p:cNvSpPr>
            <a:spLocks noGrp="1" noChangeArrowheads="1"/>
          </p:cNvSpPr>
          <p:nvPr>
            <p:ph type="subTitle" idx="1"/>
          </p:nvPr>
        </p:nvSpPr>
        <p:spPr>
          <a:xfrm>
            <a:off x="1371600" y="3886200"/>
            <a:ext cx="6400800" cy="1752600"/>
          </a:xfrm>
        </p:spPr>
        <p:txBody>
          <a:bodyPr/>
          <a:lstStyle>
            <a:lvl1pPr marL="0" indent="0">
              <a:buFont typeface="Monotype Sorts" pitchFamily="2" charset="2"/>
              <a:buNone/>
              <a:defRPr/>
            </a:lvl1pPr>
          </a:lstStyle>
          <a:p>
            <a:pPr lvl="0"/>
            <a:r>
              <a:rPr lang="en-US" altLang="en-US" noProof="0"/>
              <a:t>Click to edit Master subtitle style</a:t>
            </a:r>
          </a:p>
        </p:txBody>
      </p:sp>
      <p:sp>
        <p:nvSpPr>
          <p:cNvPr id="3079" name="Rectangle 7">
            <a:extLst>
              <a:ext uri="{FF2B5EF4-FFF2-40B4-BE49-F238E27FC236}">
                <a16:creationId xmlns:a16="http://schemas.microsoft.com/office/drawing/2014/main" id="{1C1C1DA7-C043-409D-9273-482C8E5BCCAE}"/>
              </a:ext>
            </a:extLst>
          </p:cNvPr>
          <p:cNvSpPr>
            <a:spLocks noGrp="1" noChangeArrowheads="1"/>
          </p:cNvSpPr>
          <p:nvPr>
            <p:ph type="dt" sz="half" idx="2"/>
          </p:nvPr>
        </p:nvSpPr>
        <p:spPr>
          <a:xfrm>
            <a:off x="1295400" y="6248400"/>
            <a:ext cx="1905000" cy="457200"/>
          </a:xfrm>
        </p:spPr>
        <p:txBody>
          <a:bodyPr/>
          <a:lstStyle>
            <a:lvl1pPr>
              <a:defRPr>
                <a:solidFill>
                  <a:srgbClr val="FFFFFF"/>
                </a:solidFill>
              </a:defRPr>
            </a:lvl1pPr>
          </a:lstStyle>
          <a:p>
            <a:endParaRPr lang="en-US" altLang="en-US"/>
          </a:p>
        </p:txBody>
      </p:sp>
      <p:sp>
        <p:nvSpPr>
          <p:cNvPr id="3080" name="Rectangle 8">
            <a:extLst>
              <a:ext uri="{FF2B5EF4-FFF2-40B4-BE49-F238E27FC236}">
                <a16:creationId xmlns:a16="http://schemas.microsoft.com/office/drawing/2014/main" id="{5293663A-86A8-4507-A1E5-3CF29E56BEA3}"/>
              </a:ext>
            </a:extLst>
          </p:cNvPr>
          <p:cNvSpPr>
            <a:spLocks noGrp="1" noChangeArrowheads="1"/>
          </p:cNvSpPr>
          <p:nvPr>
            <p:ph type="ftr" sz="quarter" idx="3"/>
          </p:nvPr>
        </p:nvSpPr>
        <p:spPr>
          <a:xfrm>
            <a:off x="3733800" y="6248400"/>
            <a:ext cx="2895600" cy="457200"/>
          </a:xfrm>
        </p:spPr>
        <p:txBody>
          <a:bodyPr/>
          <a:lstStyle>
            <a:lvl1pPr>
              <a:defRPr>
                <a:solidFill>
                  <a:srgbClr val="FFFFFF"/>
                </a:solidFill>
              </a:defRPr>
            </a:lvl1pPr>
          </a:lstStyle>
          <a:p>
            <a:endParaRPr lang="en-US" altLang="en-US"/>
          </a:p>
        </p:txBody>
      </p:sp>
      <p:sp>
        <p:nvSpPr>
          <p:cNvPr id="3081" name="Rectangle 9">
            <a:extLst>
              <a:ext uri="{FF2B5EF4-FFF2-40B4-BE49-F238E27FC236}">
                <a16:creationId xmlns:a16="http://schemas.microsoft.com/office/drawing/2014/main" id="{4D6D68F2-858E-41DD-8564-A538284BD145}"/>
              </a:ext>
            </a:extLst>
          </p:cNvPr>
          <p:cNvSpPr>
            <a:spLocks noGrp="1" noChangeArrowheads="1"/>
          </p:cNvSpPr>
          <p:nvPr>
            <p:ph type="sldNum" sz="quarter" idx="4"/>
          </p:nvPr>
        </p:nvSpPr>
        <p:spPr>
          <a:xfrm>
            <a:off x="7162800" y="6248400"/>
            <a:ext cx="1905000" cy="457200"/>
          </a:xfrm>
        </p:spPr>
        <p:txBody>
          <a:bodyPr/>
          <a:lstStyle>
            <a:lvl1pPr>
              <a:defRPr>
                <a:solidFill>
                  <a:srgbClr val="FFFFFF"/>
                </a:solidFill>
              </a:defRPr>
            </a:lvl1pPr>
          </a:lstStyle>
          <a:p>
            <a:fld id="{ED47710B-A8FB-4A50-AB62-F0E7284B9481}" type="slidenum">
              <a:rPr lang="en-US" altLang="en-US"/>
              <a:pPr/>
              <a:t>‹#›</a:t>
            </a:fld>
            <a:endParaRPr lang="en-US" altLang="en-US"/>
          </a:p>
        </p:txBody>
      </p:sp>
      <p:grpSp>
        <p:nvGrpSpPr>
          <p:cNvPr id="3082" name="Group 10">
            <a:extLst>
              <a:ext uri="{FF2B5EF4-FFF2-40B4-BE49-F238E27FC236}">
                <a16:creationId xmlns:a16="http://schemas.microsoft.com/office/drawing/2014/main" id="{F7E5FC6F-F364-4DB4-9D48-1958E3C080DD}"/>
              </a:ext>
            </a:extLst>
          </p:cNvPr>
          <p:cNvGrpSpPr>
            <a:grpSpLocks/>
          </p:cNvGrpSpPr>
          <p:nvPr/>
        </p:nvGrpSpPr>
        <p:grpSpPr bwMode="auto">
          <a:xfrm>
            <a:off x="152400" y="314325"/>
            <a:ext cx="847725" cy="6543675"/>
            <a:chOff x="96" y="198"/>
            <a:chExt cx="534" cy="4122"/>
          </a:xfrm>
        </p:grpSpPr>
        <p:sp>
          <p:nvSpPr>
            <p:cNvPr id="3083" name="AutoShape 11">
              <a:extLst>
                <a:ext uri="{FF2B5EF4-FFF2-40B4-BE49-F238E27FC236}">
                  <a16:creationId xmlns:a16="http://schemas.microsoft.com/office/drawing/2014/main" id="{824FBBB5-3768-4F56-BFA9-049644F97E9D}"/>
                </a:ext>
              </a:extLst>
            </p:cNvPr>
            <p:cNvSpPr>
              <a:spLocks noChangeArrowheads="1"/>
            </p:cNvSpPr>
            <p:nvPr/>
          </p:nvSpPr>
          <p:spPr bwMode="auto">
            <a:xfrm rot="5400000" flipH="1">
              <a:off x="82" y="1994"/>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3084" name="AutoShape 12">
              <a:extLst>
                <a:ext uri="{FF2B5EF4-FFF2-40B4-BE49-F238E27FC236}">
                  <a16:creationId xmlns:a16="http://schemas.microsoft.com/office/drawing/2014/main" id="{9A133E06-37FB-42E4-978C-2A2DFA5295B4}"/>
                </a:ext>
              </a:extLst>
            </p:cNvPr>
            <p:cNvSpPr>
              <a:spLocks noChangeArrowheads="1"/>
            </p:cNvSpPr>
            <p:nvPr/>
          </p:nvSpPr>
          <p:spPr bwMode="auto">
            <a:xfrm rot="5400000" flipH="1">
              <a:off x="82" y="2588"/>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3085" name="AutoShape 13">
              <a:extLst>
                <a:ext uri="{FF2B5EF4-FFF2-40B4-BE49-F238E27FC236}">
                  <a16:creationId xmlns:a16="http://schemas.microsoft.com/office/drawing/2014/main" id="{C2BD2863-A440-43C4-8585-C95D761E6D75}"/>
                </a:ext>
              </a:extLst>
            </p:cNvPr>
            <p:cNvSpPr>
              <a:spLocks noChangeArrowheads="1"/>
            </p:cNvSpPr>
            <p:nvPr/>
          </p:nvSpPr>
          <p:spPr bwMode="auto">
            <a:xfrm rot="5400000" flipH="1">
              <a:off x="81" y="3181"/>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3086" name="AutoShape 14">
              <a:extLst>
                <a:ext uri="{FF2B5EF4-FFF2-40B4-BE49-F238E27FC236}">
                  <a16:creationId xmlns:a16="http://schemas.microsoft.com/office/drawing/2014/main" id="{C937C7F1-9929-4656-851B-C6D6805D5A31}"/>
                </a:ext>
              </a:extLst>
            </p:cNvPr>
            <p:cNvSpPr>
              <a:spLocks noChangeArrowheads="1"/>
            </p:cNvSpPr>
            <p:nvPr/>
          </p:nvSpPr>
          <p:spPr bwMode="auto">
            <a:xfrm rot="5400000" flipH="1">
              <a:off x="84" y="3774"/>
              <a:ext cx="558" cy="533"/>
            </a:xfrm>
            <a:prstGeom prst="parallelogram">
              <a:avLst>
                <a:gd name="adj" fmla="val 55437"/>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3087" name="AutoShape 15">
              <a:extLst>
                <a:ext uri="{FF2B5EF4-FFF2-40B4-BE49-F238E27FC236}">
                  <a16:creationId xmlns:a16="http://schemas.microsoft.com/office/drawing/2014/main" id="{1E621996-B707-450B-B701-2F93CAF912E6}"/>
                </a:ext>
              </a:extLst>
            </p:cNvPr>
            <p:cNvSpPr>
              <a:spLocks noChangeArrowheads="1"/>
            </p:cNvSpPr>
            <p:nvPr/>
          </p:nvSpPr>
          <p:spPr bwMode="auto">
            <a:xfrm rot="5400000" flipH="1">
              <a:off x="82" y="213"/>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3088" name="AutoShape 16">
              <a:extLst>
                <a:ext uri="{FF2B5EF4-FFF2-40B4-BE49-F238E27FC236}">
                  <a16:creationId xmlns:a16="http://schemas.microsoft.com/office/drawing/2014/main" id="{B844D438-C963-45C5-9D7E-B5EB8EFD929E}"/>
                </a:ext>
              </a:extLst>
            </p:cNvPr>
            <p:cNvSpPr>
              <a:spLocks noChangeArrowheads="1"/>
            </p:cNvSpPr>
            <p:nvPr/>
          </p:nvSpPr>
          <p:spPr bwMode="auto">
            <a:xfrm rot="5400000" flipH="1">
              <a:off x="81" y="803"/>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3089" name="AutoShape 17">
              <a:extLst>
                <a:ext uri="{FF2B5EF4-FFF2-40B4-BE49-F238E27FC236}">
                  <a16:creationId xmlns:a16="http://schemas.microsoft.com/office/drawing/2014/main" id="{13FBB5B1-D1BE-4E48-8FBB-743BF257FB7E}"/>
                </a:ext>
              </a:extLst>
            </p:cNvPr>
            <p:cNvSpPr>
              <a:spLocks noChangeArrowheads="1"/>
            </p:cNvSpPr>
            <p:nvPr/>
          </p:nvSpPr>
          <p:spPr bwMode="auto">
            <a:xfrm rot="5400000" flipH="1">
              <a:off x="81" y="1399"/>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grpSp>
      <p:sp>
        <p:nvSpPr>
          <p:cNvPr id="3090" name="Rectangle 18">
            <a:extLst>
              <a:ext uri="{FF2B5EF4-FFF2-40B4-BE49-F238E27FC236}">
                <a16:creationId xmlns:a16="http://schemas.microsoft.com/office/drawing/2014/main" id="{61AC2512-EC4D-4C5D-B70A-869C4257676E}"/>
              </a:ext>
            </a:extLst>
          </p:cNvPr>
          <p:cNvSpPr>
            <a:spLocks noChangeArrowheads="1"/>
          </p:cNvSpPr>
          <p:nvPr/>
        </p:nvSpPr>
        <p:spPr bwMode="auto">
          <a:xfrm>
            <a:off x="441325" y="0"/>
            <a:ext cx="276225" cy="6858000"/>
          </a:xfrm>
          <a:prstGeom prst="rect">
            <a:avLst/>
          </a:prstGeom>
          <a:gradFill rotWithShape="0">
            <a:gsLst>
              <a:gs pos="0">
                <a:schemeClr val="bg2"/>
              </a:gs>
              <a:gs pos="50000">
                <a:schemeClr val="fo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GB"/>
          </a:p>
        </p:txBody>
      </p:sp>
      <p:sp>
        <p:nvSpPr>
          <p:cNvPr id="3091" name="AutoShape 19">
            <a:extLst>
              <a:ext uri="{FF2B5EF4-FFF2-40B4-BE49-F238E27FC236}">
                <a16:creationId xmlns:a16="http://schemas.microsoft.com/office/drawing/2014/main" id="{F58D3C22-E1F2-4B04-BEC2-21C83C43A8C3}"/>
              </a:ext>
            </a:extLst>
          </p:cNvPr>
          <p:cNvSpPr>
            <a:spLocks noChangeArrowheads="1"/>
          </p:cNvSpPr>
          <p:nvPr/>
        </p:nvSpPr>
        <p:spPr bwMode="auto">
          <a:xfrm flipH="1">
            <a:off x="547688" y="2717800"/>
            <a:ext cx="8596312" cy="254000"/>
          </a:xfrm>
          <a:prstGeom prst="homePlate">
            <a:avLst>
              <a:gd name="adj" fmla="val 58913"/>
            </a:avLst>
          </a:prstGeom>
          <a:gradFill rotWithShape="0">
            <a:gsLst>
              <a:gs pos="0">
                <a:schemeClr val="bg2"/>
              </a:gs>
              <a:gs pos="50000">
                <a:schemeClr val="folHlink"/>
              </a:gs>
              <a:gs pos="100000">
                <a:schemeClr val="bg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3092" name="Oval 20">
            <a:extLst>
              <a:ext uri="{FF2B5EF4-FFF2-40B4-BE49-F238E27FC236}">
                <a16:creationId xmlns:a16="http://schemas.microsoft.com/office/drawing/2014/main" id="{3647881B-9F50-494A-A070-91A7B2546F53}"/>
              </a:ext>
            </a:extLst>
          </p:cNvPr>
          <p:cNvSpPr>
            <a:spLocks noChangeArrowheads="1"/>
          </p:cNvSpPr>
          <p:nvPr/>
        </p:nvSpPr>
        <p:spPr bwMode="auto">
          <a:xfrm>
            <a:off x="433388" y="2697163"/>
            <a:ext cx="295275" cy="274637"/>
          </a:xfrm>
          <a:prstGeom prst="ellipse">
            <a:avLst/>
          </a:prstGeom>
          <a:gradFill rotWithShape="0">
            <a:gsLst>
              <a:gs pos="0">
                <a:srgbClr val="FEFFFF"/>
              </a:gs>
              <a:gs pos="100000">
                <a:schemeClr val="folHlink"/>
              </a:gs>
            </a:gsLst>
            <a:path path="shape">
              <a:fillToRect l="50000" t="50000" r="50000" b="50000"/>
            </a:path>
          </a:gra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3093" name="Rectangle 21">
            <a:extLst>
              <a:ext uri="{FF2B5EF4-FFF2-40B4-BE49-F238E27FC236}">
                <a16:creationId xmlns:a16="http://schemas.microsoft.com/office/drawing/2014/main" id="{A23239CE-DFCD-4C91-9B10-086156370804}"/>
              </a:ext>
            </a:extLst>
          </p:cNvPr>
          <p:cNvSpPr>
            <a:spLocks noChangeArrowheads="1"/>
          </p:cNvSpPr>
          <p:nvPr/>
        </p:nvSpPr>
        <p:spPr bwMode="auto">
          <a:xfrm>
            <a:off x="463550" y="2700338"/>
            <a:ext cx="161925" cy="4157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GB"/>
          </a:p>
        </p:txBody>
      </p:sp>
      <p:sp>
        <p:nvSpPr>
          <p:cNvPr id="3094" name="Oval 22">
            <a:extLst>
              <a:ext uri="{FF2B5EF4-FFF2-40B4-BE49-F238E27FC236}">
                <a16:creationId xmlns:a16="http://schemas.microsoft.com/office/drawing/2014/main" id="{51314263-73FF-4077-A7B2-BC76AB601CF5}"/>
              </a:ext>
            </a:extLst>
          </p:cNvPr>
          <p:cNvSpPr>
            <a:spLocks noChangeArrowheads="1"/>
          </p:cNvSpPr>
          <p:nvPr/>
        </p:nvSpPr>
        <p:spPr bwMode="auto">
          <a:xfrm>
            <a:off x="9236075" y="2697163"/>
            <a:ext cx="304800" cy="274637"/>
          </a:xfrm>
          <a:prstGeom prst="ellipse">
            <a:avLst/>
          </a:prstGeom>
          <a:gradFill rotWithShape="0">
            <a:gsLst>
              <a:gs pos="0">
                <a:srgbClr val="FEFFFF"/>
              </a:gs>
              <a:gs pos="100000">
                <a:schemeClr val="folHlink"/>
              </a:gs>
            </a:gsLst>
            <a:path path="shape">
              <a:fillToRect l="50000" t="50000" r="50000" b="50000"/>
            </a:path>
          </a:gra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3095" name="Rectangle 23">
            <a:extLst>
              <a:ext uri="{FF2B5EF4-FFF2-40B4-BE49-F238E27FC236}">
                <a16:creationId xmlns:a16="http://schemas.microsoft.com/office/drawing/2014/main" id="{9C69A9FE-E551-4468-95A8-24B7587D9617}"/>
              </a:ext>
            </a:extLst>
          </p:cNvPr>
          <p:cNvSpPr>
            <a:spLocks noChangeArrowheads="1"/>
          </p:cNvSpPr>
          <p:nvPr/>
        </p:nvSpPr>
        <p:spPr bwMode="auto">
          <a:xfrm>
            <a:off x="484188" y="2760663"/>
            <a:ext cx="8751887"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GB"/>
          </a:p>
        </p:txBody>
      </p:sp>
      <p:grpSp>
        <p:nvGrpSpPr>
          <p:cNvPr id="3096" name="Group 24">
            <a:extLst>
              <a:ext uri="{FF2B5EF4-FFF2-40B4-BE49-F238E27FC236}">
                <a16:creationId xmlns:a16="http://schemas.microsoft.com/office/drawing/2014/main" id="{E06F4619-C630-45E4-9EC8-54CBED2C2636}"/>
              </a:ext>
            </a:extLst>
          </p:cNvPr>
          <p:cNvGrpSpPr>
            <a:grpSpLocks/>
          </p:cNvGrpSpPr>
          <p:nvPr/>
        </p:nvGrpSpPr>
        <p:grpSpPr bwMode="auto">
          <a:xfrm>
            <a:off x="150813" y="0"/>
            <a:ext cx="849312" cy="6858000"/>
            <a:chOff x="95" y="0"/>
            <a:chExt cx="535" cy="4320"/>
          </a:xfrm>
        </p:grpSpPr>
        <p:sp>
          <p:nvSpPr>
            <p:cNvPr id="3097" name="AutoShape 25">
              <a:extLst>
                <a:ext uri="{FF2B5EF4-FFF2-40B4-BE49-F238E27FC236}">
                  <a16:creationId xmlns:a16="http://schemas.microsoft.com/office/drawing/2014/main" id="{89366A74-CEB5-4D02-A011-AAB7EBA4EA9C}"/>
                </a:ext>
              </a:extLst>
            </p:cNvPr>
            <p:cNvSpPr>
              <a:spLocks noChangeArrowheads="1"/>
            </p:cNvSpPr>
            <p:nvPr/>
          </p:nvSpPr>
          <p:spPr bwMode="auto">
            <a:xfrm rot="-5400000">
              <a:off x="82" y="2291"/>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3098" name="AutoShape 26">
              <a:extLst>
                <a:ext uri="{FF2B5EF4-FFF2-40B4-BE49-F238E27FC236}">
                  <a16:creationId xmlns:a16="http://schemas.microsoft.com/office/drawing/2014/main" id="{C6AC2E7D-B902-400B-88F9-39A310A4FDA2}"/>
                </a:ext>
              </a:extLst>
            </p:cNvPr>
            <p:cNvSpPr>
              <a:spLocks noChangeArrowheads="1"/>
            </p:cNvSpPr>
            <p:nvPr/>
          </p:nvSpPr>
          <p:spPr bwMode="auto">
            <a:xfrm rot="-5400000">
              <a:off x="81" y="2886"/>
              <a:ext cx="565" cy="533"/>
            </a:xfrm>
            <a:prstGeom prst="parallelogram">
              <a:avLst>
                <a:gd name="adj" fmla="val 56133"/>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3099" name="AutoShape 27">
              <a:extLst>
                <a:ext uri="{FF2B5EF4-FFF2-40B4-BE49-F238E27FC236}">
                  <a16:creationId xmlns:a16="http://schemas.microsoft.com/office/drawing/2014/main" id="{3A423A13-EF53-4E4E-94EC-2FCECD49B154}"/>
                </a:ext>
              </a:extLst>
            </p:cNvPr>
            <p:cNvSpPr>
              <a:spLocks noChangeArrowheads="1"/>
            </p:cNvSpPr>
            <p:nvPr/>
          </p:nvSpPr>
          <p:spPr bwMode="auto">
            <a:xfrm rot="-5400000">
              <a:off x="81" y="3479"/>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3100" name="AutoShape 28">
              <a:extLst>
                <a:ext uri="{FF2B5EF4-FFF2-40B4-BE49-F238E27FC236}">
                  <a16:creationId xmlns:a16="http://schemas.microsoft.com/office/drawing/2014/main" id="{1C202AE2-BECA-493B-9AE5-85F4CFEE29FA}"/>
                </a:ext>
              </a:extLst>
            </p:cNvPr>
            <p:cNvSpPr>
              <a:spLocks noChangeArrowheads="1"/>
            </p:cNvSpPr>
            <p:nvPr/>
          </p:nvSpPr>
          <p:spPr bwMode="auto">
            <a:xfrm rot="-5400000">
              <a:off x="81" y="508"/>
              <a:ext cx="565" cy="533"/>
            </a:xfrm>
            <a:prstGeom prst="parallelogram">
              <a:avLst>
                <a:gd name="adj" fmla="val 56133"/>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3101" name="AutoShape 29">
              <a:extLst>
                <a:ext uri="{FF2B5EF4-FFF2-40B4-BE49-F238E27FC236}">
                  <a16:creationId xmlns:a16="http://schemas.microsoft.com/office/drawing/2014/main" id="{516C2BCA-DD46-4D66-B7DA-737EFD28B50D}"/>
                </a:ext>
              </a:extLst>
            </p:cNvPr>
            <p:cNvSpPr>
              <a:spLocks noChangeArrowheads="1"/>
            </p:cNvSpPr>
            <p:nvPr/>
          </p:nvSpPr>
          <p:spPr bwMode="auto">
            <a:xfrm rot="-5400000">
              <a:off x="81" y="1101"/>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3102" name="AutoShape 30">
              <a:extLst>
                <a:ext uri="{FF2B5EF4-FFF2-40B4-BE49-F238E27FC236}">
                  <a16:creationId xmlns:a16="http://schemas.microsoft.com/office/drawing/2014/main" id="{98CD69F2-2677-4874-A9B5-65F1F0E6329C}"/>
                </a:ext>
              </a:extLst>
            </p:cNvPr>
            <p:cNvSpPr>
              <a:spLocks noChangeArrowheads="1"/>
            </p:cNvSpPr>
            <p:nvPr/>
          </p:nvSpPr>
          <p:spPr bwMode="auto">
            <a:xfrm rot="-5400000">
              <a:off x="81" y="1697"/>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3103" name="Freeform 31">
              <a:extLst>
                <a:ext uri="{FF2B5EF4-FFF2-40B4-BE49-F238E27FC236}">
                  <a16:creationId xmlns:a16="http://schemas.microsoft.com/office/drawing/2014/main" id="{ED842CFB-F036-4D7A-B416-876614982A41}"/>
                </a:ext>
              </a:extLst>
            </p:cNvPr>
            <p:cNvSpPr>
              <a:spLocks/>
            </p:cNvSpPr>
            <p:nvPr/>
          </p:nvSpPr>
          <p:spPr bwMode="auto">
            <a:xfrm>
              <a:off x="98" y="0"/>
              <a:ext cx="532" cy="465"/>
            </a:xfrm>
            <a:custGeom>
              <a:avLst/>
              <a:gdLst>
                <a:gd name="T0" fmla="*/ 1 w 532"/>
                <a:gd name="T1" fmla="*/ 0 h 465"/>
                <a:gd name="T2" fmla="*/ 0 w 532"/>
                <a:gd name="T3" fmla="*/ 166 h 465"/>
                <a:gd name="T4" fmla="*/ 532 w 532"/>
                <a:gd name="T5" fmla="*/ 465 h 465"/>
                <a:gd name="T6" fmla="*/ 532 w 532"/>
                <a:gd name="T7" fmla="*/ 201 h 465"/>
                <a:gd name="T8" fmla="*/ 172 w 532"/>
                <a:gd name="T9" fmla="*/ 0 h 465"/>
                <a:gd name="T10" fmla="*/ 1 w 532"/>
                <a:gd name="T11" fmla="*/ 0 h 465"/>
              </a:gdLst>
              <a:ahLst/>
              <a:cxnLst>
                <a:cxn ang="0">
                  <a:pos x="T0" y="T1"/>
                </a:cxn>
                <a:cxn ang="0">
                  <a:pos x="T2" y="T3"/>
                </a:cxn>
                <a:cxn ang="0">
                  <a:pos x="T4" y="T5"/>
                </a:cxn>
                <a:cxn ang="0">
                  <a:pos x="T6" y="T7"/>
                </a:cxn>
                <a:cxn ang="0">
                  <a:pos x="T8" y="T9"/>
                </a:cxn>
                <a:cxn ang="0">
                  <a:pos x="T10" y="T11"/>
                </a:cxn>
              </a:cxnLst>
              <a:rect l="0" t="0" r="r" b="b"/>
              <a:pathLst>
                <a:path w="532" h="465">
                  <a:moveTo>
                    <a:pt x="1" y="0"/>
                  </a:moveTo>
                  <a:lnTo>
                    <a:pt x="0" y="166"/>
                  </a:lnTo>
                  <a:lnTo>
                    <a:pt x="532" y="465"/>
                  </a:lnTo>
                  <a:lnTo>
                    <a:pt x="532" y="201"/>
                  </a:lnTo>
                  <a:lnTo>
                    <a:pt x="172" y="0"/>
                  </a:lnTo>
                  <a:lnTo>
                    <a:pt x="1" y="0"/>
                  </a:lnTo>
                  <a:close/>
                </a:path>
              </a:pathLst>
            </a:cu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3104" name="Freeform 32">
              <a:extLst>
                <a:ext uri="{FF2B5EF4-FFF2-40B4-BE49-F238E27FC236}">
                  <a16:creationId xmlns:a16="http://schemas.microsoft.com/office/drawing/2014/main" id="{31C4BD8D-6CE2-4214-B690-2D1CFA1D960B}"/>
                </a:ext>
              </a:extLst>
            </p:cNvPr>
            <p:cNvSpPr>
              <a:spLocks/>
            </p:cNvSpPr>
            <p:nvPr/>
          </p:nvSpPr>
          <p:spPr bwMode="auto">
            <a:xfrm>
              <a:off x="95" y="4060"/>
              <a:ext cx="457" cy="260"/>
            </a:xfrm>
            <a:custGeom>
              <a:avLst/>
              <a:gdLst>
                <a:gd name="T0" fmla="*/ 457 w 457"/>
                <a:gd name="T1" fmla="*/ 260 h 264"/>
                <a:gd name="T2" fmla="*/ 1 w 457"/>
                <a:gd name="T3" fmla="*/ 0 h 264"/>
                <a:gd name="T4" fmla="*/ 0 w 457"/>
                <a:gd name="T5" fmla="*/ 264 h 264"/>
                <a:gd name="T6" fmla="*/ 457 w 457"/>
                <a:gd name="T7" fmla="*/ 260 h 264"/>
              </a:gdLst>
              <a:ahLst/>
              <a:cxnLst>
                <a:cxn ang="0">
                  <a:pos x="T0" y="T1"/>
                </a:cxn>
                <a:cxn ang="0">
                  <a:pos x="T2" y="T3"/>
                </a:cxn>
                <a:cxn ang="0">
                  <a:pos x="T4" y="T5"/>
                </a:cxn>
                <a:cxn ang="0">
                  <a:pos x="T6" y="T7"/>
                </a:cxn>
              </a:cxnLst>
              <a:rect l="0" t="0" r="r" b="b"/>
              <a:pathLst>
                <a:path w="457" h="264">
                  <a:moveTo>
                    <a:pt x="457" y="260"/>
                  </a:moveTo>
                  <a:lnTo>
                    <a:pt x="1" y="0"/>
                  </a:lnTo>
                  <a:lnTo>
                    <a:pt x="0" y="264"/>
                  </a:lnTo>
                  <a:lnTo>
                    <a:pt x="457" y="260"/>
                  </a:lnTo>
                  <a:close/>
                </a:path>
              </a:pathLst>
            </a:cu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3092"/>
                                        </p:tgtEl>
                                        <p:attrNameLst>
                                          <p:attrName>style.visibility</p:attrName>
                                        </p:attrNameLst>
                                      </p:cBhvr>
                                      <p:to>
                                        <p:strVal val="visible"/>
                                      </p:to>
                                    </p:set>
                                    <p:anim calcmode="lin" valueType="num">
                                      <p:cBhvr additive="base">
                                        <p:cTn id="7" dur="500" fill="hold"/>
                                        <p:tgtEl>
                                          <p:spTgt spid="3092"/>
                                        </p:tgtEl>
                                        <p:attrNameLst>
                                          <p:attrName>ppt_x</p:attrName>
                                        </p:attrNameLst>
                                      </p:cBhvr>
                                      <p:tavLst>
                                        <p:tav tm="0">
                                          <p:val>
                                            <p:strVal val="#ppt_x"/>
                                          </p:val>
                                        </p:tav>
                                        <p:tav tm="100000">
                                          <p:val>
                                            <p:strVal val="#ppt_x"/>
                                          </p:val>
                                        </p:tav>
                                      </p:tavLst>
                                    </p:anim>
                                    <p:anim calcmode="lin" valueType="num">
                                      <p:cBhvr additive="base">
                                        <p:cTn id="8" dur="500" fill="hold"/>
                                        <p:tgtEl>
                                          <p:spTgt spid="3092"/>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5"/>
                                            </p:cond>
                                          </p:stCondLst>
                                        </p:cTn>
                                        <p:tgtEl>
                                          <p:spTgt spid="3092"/>
                                        </p:tgtEl>
                                        <p:attrNameLst>
                                          <p:attrName>style.visibility</p:attrName>
                                        </p:attrNameLst>
                                      </p:cBhvr>
                                      <p:to>
                                        <p:strVal val="hidden"/>
                                      </p:to>
                                    </p:set>
                                  </p:sub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3094"/>
                                        </p:tgtEl>
                                        <p:attrNameLst>
                                          <p:attrName>style.visibility</p:attrName>
                                        </p:attrNameLst>
                                      </p:cBhvr>
                                      <p:to>
                                        <p:strVal val="visible"/>
                                      </p:to>
                                    </p:set>
                                    <p:anim calcmode="lin" valueType="num">
                                      <p:cBhvr additive="base">
                                        <p:cTn id="12" dur="500" fill="hold"/>
                                        <p:tgtEl>
                                          <p:spTgt spid="3094"/>
                                        </p:tgtEl>
                                        <p:attrNameLst>
                                          <p:attrName>ppt_x</p:attrName>
                                        </p:attrNameLst>
                                      </p:cBhvr>
                                      <p:tavLst>
                                        <p:tav tm="0">
                                          <p:val>
                                            <p:strVal val="0-#ppt_w/2"/>
                                          </p:val>
                                        </p:tav>
                                        <p:tav tm="100000">
                                          <p:val>
                                            <p:strVal val="#ppt_x"/>
                                          </p:val>
                                        </p:tav>
                                      </p:tavLst>
                                    </p:anim>
                                    <p:anim calcmode="lin" valueType="num">
                                      <p:cBhvr additive="base">
                                        <p:cTn id="13" dur="500" fill="hold"/>
                                        <p:tgtEl>
                                          <p:spTgt spid="30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D6437-318A-4D3B-962D-68801767473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200144E-B324-4739-8191-E041EC577D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0CBEBD-15DD-4C76-8CEF-7A1A49B8326A}"/>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A1A3249-C9CD-4D43-A9DD-B55AC59850D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68B6946-F034-4147-BE9B-FC643E6C2FB9}"/>
              </a:ext>
            </a:extLst>
          </p:cNvPr>
          <p:cNvSpPr>
            <a:spLocks noGrp="1"/>
          </p:cNvSpPr>
          <p:nvPr>
            <p:ph type="sldNum" sz="quarter" idx="12"/>
          </p:nvPr>
        </p:nvSpPr>
        <p:spPr/>
        <p:txBody>
          <a:bodyPr/>
          <a:lstStyle>
            <a:lvl1pPr>
              <a:defRPr/>
            </a:lvl1pPr>
          </a:lstStyle>
          <a:p>
            <a:fld id="{653CF7DB-EFA1-4C84-AA00-45CB138B069A}" type="slidenum">
              <a:rPr lang="en-US" altLang="en-US"/>
              <a:pPr/>
              <a:t>‹#›</a:t>
            </a:fld>
            <a:endParaRPr lang="en-US" altLang="en-US"/>
          </a:p>
        </p:txBody>
      </p:sp>
    </p:spTree>
    <p:extLst>
      <p:ext uri="{BB962C8B-B14F-4D97-AF65-F5344CB8AC3E}">
        <p14:creationId xmlns:p14="http://schemas.microsoft.com/office/powerpoint/2010/main" val="3716561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F7127-8815-4EE5-BE37-6E4EE35C68EE}"/>
              </a:ext>
            </a:extLst>
          </p:cNvPr>
          <p:cNvSpPr>
            <a:spLocks noGrp="1"/>
          </p:cNvSpPr>
          <p:nvPr>
            <p:ph type="title"/>
          </p:nvPr>
        </p:nvSpPr>
        <p:spPr>
          <a:xfrm>
            <a:off x="623888" y="1709738"/>
            <a:ext cx="7886700" cy="2852737"/>
          </a:xfrm>
        </p:spPr>
        <p:txBody>
          <a:bodyPr/>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4CEA3A9-2562-45FF-A08F-A67749921A9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D0BA9493-9E27-474F-BA2D-FADA8F07EE2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535306A-326C-4E30-92DD-0249DD9307E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303E334-1E21-4CF1-987E-6B3C9283D854}"/>
              </a:ext>
            </a:extLst>
          </p:cNvPr>
          <p:cNvSpPr>
            <a:spLocks noGrp="1"/>
          </p:cNvSpPr>
          <p:nvPr>
            <p:ph type="sldNum" sz="quarter" idx="12"/>
          </p:nvPr>
        </p:nvSpPr>
        <p:spPr/>
        <p:txBody>
          <a:bodyPr/>
          <a:lstStyle>
            <a:lvl1pPr>
              <a:defRPr/>
            </a:lvl1pPr>
          </a:lstStyle>
          <a:p>
            <a:fld id="{32F0BB23-CF99-430A-A5E3-D7FAE8C8C1BE}" type="slidenum">
              <a:rPr lang="en-US" altLang="en-US"/>
              <a:pPr/>
              <a:t>‹#›</a:t>
            </a:fld>
            <a:endParaRPr lang="en-US" altLang="en-US"/>
          </a:p>
        </p:txBody>
      </p:sp>
    </p:spTree>
    <p:extLst>
      <p:ext uri="{BB962C8B-B14F-4D97-AF65-F5344CB8AC3E}">
        <p14:creationId xmlns:p14="http://schemas.microsoft.com/office/powerpoint/2010/main" val="2132996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0E394-6F11-4491-8B31-A2880B4B38F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6E8C32-2B4C-40FC-BD41-4519287E7DD6}"/>
              </a:ext>
            </a:extLst>
          </p:cNvPr>
          <p:cNvSpPr>
            <a:spLocks noGrp="1"/>
          </p:cNvSpPr>
          <p:nvPr>
            <p:ph sz="half" idx="1"/>
          </p:nvPr>
        </p:nvSpPr>
        <p:spPr>
          <a:xfrm>
            <a:off x="1219200" y="20447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0DB25AB-0C5A-4670-AA9F-CD5FC35351F2}"/>
              </a:ext>
            </a:extLst>
          </p:cNvPr>
          <p:cNvSpPr>
            <a:spLocks noGrp="1"/>
          </p:cNvSpPr>
          <p:nvPr>
            <p:ph sz="half" idx="2"/>
          </p:nvPr>
        </p:nvSpPr>
        <p:spPr>
          <a:xfrm>
            <a:off x="5181600" y="20447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BBA1959-B0EF-4E64-B609-19FB657BF3FD}"/>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D49B1AB0-75E1-493B-BB7A-DBA988D9A716}"/>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56800E0C-DEF3-4081-AE5B-4AF692B4DFD9}"/>
              </a:ext>
            </a:extLst>
          </p:cNvPr>
          <p:cNvSpPr>
            <a:spLocks noGrp="1"/>
          </p:cNvSpPr>
          <p:nvPr>
            <p:ph type="sldNum" sz="quarter" idx="12"/>
          </p:nvPr>
        </p:nvSpPr>
        <p:spPr/>
        <p:txBody>
          <a:bodyPr/>
          <a:lstStyle>
            <a:lvl1pPr>
              <a:defRPr/>
            </a:lvl1pPr>
          </a:lstStyle>
          <a:p>
            <a:fld id="{2140FCE6-BD95-41F3-9EF4-4E6C7F69A905}" type="slidenum">
              <a:rPr lang="en-US" altLang="en-US"/>
              <a:pPr/>
              <a:t>‹#›</a:t>
            </a:fld>
            <a:endParaRPr lang="en-US" altLang="en-US"/>
          </a:p>
        </p:txBody>
      </p:sp>
    </p:spTree>
    <p:extLst>
      <p:ext uri="{BB962C8B-B14F-4D97-AF65-F5344CB8AC3E}">
        <p14:creationId xmlns:p14="http://schemas.microsoft.com/office/powerpoint/2010/main" val="3300591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207DB-3E96-4CFC-B6D3-26EEBA685852}"/>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917730-34FD-4683-B9B1-46D2B8A6720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ABEDB8-730B-4784-8AEB-A203432B82D5}"/>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4E3A3BD-BEF9-43A7-8698-31F0F5CED91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B91573-AB3F-4B5C-9F4C-89229BFFFB70}"/>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59BDB5C-D444-418D-B998-45FBCF0F8C83}"/>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79E7A2A9-FFF0-4132-BEA0-6D9FCE25A484}"/>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08AF1FF9-9ED9-424E-B618-A4FB994F3E23}"/>
              </a:ext>
            </a:extLst>
          </p:cNvPr>
          <p:cNvSpPr>
            <a:spLocks noGrp="1"/>
          </p:cNvSpPr>
          <p:nvPr>
            <p:ph type="sldNum" sz="quarter" idx="12"/>
          </p:nvPr>
        </p:nvSpPr>
        <p:spPr/>
        <p:txBody>
          <a:bodyPr/>
          <a:lstStyle>
            <a:lvl1pPr>
              <a:defRPr/>
            </a:lvl1pPr>
          </a:lstStyle>
          <a:p>
            <a:fld id="{94BDE208-A05A-4163-A425-DBBD2E97F370}" type="slidenum">
              <a:rPr lang="en-US" altLang="en-US"/>
              <a:pPr/>
              <a:t>‹#›</a:t>
            </a:fld>
            <a:endParaRPr lang="en-US" altLang="en-US"/>
          </a:p>
        </p:txBody>
      </p:sp>
    </p:spTree>
    <p:extLst>
      <p:ext uri="{BB962C8B-B14F-4D97-AF65-F5344CB8AC3E}">
        <p14:creationId xmlns:p14="http://schemas.microsoft.com/office/powerpoint/2010/main" val="4230691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5F655-C7CB-403B-BA33-8970B53ABAB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1D97C63-CA5A-4B9B-80E6-0B4ACA1772B8}"/>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4E5EB239-0A10-4AA0-82DA-3ABD0E26785C}"/>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F013D112-6B7A-4A2A-89A9-F4515B6CD0B0}"/>
              </a:ext>
            </a:extLst>
          </p:cNvPr>
          <p:cNvSpPr>
            <a:spLocks noGrp="1"/>
          </p:cNvSpPr>
          <p:nvPr>
            <p:ph type="sldNum" sz="quarter" idx="12"/>
          </p:nvPr>
        </p:nvSpPr>
        <p:spPr/>
        <p:txBody>
          <a:bodyPr/>
          <a:lstStyle>
            <a:lvl1pPr>
              <a:defRPr/>
            </a:lvl1pPr>
          </a:lstStyle>
          <a:p>
            <a:fld id="{8BB0D495-5263-4801-8919-E9E4504220EE}" type="slidenum">
              <a:rPr lang="en-US" altLang="en-US"/>
              <a:pPr/>
              <a:t>‹#›</a:t>
            </a:fld>
            <a:endParaRPr lang="en-US" altLang="en-US"/>
          </a:p>
        </p:txBody>
      </p:sp>
    </p:spTree>
    <p:extLst>
      <p:ext uri="{BB962C8B-B14F-4D97-AF65-F5344CB8AC3E}">
        <p14:creationId xmlns:p14="http://schemas.microsoft.com/office/powerpoint/2010/main" val="2470390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75803B-9AC8-4C67-8581-B10B5FA1D67B}"/>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08C1306D-EF50-477A-9200-8F3E0567BF31}"/>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77E3568B-5E78-409F-9183-1E1F4320E827}"/>
              </a:ext>
            </a:extLst>
          </p:cNvPr>
          <p:cNvSpPr>
            <a:spLocks noGrp="1"/>
          </p:cNvSpPr>
          <p:nvPr>
            <p:ph type="sldNum" sz="quarter" idx="12"/>
          </p:nvPr>
        </p:nvSpPr>
        <p:spPr/>
        <p:txBody>
          <a:bodyPr/>
          <a:lstStyle>
            <a:lvl1pPr>
              <a:defRPr/>
            </a:lvl1pPr>
          </a:lstStyle>
          <a:p>
            <a:fld id="{0DC0CF39-7730-4B7B-82AF-82953138F988}" type="slidenum">
              <a:rPr lang="en-US" altLang="en-US"/>
              <a:pPr/>
              <a:t>‹#›</a:t>
            </a:fld>
            <a:endParaRPr lang="en-US" altLang="en-US"/>
          </a:p>
        </p:txBody>
      </p:sp>
    </p:spTree>
    <p:extLst>
      <p:ext uri="{BB962C8B-B14F-4D97-AF65-F5344CB8AC3E}">
        <p14:creationId xmlns:p14="http://schemas.microsoft.com/office/powerpoint/2010/main" val="498897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8D576-1FC4-47F9-947F-D3521C50BF17}"/>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E2E5A08-EB6D-4ECC-AD4F-15AAA7890DD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1B5E856-CEC2-4178-B222-409A17434C5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FC19C5-C670-4795-8D60-3C976FFB9C5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9411685-92E2-4E0C-980E-2E40224950B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E33B166F-853B-4992-9C40-0AE285AB0A58}"/>
              </a:ext>
            </a:extLst>
          </p:cNvPr>
          <p:cNvSpPr>
            <a:spLocks noGrp="1"/>
          </p:cNvSpPr>
          <p:nvPr>
            <p:ph type="sldNum" sz="quarter" idx="12"/>
          </p:nvPr>
        </p:nvSpPr>
        <p:spPr/>
        <p:txBody>
          <a:bodyPr/>
          <a:lstStyle>
            <a:lvl1pPr>
              <a:defRPr/>
            </a:lvl1pPr>
          </a:lstStyle>
          <a:p>
            <a:fld id="{6ADB9639-4282-4473-BE62-043A5638BD20}" type="slidenum">
              <a:rPr lang="en-US" altLang="en-US"/>
              <a:pPr/>
              <a:t>‹#›</a:t>
            </a:fld>
            <a:endParaRPr lang="en-US" altLang="en-US"/>
          </a:p>
        </p:txBody>
      </p:sp>
    </p:spTree>
    <p:extLst>
      <p:ext uri="{BB962C8B-B14F-4D97-AF65-F5344CB8AC3E}">
        <p14:creationId xmlns:p14="http://schemas.microsoft.com/office/powerpoint/2010/main" val="1633954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1AA03-103A-440D-8756-EE1FCEAC6AEA}"/>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1C75356-DC4B-4438-A9C1-C41A342854E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7E7C1C7-CE85-4B6B-A0B9-04141DC8C2E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CF9062-C993-4256-A94B-425DB29010F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09F9696-DC9A-471D-9280-57571CD3A85F}"/>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C46CEAA-3E3A-4C1D-BCB1-A9A240BBCC3B}"/>
              </a:ext>
            </a:extLst>
          </p:cNvPr>
          <p:cNvSpPr>
            <a:spLocks noGrp="1"/>
          </p:cNvSpPr>
          <p:nvPr>
            <p:ph type="sldNum" sz="quarter" idx="12"/>
          </p:nvPr>
        </p:nvSpPr>
        <p:spPr/>
        <p:txBody>
          <a:bodyPr/>
          <a:lstStyle>
            <a:lvl1pPr>
              <a:defRPr/>
            </a:lvl1pPr>
          </a:lstStyle>
          <a:p>
            <a:fld id="{DFE5467C-A26C-46C2-AD9E-828021F7C39D}" type="slidenum">
              <a:rPr lang="en-US" altLang="en-US"/>
              <a:pPr/>
              <a:t>‹#›</a:t>
            </a:fld>
            <a:endParaRPr lang="en-US" altLang="en-US"/>
          </a:p>
        </p:txBody>
      </p:sp>
    </p:spTree>
    <p:extLst>
      <p:ext uri="{BB962C8B-B14F-4D97-AF65-F5344CB8AC3E}">
        <p14:creationId xmlns:p14="http://schemas.microsoft.com/office/powerpoint/2010/main" val="1551491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09A31-41F4-4C56-B658-95A99418D7E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37915A0-A32C-4F1A-BE68-7A5C221EB9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298D48-10A3-46B1-A3CA-D980090E645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004DC32-50A3-4F9C-A86A-5479A0A42EA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9A68CEF-9A45-4E57-9951-47F3FC38B50D}"/>
              </a:ext>
            </a:extLst>
          </p:cNvPr>
          <p:cNvSpPr>
            <a:spLocks noGrp="1"/>
          </p:cNvSpPr>
          <p:nvPr>
            <p:ph type="sldNum" sz="quarter" idx="12"/>
          </p:nvPr>
        </p:nvSpPr>
        <p:spPr/>
        <p:txBody>
          <a:bodyPr/>
          <a:lstStyle>
            <a:lvl1pPr>
              <a:defRPr/>
            </a:lvl1pPr>
          </a:lstStyle>
          <a:p>
            <a:fld id="{BE98D1AE-D9A6-4109-AC00-AE407DA9C667}" type="slidenum">
              <a:rPr lang="en-US" altLang="en-US"/>
              <a:pPr/>
              <a:t>‹#›</a:t>
            </a:fld>
            <a:endParaRPr lang="en-US" altLang="en-US"/>
          </a:p>
        </p:txBody>
      </p:sp>
    </p:spTree>
    <p:extLst>
      <p:ext uri="{BB962C8B-B14F-4D97-AF65-F5344CB8AC3E}">
        <p14:creationId xmlns:p14="http://schemas.microsoft.com/office/powerpoint/2010/main" val="2153393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793466-C723-40D1-A39F-0A4C27446F42}"/>
              </a:ext>
            </a:extLst>
          </p:cNvPr>
          <p:cNvSpPr>
            <a:spLocks noGrp="1"/>
          </p:cNvSpPr>
          <p:nvPr>
            <p:ph type="title" orient="vert"/>
          </p:nvPr>
        </p:nvSpPr>
        <p:spPr>
          <a:xfrm>
            <a:off x="7048500" y="419100"/>
            <a:ext cx="1943100" cy="57404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95314D3-DE97-4EAC-B573-301DBA7E2320}"/>
              </a:ext>
            </a:extLst>
          </p:cNvPr>
          <p:cNvSpPr>
            <a:spLocks noGrp="1"/>
          </p:cNvSpPr>
          <p:nvPr>
            <p:ph type="body" orient="vert" idx="1"/>
          </p:nvPr>
        </p:nvSpPr>
        <p:spPr>
          <a:xfrm>
            <a:off x="1219200" y="419100"/>
            <a:ext cx="5676900" cy="5740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70CE4D-C954-4C53-9FF6-5C95276F662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F3A116A-5BA6-4523-9C4E-64CF447C549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CDF2C88-B7FB-4778-903C-800A6C4FC122}"/>
              </a:ext>
            </a:extLst>
          </p:cNvPr>
          <p:cNvSpPr>
            <a:spLocks noGrp="1"/>
          </p:cNvSpPr>
          <p:nvPr>
            <p:ph type="sldNum" sz="quarter" idx="12"/>
          </p:nvPr>
        </p:nvSpPr>
        <p:spPr/>
        <p:txBody>
          <a:bodyPr/>
          <a:lstStyle>
            <a:lvl1pPr>
              <a:defRPr/>
            </a:lvl1pPr>
          </a:lstStyle>
          <a:p>
            <a:fld id="{13132BD1-9129-4EAD-87AA-A0EE7125F015}" type="slidenum">
              <a:rPr lang="en-US" altLang="en-US"/>
              <a:pPr/>
              <a:t>‹#›</a:t>
            </a:fld>
            <a:endParaRPr lang="en-US" altLang="en-US"/>
          </a:p>
        </p:txBody>
      </p:sp>
    </p:spTree>
    <p:extLst>
      <p:ext uri="{BB962C8B-B14F-4D97-AF65-F5344CB8AC3E}">
        <p14:creationId xmlns:p14="http://schemas.microsoft.com/office/powerpoint/2010/main" val="400391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9B479125-4FA9-43AF-A126-E4D54738BD0F}"/>
              </a:ext>
            </a:extLst>
          </p:cNvPr>
          <p:cNvSpPr>
            <a:spLocks noGrp="1" noChangeArrowheads="1"/>
          </p:cNvSpPr>
          <p:nvPr>
            <p:ph type="title"/>
          </p:nvPr>
        </p:nvSpPr>
        <p:spPr bwMode="auto">
          <a:xfrm>
            <a:off x="1219200" y="4191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1" name="Rectangle 3">
            <a:extLst>
              <a:ext uri="{FF2B5EF4-FFF2-40B4-BE49-F238E27FC236}">
                <a16:creationId xmlns:a16="http://schemas.microsoft.com/office/drawing/2014/main" id="{77E4508B-7421-4EEE-A220-B32857643BBF}"/>
              </a:ext>
            </a:extLst>
          </p:cNvPr>
          <p:cNvSpPr>
            <a:spLocks noGrp="1" noChangeArrowheads="1"/>
          </p:cNvSpPr>
          <p:nvPr>
            <p:ph type="body" idx="1"/>
          </p:nvPr>
        </p:nvSpPr>
        <p:spPr bwMode="auto">
          <a:xfrm>
            <a:off x="1219200" y="20447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2" name="Rectangle 4">
            <a:extLst>
              <a:ext uri="{FF2B5EF4-FFF2-40B4-BE49-F238E27FC236}">
                <a16:creationId xmlns:a16="http://schemas.microsoft.com/office/drawing/2014/main" id="{51CE2672-C018-4E28-BE34-CA6A2BAF2189}"/>
              </a:ext>
            </a:extLst>
          </p:cNvPr>
          <p:cNvSpPr>
            <a:spLocks noGrp="1" noChangeArrowheads="1"/>
          </p:cNvSpPr>
          <p:nvPr>
            <p:ph type="dt" sz="half" idx="2"/>
          </p:nvPr>
        </p:nvSpPr>
        <p:spPr bwMode="auto">
          <a:xfrm>
            <a:off x="122555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a:latin typeface="Arial Narrow" panose="020B0606020202030204" pitchFamily="34" charset="0"/>
              </a:defRPr>
            </a:lvl1pPr>
          </a:lstStyle>
          <a:p>
            <a:endParaRPr lang="en-US" altLang="en-US"/>
          </a:p>
        </p:txBody>
      </p:sp>
      <p:sp>
        <p:nvSpPr>
          <p:cNvPr id="2053" name="Rectangle 5">
            <a:extLst>
              <a:ext uri="{FF2B5EF4-FFF2-40B4-BE49-F238E27FC236}">
                <a16:creationId xmlns:a16="http://schemas.microsoft.com/office/drawing/2014/main" id="{2A2E3549-91B1-486F-9F9F-793957E67584}"/>
              </a:ext>
            </a:extLst>
          </p:cNvPr>
          <p:cNvSpPr>
            <a:spLocks noGrp="1" noChangeArrowheads="1"/>
          </p:cNvSpPr>
          <p:nvPr>
            <p:ph type="ftr" sz="quarter" idx="3"/>
          </p:nvPr>
        </p:nvSpPr>
        <p:spPr bwMode="auto">
          <a:xfrm>
            <a:off x="366395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a:latin typeface="Arial Narrow" panose="020B0606020202030204" pitchFamily="34" charset="0"/>
              </a:defRPr>
            </a:lvl1pPr>
          </a:lstStyle>
          <a:p>
            <a:endParaRPr lang="en-US" altLang="en-US"/>
          </a:p>
        </p:txBody>
      </p:sp>
      <p:sp>
        <p:nvSpPr>
          <p:cNvPr id="2054" name="Rectangle 6">
            <a:extLst>
              <a:ext uri="{FF2B5EF4-FFF2-40B4-BE49-F238E27FC236}">
                <a16:creationId xmlns:a16="http://schemas.microsoft.com/office/drawing/2014/main" id="{F9DC78FA-1487-4342-87A0-F95C04F7F0B8}"/>
              </a:ext>
            </a:extLst>
          </p:cNvPr>
          <p:cNvSpPr>
            <a:spLocks noGrp="1" noChangeArrowheads="1"/>
          </p:cNvSpPr>
          <p:nvPr>
            <p:ph type="sldNum" sz="quarter" idx="4"/>
          </p:nvPr>
        </p:nvSpPr>
        <p:spPr bwMode="auto">
          <a:xfrm>
            <a:off x="709295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a:latin typeface="Arial Narrow" panose="020B0606020202030204" pitchFamily="34" charset="0"/>
              </a:defRPr>
            </a:lvl1pPr>
          </a:lstStyle>
          <a:p>
            <a:fld id="{44CFC3C3-33BF-4784-BEE0-3D9A49405451}" type="slidenum">
              <a:rPr lang="en-US" altLang="en-US"/>
              <a:pPr/>
              <a:t>‹#›</a:t>
            </a:fld>
            <a:endParaRPr lang="en-US" altLang="en-US"/>
          </a:p>
        </p:txBody>
      </p:sp>
      <p:grpSp>
        <p:nvGrpSpPr>
          <p:cNvPr id="2055" name="Group 7">
            <a:extLst>
              <a:ext uri="{FF2B5EF4-FFF2-40B4-BE49-F238E27FC236}">
                <a16:creationId xmlns:a16="http://schemas.microsoft.com/office/drawing/2014/main" id="{0B498A58-2438-4E64-9FAE-21502EC7AB75}"/>
              </a:ext>
            </a:extLst>
          </p:cNvPr>
          <p:cNvGrpSpPr>
            <a:grpSpLocks/>
          </p:cNvGrpSpPr>
          <p:nvPr/>
        </p:nvGrpSpPr>
        <p:grpSpPr bwMode="auto">
          <a:xfrm>
            <a:off x="152400" y="314325"/>
            <a:ext cx="847725" cy="6543675"/>
            <a:chOff x="96" y="198"/>
            <a:chExt cx="534" cy="4122"/>
          </a:xfrm>
        </p:grpSpPr>
        <p:sp>
          <p:nvSpPr>
            <p:cNvPr id="2056" name="AutoShape 8">
              <a:extLst>
                <a:ext uri="{FF2B5EF4-FFF2-40B4-BE49-F238E27FC236}">
                  <a16:creationId xmlns:a16="http://schemas.microsoft.com/office/drawing/2014/main" id="{52F22970-078D-435A-A448-29745FB24B56}"/>
                </a:ext>
              </a:extLst>
            </p:cNvPr>
            <p:cNvSpPr>
              <a:spLocks noChangeArrowheads="1"/>
            </p:cNvSpPr>
            <p:nvPr/>
          </p:nvSpPr>
          <p:spPr bwMode="auto">
            <a:xfrm rot="5400000" flipH="1">
              <a:off x="82" y="1994"/>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2057" name="AutoShape 9">
              <a:extLst>
                <a:ext uri="{FF2B5EF4-FFF2-40B4-BE49-F238E27FC236}">
                  <a16:creationId xmlns:a16="http://schemas.microsoft.com/office/drawing/2014/main" id="{5F56D991-B990-4A0D-A419-B10C43213873}"/>
                </a:ext>
              </a:extLst>
            </p:cNvPr>
            <p:cNvSpPr>
              <a:spLocks noChangeArrowheads="1"/>
            </p:cNvSpPr>
            <p:nvPr/>
          </p:nvSpPr>
          <p:spPr bwMode="auto">
            <a:xfrm rot="5400000" flipH="1">
              <a:off x="82" y="2588"/>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2058" name="AutoShape 10">
              <a:extLst>
                <a:ext uri="{FF2B5EF4-FFF2-40B4-BE49-F238E27FC236}">
                  <a16:creationId xmlns:a16="http://schemas.microsoft.com/office/drawing/2014/main" id="{9863DE01-0710-432F-B9EB-991C326818D2}"/>
                </a:ext>
              </a:extLst>
            </p:cNvPr>
            <p:cNvSpPr>
              <a:spLocks noChangeArrowheads="1"/>
            </p:cNvSpPr>
            <p:nvPr/>
          </p:nvSpPr>
          <p:spPr bwMode="auto">
            <a:xfrm rot="5400000" flipH="1">
              <a:off x="81" y="3181"/>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2059" name="AutoShape 11">
              <a:extLst>
                <a:ext uri="{FF2B5EF4-FFF2-40B4-BE49-F238E27FC236}">
                  <a16:creationId xmlns:a16="http://schemas.microsoft.com/office/drawing/2014/main" id="{19F69B1B-18DB-40C9-839E-79D04ADBC5E8}"/>
                </a:ext>
              </a:extLst>
            </p:cNvPr>
            <p:cNvSpPr>
              <a:spLocks noChangeArrowheads="1"/>
            </p:cNvSpPr>
            <p:nvPr/>
          </p:nvSpPr>
          <p:spPr bwMode="auto">
            <a:xfrm rot="5400000" flipH="1">
              <a:off x="84" y="3774"/>
              <a:ext cx="558" cy="533"/>
            </a:xfrm>
            <a:prstGeom prst="parallelogram">
              <a:avLst>
                <a:gd name="adj" fmla="val 55437"/>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2060" name="AutoShape 12">
              <a:extLst>
                <a:ext uri="{FF2B5EF4-FFF2-40B4-BE49-F238E27FC236}">
                  <a16:creationId xmlns:a16="http://schemas.microsoft.com/office/drawing/2014/main" id="{59B722CC-7532-47C2-84FA-102147EB49C4}"/>
                </a:ext>
              </a:extLst>
            </p:cNvPr>
            <p:cNvSpPr>
              <a:spLocks noChangeArrowheads="1"/>
            </p:cNvSpPr>
            <p:nvPr/>
          </p:nvSpPr>
          <p:spPr bwMode="auto">
            <a:xfrm rot="5400000" flipH="1">
              <a:off x="82" y="213"/>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2061" name="AutoShape 13">
              <a:extLst>
                <a:ext uri="{FF2B5EF4-FFF2-40B4-BE49-F238E27FC236}">
                  <a16:creationId xmlns:a16="http://schemas.microsoft.com/office/drawing/2014/main" id="{E111EED0-4FD4-4F25-A88C-3130986D0536}"/>
                </a:ext>
              </a:extLst>
            </p:cNvPr>
            <p:cNvSpPr>
              <a:spLocks noChangeArrowheads="1"/>
            </p:cNvSpPr>
            <p:nvPr/>
          </p:nvSpPr>
          <p:spPr bwMode="auto">
            <a:xfrm rot="5400000" flipH="1">
              <a:off x="81" y="803"/>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2062" name="AutoShape 14">
              <a:extLst>
                <a:ext uri="{FF2B5EF4-FFF2-40B4-BE49-F238E27FC236}">
                  <a16:creationId xmlns:a16="http://schemas.microsoft.com/office/drawing/2014/main" id="{B57929CD-2492-41D7-859B-BCA6B5D420E2}"/>
                </a:ext>
              </a:extLst>
            </p:cNvPr>
            <p:cNvSpPr>
              <a:spLocks noChangeArrowheads="1"/>
            </p:cNvSpPr>
            <p:nvPr/>
          </p:nvSpPr>
          <p:spPr bwMode="auto">
            <a:xfrm rot="5400000" flipH="1">
              <a:off x="81" y="1399"/>
              <a:ext cx="564" cy="533"/>
            </a:xfrm>
            <a:prstGeom prst="parallelogram">
              <a:avLst>
                <a:gd name="adj" fmla="val 56034"/>
              </a:avLst>
            </a:prstGeom>
            <a:gradFill rotWithShape="0">
              <a:gsLst>
                <a:gs pos="0">
                  <a:schemeClr val="accent1"/>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grpSp>
      <p:sp>
        <p:nvSpPr>
          <p:cNvPr id="2063" name="Rectangle 15">
            <a:extLst>
              <a:ext uri="{FF2B5EF4-FFF2-40B4-BE49-F238E27FC236}">
                <a16:creationId xmlns:a16="http://schemas.microsoft.com/office/drawing/2014/main" id="{7B44BDFB-8F93-4B6A-B335-5BE39664F270}"/>
              </a:ext>
            </a:extLst>
          </p:cNvPr>
          <p:cNvSpPr>
            <a:spLocks noChangeArrowheads="1"/>
          </p:cNvSpPr>
          <p:nvPr/>
        </p:nvSpPr>
        <p:spPr bwMode="auto">
          <a:xfrm>
            <a:off x="441325" y="0"/>
            <a:ext cx="276225" cy="6858000"/>
          </a:xfrm>
          <a:prstGeom prst="rect">
            <a:avLst/>
          </a:prstGeom>
          <a:gradFill rotWithShape="0">
            <a:gsLst>
              <a:gs pos="0">
                <a:schemeClr val="bg2"/>
              </a:gs>
              <a:gs pos="50000">
                <a:schemeClr val="folHlink"/>
              </a:gs>
              <a:gs pos="100000">
                <a:schemeClr val="bg2"/>
              </a:gs>
            </a:gsLst>
            <a:lin ang="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GB"/>
          </a:p>
        </p:txBody>
      </p:sp>
      <p:sp>
        <p:nvSpPr>
          <p:cNvPr id="2064" name="AutoShape 16">
            <a:extLst>
              <a:ext uri="{FF2B5EF4-FFF2-40B4-BE49-F238E27FC236}">
                <a16:creationId xmlns:a16="http://schemas.microsoft.com/office/drawing/2014/main" id="{D42B6940-D70B-47AE-9862-E6C44430F4FE}"/>
              </a:ext>
            </a:extLst>
          </p:cNvPr>
          <p:cNvSpPr>
            <a:spLocks noChangeArrowheads="1"/>
          </p:cNvSpPr>
          <p:nvPr/>
        </p:nvSpPr>
        <p:spPr bwMode="auto">
          <a:xfrm flipH="1">
            <a:off x="547688" y="1703388"/>
            <a:ext cx="8596312" cy="254000"/>
          </a:xfrm>
          <a:prstGeom prst="homePlate">
            <a:avLst>
              <a:gd name="adj" fmla="val 58913"/>
            </a:avLst>
          </a:prstGeom>
          <a:gradFill rotWithShape="0">
            <a:gsLst>
              <a:gs pos="0">
                <a:schemeClr val="bg2"/>
              </a:gs>
              <a:gs pos="50000">
                <a:schemeClr val="folHlink"/>
              </a:gs>
              <a:gs pos="100000">
                <a:schemeClr val="bg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2065" name="Oval 17">
            <a:extLst>
              <a:ext uri="{FF2B5EF4-FFF2-40B4-BE49-F238E27FC236}">
                <a16:creationId xmlns:a16="http://schemas.microsoft.com/office/drawing/2014/main" id="{981721DD-65C1-4856-A648-86FE9393F8DC}"/>
              </a:ext>
            </a:extLst>
          </p:cNvPr>
          <p:cNvSpPr>
            <a:spLocks noChangeArrowheads="1"/>
          </p:cNvSpPr>
          <p:nvPr/>
        </p:nvSpPr>
        <p:spPr bwMode="auto">
          <a:xfrm>
            <a:off x="460375" y="1706563"/>
            <a:ext cx="295275" cy="274637"/>
          </a:xfrm>
          <a:prstGeom prst="ellipse">
            <a:avLst/>
          </a:prstGeom>
          <a:gradFill rotWithShape="0">
            <a:gsLst>
              <a:gs pos="0">
                <a:srgbClr val="FEFFFF"/>
              </a:gs>
              <a:gs pos="100000">
                <a:schemeClr val="folHlink"/>
              </a:gs>
            </a:gsLst>
            <a:path path="shape">
              <a:fillToRect l="50000" t="50000" r="50000" b="50000"/>
            </a:path>
          </a:gra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2066" name="Rectangle 18">
            <a:extLst>
              <a:ext uri="{FF2B5EF4-FFF2-40B4-BE49-F238E27FC236}">
                <a16:creationId xmlns:a16="http://schemas.microsoft.com/office/drawing/2014/main" id="{F099B307-8377-4D44-AC78-4DD4E8D56F99}"/>
              </a:ext>
            </a:extLst>
          </p:cNvPr>
          <p:cNvSpPr>
            <a:spLocks noChangeArrowheads="1"/>
          </p:cNvSpPr>
          <p:nvPr/>
        </p:nvSpPr>
        <p:spPr bwMode="auto">
          <a:xfrm>
            <a:off x="463550" y="1912938"/>
            <a:ext cx="190500" cy="4678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GB"/>
          </a:p>
        </p:txBody>
      </p:sp>
      <p:sp>
        <p:nvSpPr>
          <p:cNvPr id="2067" name="Oval 19">
            <a:extLst>
              <a:ext uri="{FF2B5EF4-FFF2-40B4-BE49-F238E27FC236}">
                <a16:creationId xmlns:a16="http://schemas.microsoft.com/office/drawing/2014/main" id="{8A73DD6B-265C-4000-A08B-B4F68356BCDA}"/>
              </a:ext>
            </a:extLst>
          </p:cNvPr>
          <p:cNvSpPr>
            <a:spLocks noChangeArrowheads="1"/>
          </p:cNvSpPr>
          <p:nvPr/>
        </p:nvSpPr>
        <p:spPr bwMode="auto">
          <a:xfrm>
            <a:off x="9209088" y="1676400"/>
            <a:ext cx="304800" cy="274638"/>
          </a:xfrm>
          <a:prstGeom prst="ellipse">
            <a:avLst/>
          </a:prstGeom>
          <a:gradFill rotWithShape="0">
            <a:gsLst>
              <a:gs pos="0">
                <a:srgbClr val="FEFFFF"/>
              </a:gs>
              <a:gs pos="100000">
                <a:schemeClr val="folHlink"/>
              </a:gs>
            </a:gsLst>
            <a:path path="shape">
              <a:fillToRect l="50000" t="50000" r="50000" b="50000"/>
            </a:path>
          </a:gra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en-GB"/>
          </a:p>
        </p:txBody>
      </p:sp>
      <p:sp>
        <p:nvSpPr>
          <p:cNvPr id="2068" name="Rectangle 20">
            <a:extLst>
              <a:ext uri="{FF2B5EF4-FFF2-40B4-BE49-F238E27FC236}">
                <a16:creationId xmlns:a16="http://schemas.microsoft.com/office/drawing/2014/main" id="{C8306741-4ED0-4CD4-A97B-224870856B7B}"/>
              </a:ext>
            </a:extLst>
          </p:cNvPr>
          <p:cNvSpPr>
            <a:spLocks noChangeArrowheads="1"/>
          </p:cNvSpPr>
          <p:nvPr/>
        </p:nvSpPr>
        <p:spPr bwMode="auto">
          <a:xfrm>
            <a:off x="457200" y="1739900"/>
            <a:ext cx="8751888"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GB"/>
          </a:p>
        </p:txBody>
      </p:sp>
      <p:grpSp>
        <p:nvGrpSpPr>
          <p:cNvPr id="2069" name="Group 21">
            <a:extLst>
              <a:ext uri="{FF2B5EF4-FFF2-40B4-BE49-F238E27FC236}">
                <a16:creationId xmlns:a16="http://schemas.microsoft.com/office/drawing/2014/main" id="{24B3F36E-53BB-4216-8DB1-DE7F2740CC07}"/>
              </a:ext>
            </a:extLst>
          </p:cNvPr>
          <p:cNvGrpSpPr>
            <a:grpSpLocks/>
          </p:cNvGrpSpPr>
          <p:nvPr/>
        </p:nvGrpSpPr>
        <p:grpSpPr bwMode="auto">
          <a:xfrm>
            <a:off x="150813" y="0"/>
            <a:ext cx="849312" cy="6858000"/>
            <a:chOff x="95" y="0"/>
            <a:chExt cx="535" cy="4320"/>
          </a:xfrm>
        </p:grpSpPr>
        <p:sp>
          <p:nvSpPr>
            <p:cNvPr id="2070" name="AutoShape 22">
              <a:extLst>
                <a:ext uri="{FF2B5EF4-FFF2-40B4-BE49-F238E27FC236}">
                  <a16:creationId xmlns:a16="http://schemas.microsoft.com/office/drawing/2014/main" id="{3187807F-F52C-4680-A681-046B5BE8B16B}"/>
                </a:ext>
              </a:extLst>
            </p:cNvPr>
            <p:cNvSpPr>
              <a:spLocks noChangeArrowheads="1"/>
            </p:cNvSpPr>
            <p:nvPr/>
          </p:nvSpPr>
          <p:spPr bwMode="auto">
            <a:xfrm rot="-5400000">
              <a:off x="82" y="2291"/>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2071" name="AutoShape 23">
              <a:extLst>
                <a:ext uri="{FF2B5EF4-FFF2-40B4-BE49-F238E27FC236}">
                  <a16:creationId xmlns:a16="http://schemas.microsoft.com/office/drawing/2014/main" id="{3A4B06A7-BE66-430A-9254-557D955BB5A5}"/>
                </a:ext>
              </a:extLst>
            </p:cNvPr>
            <p:cNvSpPr>
              <a:spLocks noChangeArrowheads="1"/>
            </p:cNvSpPr>
            <p:nvPr/>
          </p:nvSpPr>
          <p:spPr bwMode="auto">
            <a:xfrm rot="-5400000">
              <a:off x="81" y="2886"/>
              <a:ext cx="565" cy="533"/>
            </a:xfrm>
            <a:prstGeom prst="parallelogram">
              <a:avLst>
                <a:gd name="adj" fmla="val 56133"/>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2072" name="AutoShape 24">
              <a:extLst>
                <a:ext uri="{FF2B5EF4-FFF2-40B4-BE49-F238E27FC236}">
                  <a16:creationId xmlns:a16="http://schemas.microsoft.com/office/drawing/2014/main" id="{FC8DBEBA-D948-4BA2-A295-E396131634F5}"/>
                </a:ext>
              </a:extLst>
            </p:cNvPr>
            <p:cNvSpPr>
              <a:spLocks noChangeArrowheads="1"/>
            </p:cNvSpPr>
            <p:nvPr/>
          </p:nvSpPr>
          <p:spPr bwMode="auto">
            <a:xfrm rot="-5400000">
              <a:off x="81" y="3479"/>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2073" name="AutoShape 25">
              <a:extLst>
                <a:ext uri="{FF2B5EF4-FFF2-40B4-BE49-F238E27FC236}">
                  <a16:creationId xmlns:a16="http://schemas.microsoft.com/office/drawing/2014/main" id="{F12054FE-9A9C-49F3-B9F9-A46DE8202224}"/>
                </a:ext>
              </a:extLst>
            </p:cNvPr>
            <p:cNvSpPr>
              <a:spLocks noChangeArrowheads="1"/>
            </p:cNvSpPr>
            <p:nvPr/>
          </p:nvSpPr>
          <p:spPr bwMode="auto">
            <a:xfrm rot="-5400000">
              <a:off x="81" y="508"/>
              <a:ext cx="565" cy="533"/>
            </a:xfrm>
            <a:prstGeom prst="parallelogram">
              <a:avLst>
                <a:gd name="adj" fmla="val 56133"/>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2074" name="AutoShape 26">
              <a:extLst>
                <a:ext uri="{FF2B5EF4-FFF2-40B4-BE49-F238E27FC236}">
                  <a16:creationId xmlns:a16="http://schemas.microsoft.com/office/drawing/2014/main" id="{16BDE943-3F12-4F72-89C9-0C3F7F0F7FBF}"/>
                </a:ext>
              </a:extLst>
            </p:cNvPr>
            <p:cNvSpPr>
              <a:spLocks noChangeArrowheads="1"/>
            </p:cNvSpPr>
            <p:nvPr/>
          </p:nvSpPr>
          <p:spPr bwMode="auto">
            <a:xfrm rot="-5400000">
              <a:off x="81" y="1101"/>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2075" name="AutoShape 27">
              <a:extLst>
                <a:ext uri="{FF2B5EF4-FFF2-40B4-BE49-F238E27FC236}">
                  <a16:creationId xmlns:a16="http://schemas.microsoft.com/office/drawing/2014/main" id="{BE3B65E0-F9D3-490E-AE82-2831BF56F595}"/>
                </a:ext>
              </a:extLst>
            </p:cNvPr>
            <p:cNvSpPr>
              <a:spLocks noChangeArrowheads="1"/>
            </p:cNvSpPr>
            <p:nvPr/>
          </p:nvSpPr>
          <p:spPr bwMode="auto">
            <a:xfrm rot="-5400000">
              <a:off x="81" y="1697"/>
              <a:ext cx="564" cy="533"/>
            </a:xfrm>
            <a:prstGeom prst="parallelogram">
              <a:avLst>
                <a:gd name="adj" fmla="val 56034"/>
              </a:avLst>
            </a:pr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2076" name="Freeform 28">
              <a:extLst>
                <a:ext uri="{FF2B5EF4-FFF2-40B4-BE49-F238E27FC236}">
                  <a16:creationId xmlns:a16="http://schemas.microsoft.com/office/drawing/2014/main" id="{17BA181D-BFA2-4A27-B2C6-39F5E6D34B38}"/>
                </a:ext>
              </a:extLst>
            </p:cNvPr>
            <p:cNvSpPr>
              <a:spLocks/>
            </p:cNvSpPr>
            <p:nvPr/>
          </p:nvSpPr>
          <p:spPr bwMode="auto">
            <a:xfrm>
              <a:off x="98" y="0"/>
              <a:ext cx="532" cy="465"/>
            </a:xfrm>
            <a:custGeom>
              <a:avLst/>
              <a:gdLst>
                <a:gd name="T0" fmla="*/ 1 w 532"/>
                <a:gd name="T1" fmla="*/ 0 h 465"/>
                <a:gd name="T2" fmla="*/ 0 w 532"/>
                <a:gd name="T3" fmla="*/ 166 h 465"/>
                <a:gd name="T4" fmla="*/ 532 w 532"/>
                <a:gd name="T5" fmla="*/ 465 h 465"/>
                <a:gd name="T6" fmla="*/ 532 w 532"/>
                <a:gd name="T7" fmla="*/ 201 h 465"/>
                <a:gd name="T8" fmla="*/ 172 w 532"/>
                <a:gd name="T9" fmla="*/ 0 h 465"/>
                <a:gd name="T10" fmla="*/ 1 w 532"/>
                <a:gd name="T11" fmla="*/ 0 h 465"/>
              </a:gdLst>
              <a:ahLst/>
              <a:cxnLst>
                <a:cxn ang="0">
                  <a:pos x="T0" y="T1"/>
                </a:cxn>
                <a:cxn ang="0">
                  <a:pos x="T2" y="T3"/>
                </a:cxn>
                <a:cxn ang="0">
                  <a:pos x="T4" y="T5"/>
                </a:cxn>
                <a:cxn ang="0">
                  <a:pos x="T6" y="T7"/>
                </a:cxn>
                <a:cxn ang="0">
                  <a:pos x="T8" y="T9"/>
                </a:cxn>
                <a:cxn ang="0">
                  <a:pos x="T10" y="T11"/>
                </a:cxn>
              </a:cxnLst>
              <a:rect l="0" t="0" r="r" b="b"/>
              <a:pathLst>
                <a:path w="532" h="465">
                  <a:moveTo>
                    <a:pt x="1" y="0"/>
                  </a:moveTo>
                  <a:lnTo>
                    <a:pt x="0" y="166"/>
                  </a:lnTo>
                  <a:lnTo>
                    <a:pt x="532" y="465"/>
                  </a:lnTo>
                  <a:lnTo>
                    <a:pt x="532" y="201"/>
                  </a:lnTo>
                  <a:lnTo>
                    <a:pt x="172" y="0"/>
                  </a:lnTo>
                  <a:lnTo>
                    <a:pt x="1" y="0"/>
                  </a:lnTo>
                  <a:close/>
                </a:path>
              </a:pathLst>
            </a:cu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sp>
          <p:nvSpPr>
            <p:cNvPr id="2077" name="Freeform 29">
              <a:extLst>
                <a:ext uri="{FF2B5EF4-FFF2-40B4-BE49-F238E27FC236}">
                  <a16:creationId xmlns:a16="http://schemas.microsoft.com/office/drawing/2014/main" id="{42C77219-BDA5-46B0-9935-A00AC3F14D69}"/>
                </a:ext>
              </a:extLst>
            </p:cNvPr>
            <p:cNvSpPr>
              <a:spLocks/>
            </p:cNvSpPr>
            <p:nvPr/>
          </p:nvSpPr>
          <p:spPr bwMode="auto">
            <a:xfrm>
              <a:off x="95" y="4060"/>
              <a:ext cx="457" cy="260"/>
            </a:xfrm>
            <a:custGeom>
              <a:avLst/>
              <a:gdLst>
                <a:gd name="T0" fmla="*/ 457 w 457"/>
                <a:gd name="T1" fmla="*/ 260 h 264"/>
                <a:gd name="T2" fmla="*/ 1 w 457"/>
                <a:gd name="T3" fmla="*/ 0 h 264"/>
                <a:gd name="T4" fmla="*/ 0 w 457"/>
                <a:gd name="T5" fmla="*/ 264 h 264"/>
                <a:gd name="T6" fmla="*/ 457 w 457"/>
                <a:gd name="T7" fmla="*/ 260 h 264"/>
              </a:gdLst>
              <a:ahLst/>
              <a:cxnLst>
                <a:cxn ang="0">
                  <a:pos x="T0" y="T1"/>
                </a:cxn>
                <a:cxn ang="0">
                  <a:pos x="T2" y="T3"/>
                </a:cxn>
                <a:cxn ang="0">
                  <a:pos x="T4" y="T5"/>
                </a:cxn>
                <a:cxn ang="0">
                  <a:pos x="T6" y="T7"/>
                </a:cxn>
              </a:cxnLst>
              <a:rect l="0" t="0" r="r" b="b"/>
              <a:pathLst>
                <a:path w="457" h="264">
                  <a:moveTo>
                    <a:pt x="457" y="260"/>
                  </a:moveTo>
                  <a:lnTo>
                    <a:pt x="1" y="0"/>
                  </a:lnTo>
                  <a:lnTo>
                    <a:pt x="0" y="264"/>
                  </a:lnTo>
                  <a:lnTo>
                    <a:pt x="457" y="260"/>
                  </a:lnTo>
                  <a:close/>
                </a:path>
              </a:pathLst>
            </a:custGeom>
            <a:gradFill rotWithShape="0">
              <a:gsLst>
                <a:gs pos="0">
                  <a:schemeClr val="accent2"/>
                </a:gs>
                <a:gs pos="100000">
                  <a:schemeClr val="accent1"/>
                </a:gs>
              </a:gsLst>
              <a:lin ang="0" scaled="1"/>
            </a:gra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wrap="none" anchor="ctr"/>
            <a:lstStyle/>
            <a:p>
              <a:endParaRPr lang="en-GB"/>
            </a:p>
          </p:txBody>
        </p:sp>
      </p:gr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065"/>
                                        </p:tgtEl>
                                        <p:attrNameLst>
                                          <p:attrName>style.visibility</p:attrName>
                                        </p:attrNameLst>
                                      </p:cBhvr>
                                      <p:to>
                                        <p:strVal val="visible"/>
                                      </p:to>
                                    </p:set>
                                    <p:anim calcmode="lin" valueType="num">
                                      <p:cBhvr additive="base">
                                        <p:cTn id="7" dur="500" fill="hold"/>
                                        <p:tgtEl>
                                          <p:spTgt spid="2065"/>
                                        </p:tgtEl>
                                        <p:attrNameLst>
                                          <p:attrName>ppt_x</p:attrName>
                                        </p:attrNameLst>
                                      </p:cBhvr>
                                      <p:tavLst>
                                        <p:tav tm="0">
                                          <p:val>
                                            <p:strVal val="#ppt_x"/>
                                          </p:val>
                                        </p:tav>
                                        <p:tav tm="100000">
                                          <p:val>
                                            <p:strVal val="#ppt_x"/>
                                          </p:val>
                                        </p:tav>
                                      </p:tavLst>
                                    </p:anim>
                                    <p:anim calcmode="lin" valueType="num">
                                      <p:cBhvr additive="base">
                                        <p:cTn id="8" dur="500" fill="hold"/>
                                        <p:tgtEl>
                                          <p:spTgt spid="2065"/>
                                        </p:tgtEl>
                                        <p:attrNameLst>
                                          <p:attrName>ppt_y</p:attrName>
                                        </p:attrNameLst>
                                      </p:cBhvr>
                                      <p:tavLst>
                                        <p:tav tm="0">
                                          <p:val>
                                            <p:strVal val="1+#ppt_h/2"/>
                                          </p:val>
                                        </p:tav>
                                        <p:tav tm="100000">
                                          <p:val>
                                            <p:strVal val="#ppt_y"/>
                                          </p:val>
                                        </p:tav>
                                      </p:tavLst>
                                    </p:anim>
                                  </p:childTnLst>
                                  <p:subTnLst>
                                    <p:set>
                                      <p:cBhvr override="childStyle">
                                        <p:cTn dur="1" fill="hold" display="0" masterRel="sameClick" afterEffect="1">
                                          <p:stCondLst>
                                            <p:cond evt="end" delay="0">
                                              <p:tn val="5"/>
                                            </p:cond>
                                          </p:stCondLst>
                                        </p:cTn>
                                        <p:tgtEl>
                                          <p:spTgt spid="2065"/>
                                        </p:tgtEl>
                                        <p:attrNameLst>
                                          <p:attrName>style.visibility</p:attrName>
                                        </p:attrNameLst>
                                      </p:cBhvr>
                                      <p:to>
                                        <p:strVal val="hidden"/>
                                      </p:to>
                                    </p:set>
                                  </p:sub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2067"/>
                                        </p:tgtEl>
                                        <p:attrNameLst>
                                          <p:attrName>style.visibility</p:attrName>
                                        </p:attrNameLst>
                                      </p:cBhvr>
                                      <p:to>
                                        <p:strVal val="visible"/>
                                      </p:to>
                                    </p:set>
                                    <p:anim calcmode="lin" valueType="num">
                                      <p:cBhvr additive="base">
                                        <p:cTn id="12" dur="500" fill="hold"/>
                                        <p:tgtEl>
                                          <p:spTgt spid="2067"/>
                                        </p:tgtEl>
                                        <p:attrNameLst>
                                          <p:attrName>ppt_x</p:attrName>
                                        </p:attrNameLst>
                                      </p:cBhvr>
                                      <p:tavLst>
                                        <p:tav tm="0">
                                          <p:val>
                                            <p:strVal val="0-#ppt_w/2"/>
                                          </p:val>
                                        </p:tav>
                                        <p:tav tm="100000">
                                          <p:val>
                                            <p:strVal val="#ppt_x"/>
                                          </p:val>
                                        </p:tav>
                                      </p:tavLst>
                                    </p:anim>
                                    <p:anim calcmode="lin" valueType="num">
                                      <p:cBhvr additive="base">
                                        <p:cTn id="13" dur="500" fill="hold"/>
                                        <p:tgtEl>
                                          <p:spTgt spid="20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kumimoji="1" sz="4400"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Impact" panose="020B0806030902050204" pitchFamily="34" charset="0"/>
        </a:defRPr>
      </a:lvl2pPr>
      <a:lvl3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Impact" panose="020B0806030902050204" pitchFamily="34" charset="0"/>
        </a:defRPr>
      </a:lvl3pPr>
      <a:lvl4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Impact" panose="020B0806030902050204" pitchFamily="34" charset="0"/>
        </a:defRPr>
      </a:lvl4pPr>
      <a:lvl5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Impact" panose="020B0806030902050204" pitchFamily="34" charset="0"/>
        </a:defRPr>
      </a:lvl5pPr>
      <a:lvl6pPr marL="4572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Impact" panose="020B0806030902050204" pitchFamily="34" charset="0"/>
        </a:defRPr>
      </a:lvl6pPr>
      <a:lvl7pPr marL="9144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Impact" panose="020B0806030902050204" pitchFamily="34" charset="0"/>
        </a:defRPr>
      </a:lvl7pPr>
      <a:lvl8pPr marL="13716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Impact" panose="020B0806030902050204" pitchFamily="34" charset="0"/>
        </a:defRPr>
      </a:lvl8pPr>
      <a:lvl9pPr marL="18288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Impact" panose="020B0806030902050204" pitchFamily="34" charset="0"/>
        </a:defRPr>
      </a:lvl9pPr>
    </p:titleStyle>
    <p:bodyStyle>
      <a:lvl1pPr marL="342900" indent="-342900" algn="l" rtl="0" eaLnBrk="0" fontAlgn="base" hangingPunct="0">
        <a:spcBef>
          <a:spcPct val="20000"/>
        </a:spcBef>
        <a:spcAft>
          <a:spcPct val="0"/>
        </a:spcAft>
        <a:buClr>
          <a:schemeClr val="accent1"/>
        </a:buClr>
        <a:buSzPct val="75000"/>
        <a:buFont typeface="Monotype Sorts" pitchFamily="2" charset="2"/>
        <a:buChar char="b"/>
        <a:defRPr kumimoji="1"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Char char="•"/>
        <a:defRPr kumimoji="1"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har char="–"/>
        <a:defRPr kumimoji="1"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har char="–"/>
        <a:defRPr kumimoji="1"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har char="»"/>
        <a:defRPr kumimoji="1"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slide" Target="slide12.xml"/><Relationship Id="rId18" Type="http://schemas.openxmlformats.org/officeDocument/2006/relationships/slide" Target="slide23.xml"/><Relationship Id="rId3" Type="http://schemas.openxmlformats.org/officeDocument/2006/relationships/slide" Target="slide2.xml"/><Relationship Id="rId21" Type="http://schemas.openxmlformats.org/officeDocument/2006/relationships/slide" Target="slide30.xml"/><Relationship Id="rId7" Type="http://schemas.openxmlformats.org/officeDocument/2006/relationships/slide" Target="slide6.xml"/><Relationship Id="rId12" Type="http://schemas.openxmlformats.org/officeDocument/2006/relationships/slide" Target="slide11.xml"/><Relationship Id="rId17" Type="http://schemas.openxmlformats.org/officeDocument/2006/relationships/slide" Target="slide20.xml"/><Relationship Id="rId2" Type="http://schemas.openxmlformats.org/officeDocument/2006/relationships/notesSlide" Target="../notesSlides/notesSlide1.xml"/><Relationship Id="rId16" Type="http://schemas.openxmlformats.org/officeDocument/2006/relationships/slide" Target="slide18.xml"/><Relationship Id="rId20" Type="http://schemas.openxmlformats.org/officeDocument/2006/relationships/slide" Target="slide28.xml"/><Relationship Id="rId1" Type="http://schemas.openxmlformats.org/officeDocument/2006/relationships/slideLayout" Target="../slideLayouts/slideLayout2.xml"/><Relationship Id="rId6" Type="http://schemas.openxmlformats.org/officeDocument/2006/relationships/slide" Target="slide5.xml"/><Relationship Id="rId11" Type="http://schemas.openxmlformats.org/officeDocument/2006/relationships/slide" Target="slide10.xml"/><Relationship Id="rId5" Type="http://schemas.openxmlformats.org/officeDocument/2006/relationships/slide" Target="slide4.xml"/><Relationship Id="rId15" Type="http://schemas.openxmlformats.org/officeDocument/2006/relationships/slide" Target="slide16.xml"/><Relationship Id="rId10" Type="http://schemas.openxmlformats.org/officeDocument/2006/relationships/slide" Target="slide9.xml"/><Relationship Id="rId19" Type="http://schemas.openxmlformats.org/officeDocument/2006/relationships/slide" Target="slide27.xml"/><Relationship Id="rId4" Type="http://schemas.openxmlformats.org/officeDocument/2006/relationships/slide" Target="slide3.xml"/><Relationship Id="rId9" Type="http://schemas.openxmlformats.org/officeDocument/2006/relationships/slide" Target="slide8.xml"/><Relationship Id="rId14" Type="http://schemas.openxmlformats.org/officeDocument/2006/relationships/slide" Target="slide13.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audio" Target="../media/audio3.wav"/><Relationship Id="rId4" Type="http://schemas.openxmlformats.org/officeDocument/2006/relationships/audio" Target="../media/audio2.wav"/></Relationships>
</file>

<file path=ppt/slides/_rels/slide3.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audio" Target="../media/audio5.wav"/></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oleObject" Target="../embeddings/oleObject4.bin"/><Relationship Id="rId3" Type="http://schemas.openxmlformats.org/officeDocument/2006/relationships/audio" Target="../media/audio6.wav"/><Relationship Id="rId7" Type="http://schemas.openxmlformats.org/officeDocument/2006/relationships/audio" Target="../media/audio10.wav"/><Relationship Id="rId12" Type="http://schemas.openxmlformats.org/officeDocument/2006/relationships/image" Target="../media/image2.wmf"/><Relationship Id="rId2" Type="http://schemas.openxmlformats.org/officeDocument/2006/relationships/notesSlide" Target="../notesSlides/notesSlide4.xml"/><Relationship Id="rId16" Type="http://schemas.openxmlformats.org/officeDocument/2006/relationships/image" Target="../media/image4.wmf"/><Relationship Id="rId1" Type="http://schemas.openxmlformats.org/officeDocument/2006/relationships/slideLayout" Target="../slideLayouts/slideLayout2.xml"/><Relationship Id="rId6" Type="http://schemas.openxmlformats.org/officeDocument/2006/relationships/audio" Target="../media/audio9.wav"/><Relationship Id="rId11" Type="http://schemas.openxmlformats.org/officeDocument/2006/relationships/oleObject" Target="../embeddings/oleObject3.bin"/><Relationship Id="rId5" Type="http://schemas.openxmlformats.org/officeDocument/2006/relationships/audio" Target="../media/audio8.wav"/><Relationship Id="rId15" Type="http://schemas.openxmlformats.org/officeDocument/2006/relationships/oleObject" Target="../embeddings/oleObject5.bin"/><Relationship Id="rId10" Type="http://schemas.openxmlformats.org/officeDocument/2006/relationships/image" Target="../media/image1.wmf"/><Relationship Id="rId4" Type="http://schemas.openxmlformats.org/officeDocument/2006/relationships/audio" Target="../media/audio7.wav"/><Relationship Id="rId9" Type="http://schemas.openxmlformats.org/officeDocument/2006/relationships/oleObject" Target="../embeddings/oleObject2.bin"/><Relationship Id="rId14" Type="http://schemas.openxmlformats.org/officeDocument/2006/relationships/image" Target="../media/image3.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7.wmf"/><Relationship Id="rId3" Type="http://schemas.openxmlformats.org/officeDocument/2006/relationships/audio" Target="../media/audio11.wav"/><Relationship Id="rId7" Type="http://schemas.openxmlformats.org/officeDocument/2006/relationships/audio" Target="../media/audio15.wav"/><Relationship Id="rId12" Type="http://schemas.openxmlformats.org/officeDocument/2006/relationships/oleObject" Target="../embeddings/oleObject8.bin"/><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audio" Target="../media/audio14.wav"/><Relationship Id="rId11" Type="http://schemas.openxmlformats.org/officeDocument/2006/relationships/image" Target="../media/image6.wmf"/><Relationship Id="rId5" Type="http://schemas.openxmlformats.org/officeDocument/2006/relationships/audio" Target="../media/audio13.wav"/><Relationship Id="rId15" Type="http://schemas.openxmlformats.org/officeDocument/2006/relationships/image" Target="../media/image8.wmf"/><Relationship Id="rId10" Type="http://schemas.openxmlformats.org/officeDocument/2006/relationships/oleObject" Target="../embeddings/oleObject7.bin"/><Relationship Id="rId4" Type="http://schemas.openxmlformats.org/officeDocument/2006/relationships/audio" Target="../media/audio12.wav"/><Relationship Id="rId9" Type="http://schemas.openxmlformats.org/officeDocument/2006/relationships/image" Target="../media/image5.wmf"/><Relationship Id="rId14" Type="http://schemas.openxmlformats.org/officeDocument/2006/relationships/oleObject" Target="../embeddings/oleObject9.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10.wmf"/><Relationship Id="rId3" Type="http://schemas.openxmlformats.org/officeDocument/2006/relationships/audio" Target="../media/audio16.wav"/><Relationship Id="rId7" Type="http://schemas.openxmlformats.org/officeDocument/2006/relationships/audio" Target="../media/audio20.wav"/><Relationship Id="rId12" Type="http://schemas.openxmlformats.org/officeDocument/2006/relationships/oleObject" Target="../embeddings/oleObject12.bin"/><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audio" Target="../media/audio19.wav"/><Relationship Id="rId11" Type="http://schemas.openxmlformats.org/officeDocument/2006/relationships/image" Target="../media/image6.wmf"/><Relationship Id="rId5" Type="http://schemas.openxmlformats.org/officeDocument/2006/relationships/audio" Target="../media/audio18.wav"/><Relationship Id="rId15" Type="http://schemas.openxmlformats.org/officeDocument/2006/relationships/image" Target="../media/image11.wmf"/><Relationship Id="rId10" Type="http://schemas.openxmlformats.org/officeDocument/2006/relationships/oleObject" Target="../embeddings/oleObject11.bin"/><Relationship Id="rId4" Type="http://schemas.openxmlformats.org/officeDocument/2006/relationships/audio" Target="../media/audio17.wav"/><Relationship Id="rId9" Type="http://schemas.openxmlformats.org/officeDocument/2006/relationships/image" Target="../media/image9.wmf"/><Relationship Id="rId14" Type="http://schemas.openxmlformats.org/officeDocument/2006/relationships/oleObject" Target="../embeddings/oleObject13.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14.wmf"/><Relationship Id="rId3" Type="http://schemas.openxmlformats.org/officeDocument/2006/relationships/audio" Target="../media/audio21.wav"/><Relationship Id="rId7" Type="http://schemas.openxmlformats.org/officeDocument/2006/relationships/audio" Target="../media/audio25.wav"/><Relationship Id="rId12" Type="http://schemas.openxmlformats.org/officeDocument/2006/relationships/oleObject" Target="../embeddings/oleObject16.bin"/><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audio" Target="../media/audio24.wav"/><Relationship Id="rId11" Type="http://schemas.openxmlformats.org/officeDocument/2006/relationships/image" Target="../media/image13.wmf"/><Relationship Id="rId5" Type="http://schemas.openxmlformats.org/officeDocument/2006/relationships/audio" Target="../media/audio23.wav"/><Relationship Id="rId15" Type="http://schemas.openxmlformats.org/officeDocument/2006/relationships/image" Target="../media/image15.wmf"/><Relationship Id="rId10" Type="http://schemas.openxmlformats.org/officeDocument/2006/relationships/oleObject" Target="../embeddings/oleObject15.bin"/><Relationship Id="rId4" Type="http://schemas.openxmlformats.org/officeDocument/2006/relationships/audio" Target="../media/audio22.wav"/><Relationship Id="rId9" Type="http://schemas.openxmlformats.org/officeDocument/2006/relationships/image" Target="../media/image12.wmf"/><Relationship Id="rId14" Type="http://schemas.openxmlformats.org/officeDocument/2006/relationships/oleObject" Target="../embeddings/oleObject17.bin"/></Relationships>
</file>

<file path=ppt/slides/_rels/slide8.xml.rels><?xml version="1.0" encoding="UTF-8" standalone="yes"?>
<Relationships xmlns="http://schemas.openxmlformats.org/package/2006/relationships"><Relationship Id="rId8" Type="http://schemas.openxmlformats.org/officeDocument/2006/relationships/audio" Target="../media/audio31.wav"/><Relationship Id="rId13" Type="http://schemas.openxmlformats.org/officeDocument/2006/relationships/image" Target="../media/image16.wmf"/><Relationship Id="rId18" Type="http://schemas.openxmlformats.org/officeDocument/2006/relationships/oleObject" Target="../embeddings/oleObject21.bin"/><Relationship Id="rId3" Type="http://schemas.openxmlformats.org/officeDocument/2006/relationships/audio" Target="../media/audio26.wav"/><Relationship Id="rId21" Type="http://schemas.openxmlformats.org/officeDocument/2006/relationships/image" Target="../media/image13.wmf"/><Relationship Id="rId7" Type="http://schemas.openxmlformats.org/officeDocument/2006/relationships/audio" Target="../media/audio30.wav"/><Relationship Id="rId12" Type="http://schemas.openxmlformats.org/officeDocument/2006/relationships/oleObject" Target="../embeddings/oleObject18.bin"/><Relationship Id="rId17" Type="http://schemas.openxmlformats.org/officeDocument/2006/relationships/image" Target="../media/image17.wmf"/><Relationship Id="rId25" Type="http://schemas.openxmlformats.org/officeDocument/2006/relationships/image" Target="../media/image20.wmf"/><Relationship Id="rId2" Type="http://schemas.openxmlformats.org/officeDocument/2006/relationships/notesSlide" Target="../notesSlides/notesSlide8.xml"/><Relationship Id="rId16" Type="http://schemas.openxmlformats.org/officeDocument/2006/relationships/oleObject" Target="../embeddings/oleObject20.bin"/><Relationship Id="rId20" Type="http://schemas.openxmlformats.org/officeDocument/2006/relationships/oleObject" Target="../embeddings/oleObject22.bin"/><Relationship Id="rId1" Type="http://schemas.openxmlformats.org/officeDocument/2006/relationships/slideLayout" Target="../slideLayouts/slideLayout2.xml"/><Relationship Id="rId6" Type="http://schemas.openxmlformats.org/officeDocument/2006/relationships/audio" Target="../media/audio29.wav"/><Relationship Id="rId11" Type="http://schemas.openxmlformats.org/officeDocument/2006/relationships/audio" Target="../media/audio34.wav"/><Relationship Id="rId24" Type="http://schemas.openxmlformats.org/officeDocument/2006/relationships/oleObject" Target="../embeddings/oleObject24.bin"/><Relationship Id="rId5" Type="http://schemas.openxmlformats.org/officeDocument/2006/relationships/audio" Target="../media/audio28.wav"/><Relationship Id="rId15" Type="http://schemas.openxmlformats.org/officeDocument/2006/relationships/image" Target="../media/image6.wmf"/><Relationship Id="rId23" Type="http://schemas.openxmlformats.org/officeDocument/2006/relationships/image" Target="../media/image19.wmf"/><Relationship Id="rId10" Type="http://schemas.openxmlformats.org/officeDocument/2006/relationships/audio" Target="../media/audio33.wav"/><Relationship Id="rId19" Type="http://schemas.openxmlformats.org/officeDocument/2006/relationships/image" Target="../media/image18.wmf"/><Relationship Id="rId4" Type="http://schemas.openxmlformats.org/officeDocument/2006/relationships/audio" Target="../media/audio27.wav"/><Relationship Id="rId9" Type="http://schemas.openxmlformats.org/officeDocument/2006/relationships/audio" Target="../media/audio32.wav"/><Relationship Id="rId14" Type="http://schemas.openxmlformats.org/officeDocument/2006/relationships/oleObject" Target="../embeddings/oleObject19.bin"/><Relationship Id="rId22" Type="http://schemas.openxmlformats.org/officeDocument/2006/relationships/oleObject" Target="../embeddings/oleObject23.bin"/></Relationships>
</file>

<file path=ppt/slides/_rels/slide9.xml.rels><?xml version="1.0" encoding="UTF-8" standalone="yes"?>
<Relationships xmlns="http://schemas.openxmlformats.org/package/2006/relationships"><Relationship Id="rId8" Type="http://schemas.openxmlformats.org/officeDocument/2006/relationships/audio" Target="../media/audio40.wav"/><Relationship Id="rId13" Type="http://schemas.openxmlformats.org/officeDocument/2006/relationships/oleObject" Target="../embeddings/oleObject25.bin"/><Relationship Id="rId18" Type="http://schemas.openxmlformats.org/officeDocument/2006/relationships/image" Target="../media/image22.wmf"/><Relationship Id="rId26" Type="http://schemas.openxmlformats.org/officeDocument/2006/relationships/image" Target="../media/image25.wmf"/><Relationship Id="rId3" Type="http://schemas.openxmlformats.org/officeDocument/2006/relationships/audio" Target="../media/audio35.wav"/><Relationship Id="rId21" Type="http://schemas.openxmlformats.org/officeDocument/2006/relationships/oleObject" Target="../embeddings/oleObject29.bin"/><Relationship Id="rId7" Type="http://schemas.openxmlformats.org/officeDocument/2006/relationships/audio" Target="../media/audio39.wav"/><Relationship Id="rId12" Type="http://schemas.openxmlformats.org/officeDocument/2006/relationships/audio" Target="../media/audio44.wav"/><Relationship Id="rId17" Type="http://schemas.openxmlformats.org/officeDocument/2006/relationships/oleObject" Target="../embeddings/oleObject27.bin"/><Relationship Id="rId25" Type="http://schemas.openxmlformats.org/officeDocument/2006/relationships/oleObject" Target="../embeddings/oleObject31.bin"/><Relationship Id="rId2" Type="http://schemas.openxmlformats.org/officeDocument/2006/relationships/notesSlide" Target="../notesSlides/notesSlide9.xml"/><Relationship Id="rId16" Type="http://schemas.openxmlformats.org/officeDocument/2006/relationships/image" Target="../media/image6.wmf"/><Relationship Id="rId20" Type="http://schemas.openxmlformats.org/officeDocument/2006/relationships/image" Target="../media/image23.wmf"/><Relationship Id="rId1" Type="http://schemas.openxmlformats.org/officeDocument/2006/relationships/slideLayout" Target="../slideLayouts/slideLayout2.xml"/><Relationship Id="rId6" Type="http://schemas.openxmlformats.org/officeDocument/2006/relationships/audio" Target="../media/audio38.wav"/><Relationship Id="rId11" Type="http://schemas.openxmlformats.org/officeDocument/2006/relationships/audio" Target="../media/audio43.wav"/><Relationship Id="rId24" Type="http://schemas.openxmlformats.org/officeDocument/2006/relationships/image" Target="../media/image13.wmf"/><Relationship Id="rId5" Type="http://schemas.openxmlformats.org/officeDocument/2006/relationships/audio" Target="../media/audio37.wav"/><Relationship Id="rId15" Type="http://schemas.openxmlformats.org/officeDocument/2006/relationships/oleObject" Target="../embeddings/oleObject26.bin"/><Relationship Id="rId23" Type="http://schemas.openxmlformats.org/officeDocument/2006/relationships/oleObject" Target="../embeddings/oleObject30.bin"/><Relationship Id="rId28" Type="http://schemas.openxmlformats.org/officeDocument/2006/relationships/image" Target="../media/image26.wmf"/><Relationship Id="rId10" Type="http://schemas.openxmlformats.org/officeDocument/2006/relationships/audio" Target="../media/audio42.wav"/><Relationship Id="rId19" Type="http://schemas.openxmlformats.org/officeDocument/2006/relationships/oleObject" Target="../embeddings/oleObject28.bin"/><Relationship Id="rId4" Type="http://schemas.openxmlformats.org/officeDocument/2006/relationships/audio" Target="../media/audio36.wav"/><Relationship Id="rId9" Type="http://schemas.openxmlformats.org/officeDocument/2006/relationships/audio" Target="../media/audio41.wav"/><Relationship Id="rId14" Type="http://schemas.openxmlformats.org/officeDocument/2006/relationships/image" Target="../media/image21.wmf"/><Relationship Id="rId22" Type="http://schemas.openxmlformats.org/officeDocument/2006/relationships/image" Target="../media/image24.wmf"/><Relationship Id="rId27" Type="http://schemas.openxmlformats.org/officeDocument/2006/relationships/oleObject" Target="../embeddings/oleObject32.bin"/></Relationships>
</file>

<file path=ppt/slides/_rels/slide10.xml.rels><?xml version="1.0" encoding="UTF-8" standalone="yes"?>
<Relationships xmlns="http://schemas.openxmlformats.org/package/2006/relationships"><Relationship Id="rId8" Type="http://schemas.openxmlformats.org/officeDocument/2006/relationships/audio" Target="../media/audio50.wav"/><Relationship Id="rId13" Type="http://schemas.openxmlformats.org/officeDocument/2006/relationships/oleObject" Target="../embeddings/oleObject35.bin"/><Relationship Id="rId18" Type="http://schemas.openxmlformats.org/officeDocument/2006/relationships/image" Target="../media/image30.wmf"/><Relationship Id="rId3" Type="http://schemas.openxmlformats.org/officeDocument/2006/relationships/audio" Target="../media/audio45.wav"/><Relationship Id="rId7" Type="http://schemas.openxmlformats.org/officeDocument/2006/relationships/audio" Target="../media/audio49.wav"/><Relationship Id="rId12" Type="http://schemas.openxmlformats.org/officeDocument/2006/relationships/image" Target="../media/image28.wmf"/><Relationship Id="rId17" Type="http://schemas.openxmlformats.org/officeDocument/2006/relationships/oleObject" Target="../embeddings/oleObject37.bin"/><Relationship Id="rId2" Type="http://schemas.openxmlformats.org/officeDocument/2006/relationships/notesSlide" Target="../notesSlides/notesSlide10.xml"/><Relationship Id="rId16" Type="http://schemas.openxmlformats.org/officeDocument/2006/relationships/image" Target="../media/image2.wmf"/><Relationship Id="rId20" Type="http://schemas.openxmlformats.org/officeDocument/2006/relationships/image" Target="../media/image31.wmf"/><Relationship Id="rId1" Type="http://schemas.openxmlformats.org/officeDocument/2006/relationships/slideLayout" Target="../slideLayouts/slideLayout2.xml"/><Relationship Id="rId6" Type="http://schemas.openxmlformats.org/officeDocument/2006/relationships/audio" Target="../media/audio48.wav"/><Relationship Id="rId11" Type="http://schemas.openxmlformats.org/officeDocument/2006/relationships/oleObject" Target="../embeddings/oleObject34.bin"/><Relationship Id="rId5" Type="http://schemas.openxmlformats.org/officeDocument/2006/relationships/audio" Target="../media/audio47.wav"/><Relationship Id="rId15" Type="http://schemas.openxmlformats.org/officeDocument/2006/relationships/oleObject" Target="../embeddings/oleObject36.bin"/><Relationship Id="rId10" Type="http://schemas.openxmlformats.org/officeDocument/2006/relationships/image" Target="../media/image27.wmf"/><Relationship Id="rId19" Type="http://schemas.openxmlformats.org/officeDocument/2006/relationships/oleObject" Target="../embeddings/oleObject38.bin"/><Relationship Id="rId4" Type="http://schemas.openxmlformats.org/officeDocument/2006/relationships/audio" Target="../media/audio46.wav"/><Relationship Id="rId9" Type="http://schemas.openxmlformats.org/officeDocument/2006/relationships/oleObject" Target="../embeddings/oleObject33.bin"/><Relationship Id="rId14" Type="http://schemas.openxmlformats.org/officeDocument/2006/relationships/image" Target="../media/image29.wmf"/></Relationships>
</file>

<file path=ppt/slides/_rels/slide11.xml.rels><?xml version="1.0" encoding="UTF-8" standalone="yes"?>
<Relationships xmlns="http://schemas.openxmlformats.org/package/2006/relationships"><Relationship Id="rId8" Type="http://schemas.openxmlformats.org/officeDocument/2006/relationships/audio" Target="../media/audio56.wav"/><Relationship Id="rId13" Type="http://schemas.openxmlformats.org/officeDocument/2006/relationships/oleObject" Target="../embeddings/oleObject39.bin"/><Relationship Id="rId18" Type="http://schemas.openxmlformats.org/officeDocument/2006/relationships/image" Target="../media/image33.wmf"/><Relationship Id="rId26" Type="http://schemas.openxmlformats.org/officeDocument/2006/relationships/image" Target="../media/image36.wmf"/><Relationship Id="rId3" Type="http://schemas.openxmlformats.org/officeDocument/2006/relationships/audio" Target="../media/audio51.wav"/><Relationship Id="rId21" Type="http://schemas.openxmlformats.org/officeDocument/2006/relationships/oleObject" Target="../embeddings/oleObject43.bin"/><Relationship Id="rId7" Type="http://schemas.openxmlformats.org/officeDocument/2006/relationships/audio" Target="../media/audio55.wav"/><Relationship Id="rId12" Type="http://schemas.openxmlformats.org/officeDocument/2006/relationships/audio" Target="../media/audio60.wav"/><Relationship Id="rId17" Type="http://schemas.openxmlformats.org/officeDocument/2006/relationships/oleObject" Target="../embeddings/oleObject41.bin"/><Relationship Id="rId25" Type="http://schemas.openxmlformats.org/officeDocument/2006/relationships/oleObject" Target="../embeddings/oleObject45.bin"/><Relationship Id="rId2" Type="http://schemas.openxmlformats.org/officeDocument/2006/relationships/notesSlide" Target="../notesSlides/notesSlide11.xml"/><Relationship Id="rId16" Type="http://schemas.openxmlformats.org/officeDocument/2006/relationships/image" Target="../media/image6.wmf"/><Relationship Id="rId20" Type="http://schemas.openxmlformats.org/officeDocument/2006/relationships/image" Target="../media/image34.wmf"/><Relationship Id="rId29" Type="http://schemas.openxmlformats.org/officeDocument/2006/relationships/oleObject" Target="../embeddings/oleObject47.bin"/><Relationship Id="rId1" Type="http://schemas.openxmlformats.org/officeDocument/2006/relationships/slideLayout" Target="../slideLayouts/slideLayout2.xml"/><Relationship Id="rId6" Type="http://schemas.openxmlformats.org/officeDocument/2006/relationships/audio" Target="../media/audio54.wav"/><Relationship Id="rId11" Type="http://schemas.openxmlformats.org/officeDocument/2006/relationships/audio" Target="../media/audio59.wav"/><Relationship Id="rId24" Type="http://schemas.openxmlformats.org/officeDocument/2006/relationships/image" Target="../media/image13.wmf"/><Relationship Id="rId5" Type="http://schemas.openxmlformats.org/officeDocument/2006/relationships/audio" Target="../media/audio53.wav"/><Relationship Id="rId15" Type="http://schemas.openxmlformats.org/officeDocument/2006/relationships/oleObject" Target="../embeddings/oleObject40.bin"/><Relationship Id="rId23" Type="http://schemas.openxmlformats.org/officeDocument/2006/relationships/oleObject" Target="../embeddings/oleObject44.bin"/><Relationship Id="rId28" Type="http://schemas.openxmlformats.org/officeDocument/2006/relationships/image" Target="../media/image37.wmf"/><Relationship Id="rId10" Type="http://schemas.openxmlformats.org/officeDocument/2006/relationships/audio" Target="../media/audio58.wav"/><Relationship Id="rId19" Type="http://schemas.openxmlformats.org/officeDocument/2006/relationships/oleObject" Target="../embeddings/oleObject42.bin"/><Relationship Id="rId4" Type="http://schemas.openxmlformats.org/officeDocument/2006/relationships/audio" Target="../media/audio52.wav"/><Relationship Id="rId9" Type="http://schemas.openxmlformats.org/officeDocument/2006/relationships/audio" Target="../media/audio57.wav"/><Relationship Id="rId14" Type="http://schemas.openxmlformats.org/officeDocument/2006/relationships/image" Target="../media/image32.wmf"/><Relationship Id="rId22" Type="http://schemas.openxmlformats.org/officeDocument/2006/relationships/image" Target="../media/image35.wmf"/><Relationship Id="rId27" Type="http://schemas.openxmlformats.org/officeDocument/2006/relationships/oleObject" Target="../embeddings/oleObject46.bin"/><Relationship Id="rId30" Type="http://schemas.openxmlformats.org/officeDocument/2006/relationships/image" Target="../media/image38.wmf"/></Relationships>
</file>

<file path=ppt/slides/_rels/slide12.xml.rels><?xml version="1.0" encoding="UTF-8" standalone="yes"?>
<Relationships xmlns="http://schemas.openxmlformats.org/package/2006/relationships"><Relationship Id="rId8" Type="http://schemas.openxmlformats.org/officeDocument/2006/relationships/audio" Target="../media/audio66.wav"/><Relationship Id="rId13" Type="http://schemas.openxmlformats.org/officeDocument/2006/relationships/oleObject" Target="../embeddings/oleObject50.bin"/><Relationship Id="rId18" Type="http://schemas.openxmlformats.org/officeDocument/2006/relationships/image" Target="../media/image42.wmf"/><Relationship Id="rId3" Type="http://schemas.openxmlformats.org/officeDocument/2006/relationships/audio" Target="../media/audio61.wav"/><Relationship Id="rId7" Type="http://schemas.openxmlformats.org/officeDocument/2006/relationships/audio" Target="../media/audio65.wav"/><Relationship Id="rId12" Type="http://schemas.openxmlformats.org/officeDocument/2006/relationships/image" Target="../media/image2.wmf"/><Relationship Id="rId17" Type="http://schemas.openxmlformats.org/officeDocument/2006/relationships/oleObject" Target="../embeddings/oleObject52.bin"/><Relationship Id="rId2" Type="http://schemas.openxmlformats.org/officeDocument/2006/relationships/notesSlide" Target="../notesSlides/notesSlide12.xml"/><Relationship Id="rId16" Type="http://schemas.openxmlformats.org/officeDocument/2006/relationships/image" Target="../media/image41.wmf"/><Relationship Id="rId1" Type="http://schemas.openxmlformats.org/officeDocument/2006/relationships/slideLayout" Target="../slideLayouts/slideLayout2.xml"/><Relationship Id="rId6" Type="http://schemas.openxmlformats.org/officeDocument/2006/relationships/audio" Target="../media/audio64.wav"/><Relationship Id="rId11" Type="http://schemas.openxmlformats.org/officeDocument/2006/relationships/oleObject" Target="../embeddings/oleObject49.bin"/><Relationship Id="rId5" Type="http://schemas.openxmlformats.org/officeDocument/2006/relationships/audio" Target="../media/audio63.wav"/><Relationship Id="rId15" Type="http://schemas.openxmlformats.org/officeDocument/2006/relationships/oleObject" Target="../embeddings/oleObject51.bin"/><Relationship Id="rId10" Type="http://schemas.openxmlformats.org/officeDocument/2006/relationships/image" Target="../media/image39.wmf"/><Relationship Id="rId4" Type="http://schemas.openxmlformats.org/officeDocument/2006/relationships/audio" Target="../media/audio62.wav"/><Relationship Id="rId9" Type="http://schemas.openxmlformats.org/officeDocument/2006/relationships/oleObject" Target="../embeddings/oleObject48.bin"/><Relationship Id="rId14" Type="http://schemas.openxmlformats.org/officeDocument/2006/relationships/image" Target="../media/image40.wmf"/></Relationships>
</file>

<file path=ppt/slides/_rels/slide13.xml.rels><?xml version="1.0" encoding="UTF-8" standalone="yes"?>
<Relationships xmlns="http://schemas.openxmlformats.org/package/2006/relationships"><Relationship Id="rId8" Type="http://schemas.openxmlformats.org/officeDocument/2006/relationships/audio" Target="../media/audio72.wav"/><Relationship Id="rId13" Type="http://schemas.openxmlformats.org/officeDocument/2006/relationships/oleObject" Target="../embeddings/oleObject55.bin"/><Relationship Id="rId3" Type="http://schemas.openxmlformats.org/officeDocument/2006/relationships/audio" Target="../media/audio67.wav"/><Relationship Id="rId7" Type="http://schemas.openxmlformats.org/officeDocument/2006/relationships/audio" Target="../media/audio71.wav"/><Relationship Id="rId12" Type="http://schemas.openxmlformats.org/officeDocument/2006/relationships/image" Target="../media/image2.wmf"/><Relationship Id="rId2" Type="http://schemas.openxmlformats.org/officeDocument/2006/relationships/notesSlide" Target="../notesSlides/notesSlide13.xml"/><Relationship Id="rId16" Type="http://schemas.openxmlformats.org/officeDocument/2006/relationships/image" Target="../media/image45.wmf"/><Relationship Id="rId1" Type="http://schemas.openxmlformats.org/officeDocument/2006/relationships/slideLayout" Target="../slideLayouts/slideLayout2.xml"/><Relationship Id="rId6" Type="http://schemas.openxmlformats.org/officeDocument/2006/relationships/audio" Target="../media/audio70.wav"/><Relationship Id="rId11" Type="http://schemas.openxmlformats.org/officeDocument/2006/relationships/oleObject" Target="../embeddings/oleObject54.bin"/><Relationship Id="rId5" Type="http://schemas.openxmlformats.org/officeDocument/2006/relationships/audio" Target="../media/audio69.wav"/><Relationship Id="rId15" Type="http://schemas.openxmlformats.org/officeDocument/2006/relationships/oleObject" Target="../embeddings/oleObject56.bin"/><Relationship Id="rId10" Type="http://schemas.openxmlformats.org/officeDocument/2006/relationships/image" Target="../media/image43.wmf"/><Relationship Id="rId4" Type="http://schemas.openxmlformats.org/officeDocument/2006/relationships/audio" Target="../media/audio68.wav"/><Relationship Id="rId9" Type="http://schemas.openxmlformats.org/officeDocument/2006/relationships/oleObject" Target="../embeddings/oleObject53.bin"/><Relationship Id="rId14" Type="http://schemas.openxmlformats.org/officeDocument/2006/relationships/image" Target="../media/image44.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58.bin"/><Relationship Id="rId13" Type="http://schemas.openxmlformats.org/officeDocument/2006/relationships/image" Target="../media/image47.wmf"/><Relationship Id="rId3" Type="http://schemas.openxmlformats.org/officeDocument/2006/relationships/audio" Target="../media/audio73.wav"/><Relationship Id="rId7" Type="http://schemas.openxmlformats.org/officeDocument/2006/relationships/image" Target="../media/image43.wmf"/><Relationship Id="rId12" Type="http://schemas.openxmlformats.org/officeDocument/2006/relationships/oleObject" Target="../embeddings/oleObject60.bin"/><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oleObject" Target="../embeddings/oleObject57.bin"/><Relationship Id="rId11" Type="http://schemas.openxmlformats.org/officeDocument/2006/relationships/image" Target="../media/image46.wmf"/><Relationship Id="rId5" Type="http://schemas.openxmlformats.org/officeDocument/2006/relationships/audio" Target="../media/audio75.wav"/><Relationship Id="rId10" Type="http://schemas.openxmlformats.org/officeDocument/2006/relationships/oleObject" Target="../embeddings/oleObject59.bin"/><Relationship Id="rId4" Type="http://schemas.openxmlformats.org/officeDocument/2006/relationships/audio" Target="../media/audio74.wav"/><Relationship Id="rId9" Type="http://schemas.openxmlformats.org/officeDocument/2006/relationships/image" Target="../media/image13.wmf"/></Relationships>
</file>

<file path=ppt/slides/_rels/slide15.xml.rels><?xml version="1.0" encoding="UTF-8" standalone="yes"?>
<Relationships xmlns="http://schemas.openxmlformats.org/package/2006/relationships"><Relationship Id="rId8" Type="http://schemas.openxmlformats.org/officeDocument/2006/relationships/audio" Target="../media/audio81.wav"/><Relationship Id="rId13" Type="http://schemas.openxmlformats.org/officeDocument/2006/relationships/oleObject" Target="../embeddings/oleObject62.bin"/><Relationship Id="rId18" Type="http://schemas.openxmlformats.org/officeDocument/2006/relationships/image" Target="../media/image50.wmf"/><Relationship Id="rId3" Type="http://schemas.openxmlformats.org/officeDocument/2006/relationships/audio" Target="../media/audio76.wav"/><Relationship Id="rId7" Type="http://schemas.openxmlformats.org/officeDocument/2006/relationships/audio" Target="../media/audio80.wav"/><Relationship Id="rId12" Type="http://schemas.openxmlformats.org/officeDocument/2006/relationships/image" Target="../media/image48.wmf"/><Relationship Id="rId17" Type="http://schemas.openxmlformats.org/officeDocument/2006/relationships/oleObject" Target="../embeddings/oleObject64.bin"/><Relationship Id="rId2" Type="http://schemas.openxmlformats.org/officeDocument/2006/relationships/notesSlide" Target="../notesSlides/notesSlide15.xml"/><Relationship Id="rId16" Type="http://schemas.openxmlformats.org/officeDocument/2006/relationships/image" Target="../media/image49.wmf"/><Relationship Id="rId20" Type="http://schemas.openxmlformats.org/officeDocument/2006/relationships/image" Target="../media/image51.wmf"/><Relationship Id="rId1" Type="http://schemas.openxmlformats.org/officeDocument/2006/relationships/slideLayout" Target="../slideLayouts/slideLayout2.xml"/><Relationship Id="rId6" Type="http://schemas.openxmlformats.org/officeDocument/2006/relationships/audio" Target="../media/audio79.wav"/><Relationship Id="rId11" Type="http://schemas.openxmlformats.org/officeDocument/2006/relationships/oleObject" Target="../embeddings/oleObject61.bin"/><Relationship Id="rId5" Type="http://schemas.openxmlformats.org/officeDocument/2006/relationships/audio" Target="../media/audio78.wav"/><Relationship Id="rId15" Type="http://schemas.openxmlformats.org/officeDocument/2006/relationships/oleObject" Target="../embeddings/oleObject63.bin"/><Relationship Id="rId10" Type="http://schemas.openxmlformats.org/officeDocument/2006/relationships/audio" Target="../media/audio83.wav"/><Relationship Id="rId19" Type="http://schemas.openxmlformats.org/officeDocument/2006/relationships/oleObject" Target="../embeddings/oleObject65.bin"/><Relationship Id="rId4" Type="http://schemas.openxmlformats.org/officeDocument/2006/relationships/audio" Target="../media/audio77.wav"/><Relationship Id="rId9" Type="http://schemas.openxmlformats.org/officeDocument/2006/relationships/audio" Target="../media/audio82.wav"/><Relationship Id="rId14" Type="http://schemas.openxmlformats.org/officeDocument/2006/relationships/image" Target="../media/image6.wmf"/></Relationships>
</file>

<file path=ppt/slides/_rels/slide16.xml.rels><?xml version="1.0" encoding="UTF-8" standalone="yes"?>
<Relationships xmlns="http://schemas.openxmlformats.org/package/2006/relationships"><Relationship Id="rId8" Type="http://schemas.openxmlformats.org/officeDocument/2006/relationships/audio" Target="../media/audio89.wav"/><Relationship Id="rId13" Type="http://schemas.openxmlformats.org/officeDocument/2006/relationships/oleObject" Target="../embeddings/oleObject67.bin"/><Relationship Id="rId18" Type="http://schemas.openxmlformats.org/officeDocument/2006/relationships/image" Target="../media/image54.wmf"/><Relationship Id="rId3" Type="http://schemas.openxmlformats.org/officeDocument/2006/relationships/audio" Target="../media/audio84.wav"/><Relationship Id="rId21" Type="http://schemas.openxmlformats.org/officeDocument/2006/relationships/oleObject" Target="../embeddings/oleObject71.bin"/><Relationship Id="rId7" Type="http://schemas.openxmlformats.org/officeDocument/2006/relationships/audio" Target="../media/audio88.wav"/><Relationship Id="rId12" Type="http://schemas.openxmlformats.org/officeDocument/2006/relationships/image" Target="../media/image52.wmf"/><Relationship Id="rId17" Type="http://schemas.openxmlformats.org/officeDocument/2006/relationships/oleObject" Target="../embeddings/oleObject69.bin"/><Relationship Id="rId2" Type="http://schemas.openxmlformats.org/officeDocument/2006/relationships/notesSlide" Target="../notesSlides/notesSlide16.xml"/><Relationship Id="rId16" Type="http://schemas.openxmlformats.org/officeDocument/2006/relationships/image" Target="../media/image53.wmf"/><Relationship Id="rId20" Type="http://schemas.openxmlformats.org/officeDocument/2006/relationships/image" Target="../media/image55.wmf"/><Relationship Id="rId1" Type="http://schemas.openxmlformats.org/officeDocument/2006/relationships/slideLayout" Target="../slideLayouts/slideLayout2.xml"/><Relationship Id="rId6" Type="http://schemas.openxmlformats.org/officeDocument/2006/relationships/audio" Target="../media/audio87.wav"/><Relationship Id="rId11" Type="http://schemas.openxmlformats.org/officeDocument/2006/relationships/oleObject" Target="../embeddings/oleObject66.bin"/><Relationship Id="rId5" Type="http://schemas.openxmlformats.org/officeDocument/2006/relationships/audio" Target="../media/audio86.wav"/><Relationship Id="rId15" Type="http://schemas.openxmlformats.org/officeDocument/2006/relationships/oleObject" Target="../embeddings/oleObject68.bin"/><Relationship Id="rId10" Type="http://schemas.openxmlformats.org/officeDocument/2006/relationships/audio" Target="../media/audio91.wav"/><Relationship Id="rId19" Type="http://schemas.openxmlformats.org/officeDocument/2006/relationships/oleObject" Target="../embeddings/oleObject70.bin"/><Relationship Id="rId4" Type="http://schemas.openxmlformats.org/officeDocument/2006/relationships/audio" Target="../media/audio85.wav"/><Relationship Id="rId9" Type="http://schemas.openxmlformats.org/officeDocument/2006/relationships/audio" Target="../media/audio90.wav"/><Relationship Id="rId14" Type="http://schemas.openxmlformats.org/officeDocument/2006/relationships/image" Target="../media/image2.wmf"/><Relationship Id="rId22" Type="http://schemas.openxmlformats.org/officeDocument/2006/relationships/image" Target="../media/image56.wmf"/></Relationships>
</file>

<file path=ppt/slides/_rels/slide17.xml.rels><?xml version="1.0" encoding="UTF-8" standalone="yes"?>
<Relationships xmlns="http://schemas.openxmlformats.org/package/2006/relationships"><Relationship Id="rId8" Type="http://schemas.openxmlformats.org/officeDocument/2006/relationships/audio" Target="../media/audio97.wav"/><Relationship Id="rId13" Type="http://schemas.openxmlformats.org/officeDocument/2006/relationships/image" Target="../media/image58.wmf"/><Relationship Id="rId3" Type="http://schemas.openxmlformats.org/officeDocument/2006/relationships/audio" Target="../media/audio92.wav"/><Relationship Id="rId7" Type="http://schemas.openxmlformats.org/officeDocument/2006/relationships/audio" Target="../media/audio96.wav"/><Relationship Id="rId12" Type="http://schemas.openxmlformats.org/officeDocument/2006/relationships/oleObject" Target="../embeddings/oleObject73.bin"/><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audio" Target="../media/audio95.wav"/><Relationship Id="rId11" Type="http://schemas.openxmlformats.org/officeDocument/2006/relationships/image" Target="../media/image57.wmf"/><Relationship Id="rId5" Type="http://schemas.openxmlformats.org/officeDocument/2006/relationships/audio" Target="../media/audio94.wav"/><Relationship Id="rId15" Type="http://schemas.openxmlformats.org/officeDocument/2006/relationships/image" Target="../media/image59.wmf"/><Relationship Id="rId10" Type="http://schemas.openxmlformats.org/officeDocument/2006/relationships/oleObject" Target="../embeddings/oleObject72.bin"/><Relationship Id="rId4" Type="http://schemas.openxmlformats.org/officeDocument/2006/relationships/audio" Target="../media/audio93.wav"/><Relationship Id="rId9" Type="http://schemas.openxmlformats.org/officeDocument/2006/relationships/audio" Target="../media/audio98.wav"/><Relationship Id="rId14" Type="http://schemas.openxmlformats.org/officeDocument/2006/relationships/oleObject" Target="../embeddings/oleObject74.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75.bin"/><Relationship Id="rId13" Type="http://schemas.openxmlformats.org/officeDocument/2006/relationships/image" Target="../media/image61.wmf"/><Relationship Id="rId3" Type="http://schemas.openxmlformats.org/officeDocument/2006/relationships/audio" Target="../media/audio99.wav"/><Relationship Id="rId7" Type="http://schemas.openxmlformats.org/officeDocument/2006/relationships/audio" Target="../media/audio103.wav"/><Relationship Id="rId12" Type="http://schemas.openxmlformats.org/officeDocument/2006/relationships/oleObject" Target="../embeddings/oleObject77.bin"/><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audio" Target="../media/audio102.wav"/><Relationship Id="rId11" Type="http://schemas.openxmlformats.org/officeDocument/2006/relationships/image" Target="../media/image60.wmf"/><Relationship Id="rId5" Type="http://schemas.openxmlformats.org/officeDocument/2006/relationships/audio" Target="../media/audio101.wav"/><Relationship Id="rId10" Type="http://schemas.openxmlformats.org/officeDocument/2006/relationships/oleObject" Target="../embeddings/oleObject76.bin"/><Relationship Id="rId4" Type="http://schemas.openxmlformats.org/officeDocument/2006/relationships/audio" Target="../media/audio100.wav"/><Relationship Id="rId9" Type="http://schemas.openxmlformats.org/officeDocument/2006/relationships/image" Target="../media/image57.wmf"/></Relationships>
</file>

<file path=ppt/slides/_rels/slide19.xml.rels><?xml version="1.0" encoding="UTF-8" standalone="yes"?>
<Relationships xmlns="http://schemas.openxmlformats.org/package/2006/relationships"><Relationship Id="rId8" Type="http://schemas.openxmlformats.org/officeDocument/2006/relationships/audio" Target="../media/audio109.wav"/><Relationship Id="rId13" Type="http://schemas.openxmlformats.org/officeDocument/2006/relationships/oleObject" Target="../embeddings/oleObject80.bin"/><Relationship Id="rId3" Type="http://schemas.openxmlformats.org/officeDocument/2006/relationships/audio" Target="../media/audio104.wav"/><Relationship Id="rId7" Type="http://schemas.openxmlformats.org/officeDocument/2006/relationships/audio" Target="../media/audio108.wav"/><Relationship Id="rId12" Type="http://schemas.openxmlformats.org/officeDocument/2006/relationships/image" Target="../media/image2.wmf"/><Relationship Id="rId2" Type="http://schemas.openxmlformats.org/officeDocument/2006/relationships/notesSlide" Target="../notesSlides/notesSlide19.xml"/><Relationship Id="rId16" Type="http://schemas.openxmlformats.org/officeDocument/2006/relationships/image" Target="../media/image64.wmf"/><Relationship Id="rId1" Type="http://schemas.openxmlformats.org/officeDocument/2006/relationships/slideLayout" Target="../slideLayouts/slideLayout2.xml"/><Relationship Id="rId6" Type="http://schemas.openxmlformats.org/officeDocument/2006/relationships/audio" Target="../media/audio107.wav"/><Relationship Id="rId11" Type="http://schemas.openxmlformats.org/officeDocument/2006/relationships/oleObject" Target="../embeddings/oleObject79.bin"/><Relationship Id="rId5" Type="http://schemas.openxmlformats.org/officeDocument/2006/relationships/audio" Target="../media/audio106.wav"/><Relationship Id="rId15" Type="http://schemas.openxmlformats.org/officeDocument/2006/relationships/oleObject" Target="../embeddings/oleObject81.bin"/><Relationship Id="rId10" Type="http://schemas.openxmlformats.org/officeDocument/2006/relationships/image" Target="../media/image62.wmf"/><Relationship Id="rId4" Type="http://schemas.openxmlformats.org/officeDocument/2006/relationships/audio" Target="../media/audio105.wav"/><Relationship Id="rId9" Type="http://schemas.openxmlformats.org/officeDocument/2006/relationships/oleObject" Target="../embeddings/oleObject78.bin"/><Relationship Id="rId14" Type="http://schemas.openxmlformats.org/officeDocument/2006/relationships/image" Target="../media/image63.wmf"/></Relationships>
</file>

<file path=ppt/slides/_rels/slide20.xml.rels><?xml version="1.0" encoding="UTF-8" standalone="yes"?>
<Relationships xmlns="http://schemas.openxmlformats.org/package/2006/relationships"><Relationship Id="rId8" Type="http://schemas.openxmlformats.org/officeDocument/2006/relationships/audio" Target="../media/audio115.wav"/><Relationship Id="rId13" Type="http://schemas.openxmlformats.org/officeDocument/2006/relationships/oleObject" Target="../embeddings/oleObject84.bin"/><Relationship Id="rId3" Type="http://schemas.openxmlformats.org/officeDocument/2006/relationships/audio" Target="../media/audio110.wav"/><Relationship Id="rId7" Type="http://schemas.openxmlformats.org/officeDocument/2006/relationships/audio" Target="../media/audio114.wav"/><Relationship Id="rId12" Type="http://schemas.openxmlformats.org/officeDocument/2006/relationships/image" Target="../media/image60.w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audio" Target="../media/audio113.wav"/><Relationship Id="rId11" Type="http://schemas.openxmlformats.org/officeDocument/2006/relationships/oleObject" Target="../embeddings/oleObject83.bin"/><Relationship Id="rId5" Type="http://schemas.openxmlformats.org/officeDocument/2006/relationships/audio" Target="../media/audio112.wav"/><Relationship Id="rId10" Type="http://schemas.openxmlformats.org/officeDocument/2006/relationships/image" Target="../media/image57.wmf"/><Relationship Id="rId4" Type="http://schemas.openxmlformats.org/officeDocument/2006/relationships/audio" Target="../media/audio111.wav"/><Relationship Id="rId9" Type="http://schemas.openxmlformats.org/officeDocument/2006/relationships/oleObject" Target="../embeddings/oleObject82.bin"/><Relationship Id="rId14" Type="http://schemas.openxmlformats.org/officeDocument/2006/relationships/image" Target="../media/image65.wmf"/></Relationships>
</file>

<file path=ppt/slides/_rels/slide21.xml.rels><?xml version="1.0" encoding="UTF-8" standalone="yes"?>
<Relationships xmlns="http://schemas.openxmlformats.org/package/2006/relationships"><Relationship Id="rId8" Type="http://schemas.openxmlformats.org/officeDocument/2006/relationships/audio" Target="../media/audio121.wav"/><Relationship Id="rId13" Type="http://schemas.openxmlformats.org/officeDocument/2006/relationships/oleObject" Target="../embeddings/oleObject87.bin"/><Relationship Id="rId3" Type="http://schemas.openxmlformats.org/officeDocument/2006/relationships/audio" Target="../media/audio116.wav"/><Relationship Id="rId7" Type="http://schemas.openxmlformats.org/officeDocument/2006/relationships/audio" Target="../media/audio120.wav"/><Relationship Id="rId12" Type="http://schemas.openxmlformats.org/officeDocument/2006/relationships/image" Target="../media/image13.w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audio" Target="../media/audio119.wav"/><Relationship Id="rId11" Type="http://schemas.openxmlformats.org/officeDocument/2006/relationships/oleObject" Target="../embeddings/oleObject86.bin"/><Relationship Id="rId5" Type="http://schemas.openxmlformats.org/officeDocument/2006/relationships/audio" Target="../media/audio118.wav"/><Relationship Id="rId10" Type="http://schemas.openxmlformats.org/officeDocument/2006/relationships/image" Target="../media/image66.wmf"/><Relationship Id="rId4" Type="http://schemas.openxmlformats.org/officeDocument/2006/relationships/audio" Target="../media/audio117.wav"/><Relationship Id="rId9" Type="http://schemas.openxmlformats.org/officeDocument/2006/relationships/oleObject" Target="../embeddings/oleObject85.bin"/><Relationship Id="rId14" Type="http://schemas.openxmlformats.org/officeDocument/2006/relationships/image" Target="../media/image67.wmf"/></Relationships>
</file>

<file path=ppt/slides/_rels/slide22.xml.rels><?xml version="1.0" encoding="UTF-8" standalone="yes"?>
<Relationships xmlns="http://schemas.openxmlformats.org/package/2006/relationships"><Relationship Id="rId8" Type="http://schemas.openxmlformats.org/officeDocument/2006/relationships/image" Target="../media/image68.wmf"/><Relationship Id="rId3" Type="http://schemas.openxmlformats.org/officeDocument/2006/relationships/audio" Target="../media/audio122.wav"/><Relationship Id="rId7" Type="http://schemas.openxmlformats.org/officeDocument/2006/relationships/oleObject" Target="../embeddings/oleObject88.bin"/><Relationship Id="rId12" Type="http://schemas.openxmlformats.org/officeDocument/2006/relationships/image" Target="../media/image70.wm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audio" Target="../media/audio125.wav"/><Relationship Id="rId11" Type="http://schemas.openxmlformats.org/officeDocument/2006/relationships/oleObject" Target="../embeddings/oleObject90.bin"/><Relationship Id="rId5" Type="http://schemas.openxmlformats.org/officeDocument/2006/relationships/audio" Target="../media/audio124.wav"/><Relationship Id="rId10" Type="http://schemas.openxmlformats.org/officeDocument/2006/relationships/image" Target="../media/image69.wmf"/><Relationship Id="rId4" Type="http://schemas.openxmlformats.org/officeDocument/2006/relationships/audio" Target="../media/audio123.wav"/><Relationship Id="rId9" Type="http://schemas.openxmlformats.org/officeDocument/2006/relationships/oleObject" Target="../embeddings/oleObject89.bin"/></Relationships>
</file>

<file path=ppt/slides/_rels/slide23.xml.rels><?xml version="1.0" encoding="UTF-8" standalone="yes"?>
<Relationships xmlns="http://schemas.openxmlformats.org/package/2006/relationships"><Relationship Id="rId3" Type="http://schemas.openxmlformats.org/officeDocument/2006/relationships/audio" Target="../media/audio126.wav"/><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audio" Target="../media/audio127.wav"/></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92.bin"/><Relationship Id="rId3" Type="http://schemas.openxmlformats.org/officeDocument/2006/relationships/audio" Target="../media/audio128.wav"/><Relationship Id="rId7" Type="http://schemas.openxmlformats.org/officeDocument/2006/relationships/image" Target="../media/image68.wm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oleObject" Target="../embeddings/oleObject91.bin"/><Relationship Id="rId11" Type="http://schemas.openxmlformats.org/officeDocument/2006/relationships/image" Target="../media/image72.wmf"/><Relationship Id="rId5" Type="http://schemas.openxmlformats.org/officeDocument/2006/relationships/audio" Target="../media/audio130.wav"/><Relationship Id="rId10" Type="http://schemas.openxmlformats.org/officeDocument/2006/relationships/oleObject" Target="../embeddings/oleObject93.bin"/><Relationship Id="rId4" Type="http://schemas.openxmlformats.org/officeDocument/2006/relationships/audio" Target="../media/audio129.wav"/><Relationship Id="rId9" Type="http://schemas.openxmlformats.org/officeDocument/2006/relationships/image" Target="../media/image71.wmf"/></Relationships>
</file>

<file path=ppt/slides/_rels/slide25.xml.rels><?xml version="1.0" encoding="UTF-8" standalone="yes"?>
<Relationships xmlns="http://schemas.openxmlformats.org/package/2006/relationships"><Relationship Id="rId8" Type="http://schemas.openxmlformats.org/officeDocument/2006/relationships/audio" Target="../media/audio136.wav"/><Relationship Id="rId13" Type="http://schemas.openxmlformats.org/officeDocument/2006/relationships/oleObject" Target="../embeddings/oleObject96.bin"/><Relationship Id="rId3" Type="http://schemas.openxmlformats.org/officeDocument/2006/relationships/audio" Target="../media/audio131.wav"/><Relationship Id="rId7" Type="http://schemas.openxmlformats.org/officeDocument/2006/relationships/audio" Target="../media/audio135.wav"/><Relationship Id="rId12" Type="http://schemas.openxmlformats.org/officeDocument/2006/relationships/image" Target="../media/image2.wmf"/><Relationship Id="rId2" Type="http://schemas.openxmlformats.org/officeDocument/2006/relationships/notesSlide" Target="../notesSlides/notesSlide25.xml"/><Relationship Id="rId16" Type="http://schemas.openxmlformats.org/officeDocument/2006/relationships/image" Target="../media/image75.wmf"/><Relationship Id="rId1" Type="http://schemas.openxmlformats.org/officeDocument/2006/relationships/slideLayout" Target="../slideLayouts/slideLayout2.xml"/><Relationship Id="rId6" Type="http://schemas.openxmlformats.org/officeDocument/2006/relationships/audio" Target="../media/audio134.wav"/><Relationship Id="rId11" Type="http://schemas.openxmlformats.org/officeDocument/2006/relationships/oleObject" Target="../embeddings/oleObject95.bin"/><Relationship Id="rId5" Type="http://schemas.openxmlformats.org/officeDocument/2006/relationships/audio" Target="../media/audio133.wav"/><Relationship Id="rId15" Type="http://schemas.openxmlformats.org/officeDocument/2006/relationships/oleObject" Target="../embeddings/oleObject97.bin"/><Relationship Id="rId10" Type="http://schemas.openxmlformats.org/officeDocument/2006/relationships/image" Target="../media/image73.wmf"/><Relationship Id="rId4" Type="http://schemas.openxmlformats.org/officeDocument/2006/relationships/audio" Target="../media/audio132.wav"/><Relationship Id="rId9" Type="http://schemas.openxmlformats.org/officeDocument/2006/relationships/oleObject" Target="../embeddings/oleObject94.bin"/><Relationship Id="rId14" Type="http://schemas.openxmlformats.org/officeDocument/2006/relationships/image" Target="../media/image74.wmf"/></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99.bin"/><Relationship Id="rId3" Type="http://schemas.openxmlformats.org/officeDocument/2006/relationships/audio" Target="../media/audio137.wav"/><Relationship Id="rId7" Type="http://schemas.openxmlformats.org/officeDocument/2006/relationships/image" Target="../media/image57.wmf"/><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oleObject" Target="../embeddings/oleObject98.bin"/><Relationship Id="rId11" Type="http://schemas.openxmlformats.org/officeDocument/2006/relationships/image" Target="../media/image76.wmf"/><Relationship Id="rId5" Type="http://schemas.openxmlformats.org/officeDocument/2006/relationships/audio" Target="../media/audio139.wav"/><Relationship Id="rId10" Type="http://schemas.openxmlformats.org/officeDocument/2006/relationships/oleObject" Target="../embeddings/oleObject100.bin"/><Relationship Id="rId4" Type="http://schemas.openxmlformats.org/officeDocument/2006/relationships/audio" Target="../media/audio138.wav"/><Relationship Id="rId9" Type="http://schemas.openxmlformats.org/officeDocument/2006/relationships/image" Target="../media/image58.wmf"/></Relationships>
</file>

<file path=ppt/slides/_rels/slide27.xml.rels><?xml version="1.0" encoding="UTF-8" standalone="yes"?>
<Relationships xmlns="http://schemas.openxmlformats.org/package/2006/relationships"><Relationship Id="rId8" Type="http://schemas.openxmlformats.org/officeDocument/2006/relationships/audio" Target="../media/audio145.wav"/><Relationship Id="rId13" Type="http://schemas.openxmlformats.org/officeDocument/2006/relationships/oleObject" Target="../embeddings/oleObject101.bin"/><Relationship Id="rId18" Type="http://schemas.openxmlformats.org/officeDocument/2006/relationships/image" Target="../media/image79.wmf"/><Relationship Id="rId26" Type="http://schemas.openxmlformats.org/officeDocument/2006/relationships/image" Target="../media/image82.wmf"/><Relationship Id="rId3" Type="http://schemas.openxmlformats.org/officeDocument/2006/relationships/audio" Target="../media/audio140.wav"/><Relationship Id="rId21" Type="http://schemas.openxmlformats.org/officeDocument/2006/relationships/oleObject" Target="../embeddings/oleObject105.bin"/><Relationship Id="rId7" Type="http://schemas.openxmlformats.org/officeDocument/2006/relationships/audio" Target="../media/audio144.wav"/><Relationship Id="rId12" Type="http://schemas.openxmlformats.org/officeDocument/2006/relationships/audio" Target="../media/audio149.wav"/><Relationship Id="rId17" Type="http://schemas.openxmlformats.org/officeDocument/2006/relationships/oleObject" Target="../embeddings/oleObject103.bin"/><Relationship Id="rId25" Type="http://schemas.openxmlformats.org/officeDocument/2006/relationships/oleObject" Target="../embeddings/oleObject107.bin"/><Relationship Id="rId2" Type="http://schemas.openxmlformats.org/officeDocument/2006/relationships/notesSlide" Target="../notesSlides/notesSlide27.xml"/><Relationship Id="rId16" Type="http://schemas.openxmlformats.org/officeDocument/2006/relationships/image" Target="../media/image78.wmf"/><Relationship Id="rId20" Type="http://schemas.openxmlformats.org/officeDocument/2006/relationships/image" Target="../media/image6.wmf"/><Relationship Id="rId1" Type="http://schemas.openxmlformats.org/officeDocument/2006/relationships/slideLayout" Target="../slideLayouts/slideLayout2.xml"/><Relationship Id="rId6" Type="http://schemas.openxmlformats.org/officeDocument/2006/relationships/audio" Target="../media/audio143.wav"/><Relationship Id="rId11" Type="http://schemas.openxmlformats.org/officeDocument/2006/relationships/audio" Target="../media/audio148.wav"/><Relationship Id="rId24" Type="http://schemas.openxmlformats.org/officeDocument/2006/relationships/image" Target="../media/image81.wmf"/><Relationship Id="rId5" Type="http://schemas.openxmlformats.org/officeDocument/2006/relationships/audio" Target="../media/audio142.wav"/><Relationship Id="rId15" Type="http://schemas.openxmlformats.org/officeDocument/2006/relationships/oleObject" Target="../embeddings/oleObject102.bin"/><Relationship Id="rId23" Type="http://schemas.openxmlformats.org/officeDocument/2006/relationships/oleObject" Target="../embeddings/oleObject106.bin"/><Relationship Id="rId10" Type="http://schemas.openxmlformats.org/officeDocument/2006/relationships/audio" Target="../media/audio147.wav"/><Relationship Id="rId19" Type="http://schemas.openxmlformats.org/officeDocument/2006/relationships/oleObject" Target="../embeddings/oleObject104.bin"/><Relationship Id="rId4" Type="http://schemas.openxmlformats.org/officeDocument/2006/relationships/audio" Target="../media/audio141.wav"/><Relationship Id="rId9" Type="http://schemas.openxmlformats.org/officeDocument/2006/relationships/audio" Target="../media/audio146.wav"/><Relationship Id="rId14" Type="http://schemas.openxmlformats.org/officeDocument/2006/relationships/image" Target="../media/image77.wmf"/><Relationship Id="rId22" Type="http://schemas.openxmlformats.org/officeDocument/2006/relationships/image" Target="../media/image80.wmf"/></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108.bin"/><Relationship Id="rId13" Type="http://schemas.openxmlformats.org/officeDocument/2006/relationships/image" Target="../media/image83.wmf"/><Relationship Id="rId3" Type="http://schemas.openxmlformats.org/officeDocument/2006/relationships/audio" Target="../media/audio150.wav"/><Relationship Id="rId7" Type="http://schemas.openxmlformats.org/officeDocument/2006/relationships/audio" Target="../media/audio154.wav"/><Relationship Id="rId12" Type="http://schemas.openxmlformats.org/officeDocument/2006/relationships/oleObject" Target="../embeddings/oleObject110.bin"/><Relationship Id="rId17" Type="http://schemas.openxmlformats.org/officeDocument/2006/relationships/image" Target="../media/image85.wmf"/><Relationship Id="rId2" Type="http://schemas.openxmlformats.org/officeDocument/2006/relationships/notesSlide" Target="../notesSlides/notesSlide28.xml"/><Relationship Id="rId16" Type="http://schemas.openxmlformats.org/officeDocument/2006/relationships/oleObject" Target="../embeddings/oleObject112.bin"/><Relationship Id="rId1" Type="http://schemas.openxmlformats.org/officeDocument/2006/relationships/slideLayout" Target="../slideLayouts/slideLayout2.xml"/><Relationship Id="rId6" Type="http://schemas.openxmlformats.org/officeDocument/2006/relationships/audio" Target="../media/audio153.wav"/><Relationship Id="rId11" Type="http://schemas.openxmlformats.org/officeDocument/2006/relationships/image" Target="../media/image60.wmf"/><Relationship Id="rId5" Type="http://schemas.openxmlformats.org/officeDocument/2006/relationships/audio" Target="../media/audio152.wav"/><Relationship Id="rId15" Type="http://schemas.openxmlformats.org/officeDocument/2006/relationships/image" Target="../media/image84.wmf"/><Relationship Id="rId10" Type="http://schemas.openxmlformats.org/officeDocument/2006/relationships/oleObject" Target="../embeddings/oleObject109.bin"/><Relationship Id="rId4" Type="http://schemas.openxmlformats.org/officeDocument/2006/relationships/audio" Target="../media/audio151.wav"/><Relationship Id="rId9" Type="http://schemas.openxmlformats.org/officeDocument/2006/relationships/image" Target="../media/image57.wmf"/><Relationship Id="rId14" Type="http://schemas.openxmlformats.org/officeDocument/2006/relationships/oleObject" Target="../embeddings/oleObject111.bin"/></Relationships>
</file>

<file path=ppt/slides/_rels/slide29.xml.rels><?xml version="1.0" encoding="UTF-8" standalone="yes"?>
<Relationships xmlns="http://schemas.openxmlformats.org/package/2006/relationships"><Relationship Id="rId8" Type="http://schemas.openxmlformats.org/officeDocument/2006/relationships/audio" Target="../media/audio160.wav"/><Relationship Id="rId13" Type="http://schemas.openxmlformats.org/officeDocument/2006/relationships/oleObject" Target="../embeddings/oleObject114.bin"/><Relationship Id="rId18" Type="http://schemas.openxmlformats.org/officeDocument/2006/relationships/image" Target="../media/image2.wmf"/><Relationship Id="rId3" Type="http://schemas.openxmlformats.org/officeDocument/2006/relationships/audio" Target="../media/audio155.wav"/><Relationship Id="rId21" Type="http://schemas.openxmlformats.org/officeDocument/2006/relationships/oleObject" Target="../embeddings/oleObject118.bin"/><Relationship Id="rId7" Type="http://schemas.openxmlformats.org/officeDocument/2006/relationships/audio" Target="../media/audio159.wav"/><Relationship Id="rId12" Type="http://schemas.openxmlformats.org/officeDocument/2006/relationships/image" Target="../media/image77.wmf"/><Relationship Id="rId17" Type="http://schemas.openxmlformats.org/officeDocument/2006/relationships/oleObject" Target="../embeddings/oleObject116.bin"/><Relationship Id="rId2" Type="http://schemas.openxmlformats.org/officeDocument/2006/relationships/notesSlide" Target="../notesSlides/notesSlide29.xml"/><Relationship Id="rId16" Type="http://schemas.openxmlformats.org/officeDocument/2006/relationships/image" Target="../media/image87.wmf"/><Relationship Id="rId20" Type="http://schemas.openxmlformats.org/officeDocument/2006/relationships/image" Target="../media/image88.wmf"/><Relationship Id="rId1" Type="http://schemas.openxmlformats.org/officeDocument/2006/relationships/slideLayout" Target="../slideLayouts/slideLayout2.xml"/><Relationship Id="rId6" Type="http://schemas.openxmlformats.org/officeDocument/2006/relationships/audio" Target="../media/audio158.wav"/><Relationship Id="rId11" Type="http://schemas.openxmlformats.org/officeDocument/2006/relationships/oleObject" Target="../embeddings/oleObject113.bin"/><Relationship Id="rId5" Type="http://schemas.openxmlformats.org/officeDocument/2006/relationships/audio" Target="../media/audio157.wav"/><Relationship Id="rId15" Type="http://schemas.openxmlformats.org/officeDocument/2006/relationships/oleObject" Target="../embeddings/oleObject115.bin"/><Relationship Id="rId10" Type="http://schemas.openxmlformats.org/officeDocument/2006/relationships/audio" Target="../media/audio162.wav"/><Relationship Id="rId19" Type="http://schemas.openxmlformats.org/officeDocument/2006/relationships/oleObject" Target="../embeddings/oleObject117.bin"/><Relationship Id="rId4" Type="http://schemas.openxmlformats.org/officeDocument/2006/relationships/audio" Target="../media/audio156.wav"/><Relationship Id="rId9" Type="http://schemas.openxmlformats.org/officeDocument/2006/relationships/audio" Target="../media/audio161.wav"/><Relationship Id="rId14" Type="http://schemas.openxmlformats.org/officeDocument/2006/relationships/image" Target="../media/image86.wmf"/><Relationship Id="rId22" Type="http://schemas.openxmlformats.org/officeDocument/2006/relationships/image" Target="../media/image89.wmf"/></Relationships>
</file>

<file path=ppt/slides/_rels/slide30.xml.rels><?xml version="1.0" encoding="UTF-8" standalone="yes"?>
<Relationships xmlns="http://schemas.openxmlformats.org/package/2006/relationships"><Relationship Id="rId8" Type="http://schemas.openxmlformats.org/officeDocument/2006/relationships/audio" Target="../media/audio168.wav"/><Relationship Id="rId13" Type="http://schemas.openxmlformats.org/officeDocument/2006/relationships/audio" Target="../media/audio173.wav"/><Relationship Id="rId18" Type="http://schemas.openxmlformats.org/officeDocument/2006/relationships/image" Target="../media/image57.wmf"/><Relationship Id="rId26" Type="http://schemas.openxmlformats.org/officeDocument/2006/relationships/image" Target="../media/image93.wmf"/><Relationship Id="rId3" Type="http://schemas.openxmlformats.org/officeDocument/2006/relationships/audio" Target="../media/audio163.wav"/><Relationship Id="rId21" Type="http://schemas.openxmlformats.org/officeDocument/2006/relationships/oleObject" Target="../embeddings/oleObject122.bin"/><Relationship Id="rId7" Type="http://schemas.openxmlformats.org/officeDocument/2006/relationships/audio" Target="../media/audio167.wav"/><Relationship Id="rId12" Type="http://schemas.openxmlformats.org/officeDocument/2006/relationships/audio" Target="../media/audio172.wav"/><Relationship Id="rId17" Type="http://schemas.openxmlformats.org/officeDocument/2006/relationships/oleObject" Target="../embeddings/oleObject120.bin"/><Relationship Id="rId25" Type="http://schemas.openxmlformats.org/officeDocument/2006/relationships/oleObject" Target="../embeddings/oleObject124.bin"/><Relationship Id="rId2" Type="http://schemas.openxmlformats.org/officeDocument/2006/relationships/notesSlide" Target="../notesSlides/notesSlide30.xml"/><Relationship Id="rId16" Type="http://schemas.openxmlformats.org/officeDocument/2006/relationships/image" Target="../media/image90.wmf"/><Relationship Id="rId20" Type="http://schemas.openxmlformats.org/officeDocument/2006/relationships/image" Target="../media/image91.wmf"/><Relationship Id="rId29" Type="http://schemas.openxmlformats.org/officeDocument/2006/relationships/oleObject" Target="../embeddings/oleObject126.bin"/><Relationship Id="rId1" Type="http://schemas.openxmlformats.org/officeDocument/2006/relationships/slideLayout" Target="../slideLayouts/slideLayout2.xml"/><Relationship Id="rId6" Type="http://schemas.openxmlformats.org/officeDocument/2006/relationships/audio" Target="../media/audio166.wav"/><Relationship Id="rId11" Type="http://schemas.openxmlformats.org/officeDocument/2006/relationships/audio" Target="../media/audio171.wav"/><Relationship Id="rId24" Type="http://schemas.openxmlformats.org/officeDocument/2006/relationships/image" Target="../media/image2.wmf"/><Relationship Id="rId32" Type="http://schemas.openxmlformats.org/officeDocument/2006/relationships/image" Target="../media/image96.wmf"/><Relationship Id="rId5" Type="http://schemas.openxmlformats.org/officeDocument/2006/relationships/audio" Target="../media/audio165.wav"/><Relationship Id="rId15" Type="http://schemas.openxmlformats.org/officeDocument/2006/relationships/oleObject" Target="../embeddings/oleObject119.bin"/><Relationship Id="rId23" Type="http://schemas.openxmlformats.org/officeDocument/2006/relationships/oleObject" Target="../embeddings/oleObject123.bin"/><Relationship Id="rId28" Type="http://schemas.openxmlformats.org/officeDocument/2006/relationships/image" Target="../media/image94.wmf"/><Relationship Id="rId10" Type="http://schemas.openxmlformats.org/officeDocument/2006/relationships/audio" Target="../media/audio170.wav"/><Relationship Id="rId19" Type="http://schemas.openxmlformats.org/officeDocument/2006/relationships/oleObject" Target="../embeddings/oleObject121.bin"/><Relationship Id="rId31" Type="http://schemas.openxmlformats.org/officeDocument/2006/relationships/oleObject" Target="../embeddings/oleObject127.bin"/><Relationship Id="rId4" Type="http://schemas.openxmlformats.org/officeDocument/2006/relationships/audio" Target="../media/audio164.wav"/><Relationship Id="rId9" Type="http://schemas.openxmlformats.org/officeDocument/2006/relationships/audio" Target="../media/audio169.wav"/><Relationship Id="rId14" Type="http://schemas.openxmlformats.org/officeDocument/2006/relationships/audio" Target="../media/audio174.wav"/><Relationship Id="rId22" Type="http://schemas.openxmlformats.org/officeDocument/2006/relationships/image" Target="../media/image92.wmf"/><Relationship Id="rId27" Type="http://schemas.openxmlformats.org/officeDocument/2006/relationships/oleObject" Target="../embeddings/oleObject125.bin"/><Relationship Id="rId30" Type="http://schemas.openxmlformats.org/officeDocument/2006/relationships/image" Target="../media/image95.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20A7C23B-081A-4671-B2F8-0DFB7010BD77}"/>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4099" name="Rectangle 3">
            <a:extLst>
              <a:ext uri="{FF2B5EF4-FFF2-40B4-BE49-F238E27FC236}">
                <a16:creationId xmlns:a16="http://schemas.microsoft.com/office/drawing/2014/main" id="{01B3F012-89B8-4B68-BF66-48A727054129}"/>
              </a:ext>
            </a:extLst>
          </p:cNvPr>
          <p:cNvSpPr>
            <a:spLocks noGrp="1" noChangeArrowheads="1"/>
          </p:cNvSpPr>
          <p:nvPr>
            <p:ph type="body" idx="1"/>
          </p:nvPr>
        </p:nvSpPr>
        <p:spPr>
          <a:xfrm>
            <a:off x="1066800" y="2057400"/>
            <a:ext cx="7391400" cy="4114800"/>
          </a:xfrm>
        </p:spPr>
        <p:txBody>
          <a:bodyPr/>
          <a:lstStyle/>
          <a:p>
            <a:r>
              <a:rPr lang="en-US" altLang="en-US" sz="1800">
                <a:latin typeface="Arial" panose="020B0604020202020204" pitchFamily="34" charset="0"/>
              </a:rPr>
              <a:t>Solutions to Problems      -   Equations of Motion</a:t>
            </a:r>
          </a:p>
        </p:txBody>
      </p:sp>
      <p:sp>
        <p:nvSpPr>
          <p:cNvPr id="4101" name="Text Box 5">
            <a:extLst>
              <a:ext uri="{FF2B5EF4-FFF2-40B4-BE49-F238E27FC236}">
                <a16:creationId xmlns:a16="http://schemas.microsoft.com/office/drawing/2014/main" id="{70F6E6AC-D74D-4092-BAA3-F50AE68C173F}"/>
              </a:ext>
            </a:extLst>
          </p:cNvPr>
          <p:cNvSpPr txBox="1">
            <a:spLocks noChangeArrowheads="1"/>
          </p:cNvSpPr>
          <p:nvPr/>
        </p:nvSpPr>
        <p:spPr bwMode="auto">
          <a:xfrm>
            <a:off x="1828800" y="4572000"/>
            <a:ext cx="69723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u="sng">
                <a:solidFill>
                  <a:schemeClr val="hlink"/>
                </a:solidFill>
                <a:hlinkClick r:id="rId3" action="ppaction://hlinksldjump"/>
              </a:rPr>
              <a:t>27,</a:t>
            </a:r>
            <a:r>
              <a:rPr lang="en-US" altLang="en-US" u="sng">
                <a:solidFill>
                  <a:schemeClr val="hlink"/>
                </a:solidFill>
              </a:rPr>
              <a:t> </a:t>
            </a:r>
            <a:r>
              <a:rPr lang="en-US" altLang="en-US" u="sng">
                <a:solidFill>
                  <a:schemeClr val="hlink"/>
                </a:solidFill>
                <a:hlinkClick r:id="rId4" action="ppaction://hlinksldjump"/>
              </a:rPr>
              <a:t>28,</a:t>
            </a:r>
            <a:r>
              <a:rPr lang="en-US" altLang="en-US" u="sng">
                <a:solidFill>
                  <a:schemeClr val="hlink"/>
                </a:solidFill>
              </a:rPr>
              <a:t> </a:t>
            </a:r>
            <a:r>
              <a:rPr lang="en-US" altLang="en-US" u="sng">
                <a:solidFill>
                  <a:schemeClr val="hlink"/>
                </a:solidFill>
                <a:hlinkClick r:id="rId5" action="ppaction://hlinksldjump"/>
              </a:rPr>
              <a:t>33,</a:t>
            </a:r>
            <a:r>
              <a:rPr lang="en-US" altLang="en-US" u="sng">
                <a:solidFill>
                  <a:schemeClr val="hlink"/>
                </a:solidFill>
              </a:rPr>
              <a:t> </a:t>
            </a:r>
            <a:r>
              <a:rPr lang="en-US" altLang="en-US" u="sng">
                <a:solidFill>
                  <a:schemeClr val="hlink"/>
                </a:solidFill>
                <a:hlinkClick r:id="rId6" action="ppaction://hlinksldjump"/>
              </a:rPr>
              <a:t>34</a:t>
            </a:r>
            <a:r>
              <a:rPr lang="en-US" altLang="en-US" u="sng">
                <a:solidFill>
                  <a:schemeClr val="hlink"/>
                </a:solidFill>
                <a:hlinkClick r:id="rId7" action="ppaction://hlinksldjump"/>
              </a:rPr>
              <a:t>,</a:t>
            </a:r>
            <a:r>
              <a:rPr lang="en-US" altLang="en-US" u="sng">
                <a:solidFill>
                  <a:schemeClr val="hlink"/>
                </a:solidFill>
              </a:rPr>
              <a:t> </a:t>
            </a:r>
            <a:r>
              <a:rPr lang="en-US" altLang="en-US" u="sng">
                <a:solidFill>
                  <a:schemeClr val="hlink"/>
                </a:solidFill>
                <a:hlinkClick r:id="rId7" action="ppaction://hlinksldjump"/>
              </a:rPr>
              <a:t>35,</a:t>
            </a:r>
            <a:r>
              <a:rPr lang="en-US" altLang="en-US" u="sng">
                <a:solidFill>
                  <a:schemeClr val="hlink"/>
                </a:solidFill>
              </a:rPr>
              <a:t> </a:t>
            </a:r>
            <a:r>
              <a:rPr lang="en-US" altLang="en-US" u="sng">
                <a:solidFill>
                  <a:schemeClr val="hlink"/>
                </a:solidFill>
                <a:hlinkClick r:id="rId8" action="ppaction://hlinksldjump"/>
              </a:rPr>
              <a:t>36,</a:t>
            </a:r>
            <a:r>
              <a:rPr lang="en-US" altLang="en-US" u="sng">
                <a:solidFill>
                  <a:schemeClr val="hlink"/>
                </a:solidFill>
              </a:rPr>
              <a:t> </a:t>
            </a:r>
            <a:r>
              <a:rPr lang="en-US" altLang="en-US" u="sng">
                <a:solidFill>
                  <a:schemeClr val="hlink"/>
                </a:solidFill>
                <a:hlinkClick r:id="rId9" action="ppaction://hlinksldjump"/>
              </a:rPr>
              <a:t>37,</a:t>
            </a:r>
            <a:r>
              <a:rPr lang="en-US" altLang="en-US" u="sng">
                <a:solidFill>
                  <a:schemeClr val="hlink"/>
                </a:solidFill>
              </a:rPr>
              <a:t> </a:t>
            </a:r>
            <a:r>
              <a:rPr lang="en-US" altLang="en-US" u="sng">
                <a:solidFill>
                  <a:schemeClr val="hlink"/>
                </a:solidFill>
                <a:hlinkClick r:id="rId10" action="ppaction://hlinksldjump"/>
              </a:rPr>
              <a:t>38,</a:t>
            </a:r>
            <a:r>
              <a:rPr lang="en-US" altLang="en-US" u="sng">
                <a:solidFill>
                  <a:schemeClr val="hlink"/>
                </a:solidFill>
              </a:rPr>
              <a:t> </a:t>
            </a:r>
            <a:r>
              <a:rPr lang="en-US" altLang="en-US" u="sng">
                <a:solidFill>
                  <a:schemeClr val="hlink"/>
                </a:solidFill>
                <a:hlinkClick r:id="rId11" action="ppaction://hlinksldjump"/>
              </a:rPr>
              <a:t>39,</a:t>
            </a:r>
            <a:r>
              <a:rPr lang="en-US" altLang="en-US" u="sng">
                <a:solidFill>
                  <a:schemeClr val="hlink"/>
                </a:solidFill>
              </a:rPr>
              <a:t> </a:t>
            </a:r>
            <a:r>
              <a:rPr lang="en-US" altLang="en-US" u="sng">
                <a:solidFill>
                  <a:schemeClr val="hlink"/>
                </a:solidFill>
                <a:hlinkClick r:id="rId12" action="ppaction://hlinksldjump"/>
              </a:rPr>
              <a:t>40,</a:t>
            </a:r>
            <a:r>
              <a:rPr lang="en-US" altLang="en-US" u="sng">
                <a:solidFill>
                  <a:schemeClr val="hlink"/>
                </a:solidFill>
                <a:hlinkClick r:id="rId13" action="ppaction://hlinksldjump"/>
              </a:rPr>
              <a:t> </a:t>
            </a:r>
            <a:r>
              <a:rPr lang="en-US" altLang="en-US" u="sng">
                <a:solidFill>
                  <a:schemeClr val="hlink"/>
                </a:solidFill>
              </a:rPr>
              <a:t>41, </a:t>
            </a:r>
            <a:r>
              <a:rPr lang="en-US" altLang="en-US" u="sng">
                <a:solidFill>
                  <a:schemeClr val="hlink"/>
                </a:solidFill>
                <a:hlinkClick r:id="rId14" action="ppaction://hlinksldjump"/>
              </a:rPr>
              <a:t>42</a:t>
            </a:r>
            <a:r>
              <a:rPr lang="en-US" altLang="en-US" u="sng">
                <a:solidFill>
                  <a:schemeClr val="hlink"/>
                </a:solidFill>
              </a:rPr>
              <a:t>, </a:t>
            </a:r>
            <a:r>
              <a:rPr lang="en-US" altLang="en-US" u="sng">
                <a:solidFill>
                  <a:schemeClr val="hlink"/>
                </a:solidFill>
                <a:hlinkClick r:id="rId15" action="ppaction://hlinksldjump"/>
              </a:rPr>
              <a:t>43,</a:t>
            </a:r>
            <a:r>
              <a:rPr lang="en-US" altLang="en-US" u="sng">
                <a:solidFill>
                  <a:schemeClr val="hlink"/>
                </a:solidFill>
              </a:rPr>
              <a:t> </a:t>
            </a:r>
            <a:r>
              <a:rPr lang="en-US" altLang="en-US" u="sng">
                <a:solidFill>
                  <a:schemeClr val="hlink"/>
                </a:solidFill>
                <a:hlinkClick r:id="rId16" action="ppaction://hlinksldjump"/>
              </a:rPr>
              <a:t>44,</a:t>
            </a:r>
            <a:r>
              <a:rPr lang="en-US" altLang="en-US" u="sng">
                <a:solidFill>
                  <a:schemeClr val="hlink"/>
                </a:solidFill>
              </a:rPr>
              <a:t> </a:t>
            </a:r>
            <a:r>
              <a:rPr lang="en-US" altLang="en-US" u="sng">
                <a:solidFill>
                  <a:schemeClr val="hlink"/>
                </a:solidFill>
                <a:hlinkClick r:id="rId17" action="ppaction://hlinksldjump"/>
              </a:rPr>
              <a:t>45,</a:t>
            </a:r>
            <a:r>
              <a:rPr lang="en-US" altLang="en-US" u="sng">
                <a:solidFill>
                  <a:schemeClr val="hlink"/>
                </a:solidFill>
              </a:rPr>
              <a:t> </a:t>
            </a:r>
            <a:r>
              <a:rPr lang="en-US" altLang="en-US" u="sng">
                <a:solidFill>
                  <a:schemeClr val="hlink"/>
                </a:solidFill>
                <a:hlinkClick r:id="rId18" action="ppaction://hlinksldjump"/>
              </a:rPr>
              <a:t>46,</a:t>
            </a:r>
            <a:r>
              <a:rPr lang="en-US" altLang="en-US" u="sng">
                <a:solidFill>
                  <a:schemeClr val="hlink"/>
                </a:solidFill>
              </a:rPr>
              <a:t> </a:t>
            </a:r>
            <a:r>
              <a:rPr lang="en-US" altLang="en-US" u="sng">
                <a:solidFill>
                  <a:schemeClr val="hlink"/>
                </a:solidFill>
                <a:hlinkClick r:id="rId19" action="ppaction://hlinksldjump"/>
              </a:rPr>
              <a:t>47,</a:t>
            </a:r>
            <a:r>
              <a:rPr lang="en-US" altLang="en-US" u="sng">
                <a:solidFill>
                  <a:schemeClr val="hlink"/>
                </a:solidFill>
              </a:rPr>
              <a:t> </a:t>
            </a:r>
            <a:r>
              <a:rPr lang="en-US" altLang="en-US" u="sng">
                <a:solidFill>
                  <a:schemeClr val="hlink"/>
                </a:solidFill>
                <a:hlinkClick r:id="rId20" action="ppaction://hlinksldjump"/>
              </a:rPr>
              <a:t>48,</a:t>
            </a:r>
            <a:r>
              <a:rPr lang="en-US" altLang="en-US" u="sng">
                <a:solidFill>
                  <a:schemeClr val="hlink"/>
                </a:solidFill>
                <a:hlinkClick r:id="rId13" action="ppaction://hlinksldjump"/>
              </a:rPr>
              <a:t> </a:t>
            </a:r>
            <a:r>
              <a:rPr lang="en-US" altLang="en-US" u="sng">
                <a:solidFill>
                  <a:schemeClr val="hlink"/>
                </a:solidFill>
                <a:hlinkClick r:id="rId21" action="ppaction://hlinksldjump"/>
              </a:rPr>
              <a:t>49</a:t>
            </a:r>
            <a:endParaRPr lang="en-US" altLang="en-US" u="sng"/>
          </a:p>
        </p:txBody>
      </p:sp>
      <p:sp>
        <p:nvSpPr>
          <p:cNvPr id="4102" name="Text Box 6">
            <a:extLst>
              <a:ext uri="{FF2B5EF4-FFF2-40B4-BE49-F238E27FC236}">
                <a16:creationId xmlns:a16="http://schemas.microsoft.com/office/drawing/2014/main" id="{AFE31CB3-C822-44BF-810B-3AEEAE7324C9}"/>
              </a:ext>
            </a:extLst>
          </p:cNvPr>
          <p:cNvSpPr txBox="1">
            <a:spLocks noChangeArrowheads="1"/>
          </p:cNvSpPr>
          <p:nvPr/>
        </p:nvSpPr>
        <p:spPr bwMode="auto">
          <a:xfrm>
            <a:off x="1828800" y="3810000"/>
            <a:ext cx="434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Click on a question number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46F68623-7CD7-4C1B-85AD-6E7E5F07F3C9}"/>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9219" name="Rectangle 3">
            <a:extLst>
              <a:ext uri="{FF2B5EF4-FFF2-40B4-BE49-F238E27FC236}">
                <a16:creationId xmlns:a16="http://schemas.microsoft.com/office/drawing/2014/main" id="{B32B4E5B-68E0-4979-8AC8-3F99E5D9C1C1}"/>
              </a:ext>
            </a:extLst>
          </p:cNvPr>
          <p:cNvSpPr>
            <a:spLocks noGrp="1" noChangeArrowheads="1"/>
          </p:cNvSpPr>
          <p:nvPr>
            <p:ph type="body" idx="1"/>
          </p:nvPr>
        </p:nvSpPr>
        <p:spPr>
          <a:xfrm>
            <a:off x="1066800" y="2057400"/>
            <a:ext cx="7391400" cy="685800"/>
          </a:xfrm>
        </p:spPr>
        <p:txBody>
          <a:bodyPr/>
          <a:lstStyle/>
          <a:p>
            <a:r>
              <a:rPr lang="en-US" altLang="en-US" sz="1800">
                <a:latin typeface="Times New Roman" panose="02020603050405020304" pitchFamily="18" charset="0"/>
              </a:rPr>
              <a:t>The graph below shows how the acceleration of an object varies with time.  The object starts from rest.</a:t>
            </a:r>
            <a:endParaRPr lang="en-US" altLang="en-US" sz="1800"/>
          </a:p>
        </p:txBody>
      </p:sp>
      <p:sp>
        <p:nvSpPr>
          <p:cNvPr id="9222" name="Text Box 6">
            <a:extLst>
              <a:ext uri="{FF2B5EF4-FFF2-40B4-BE49-F238E27FC236}">
                <a16:creationId xmlns:a16="http://schemas.microsoft.com/office/drawing/2014/main" id="{D47986F3-A5FF-4AAE-84DA-5FA72F85E6B7}"/>
              </a:ext>
            </a:extLst>
          </p:cNvPr>
          <p:cNvSpPr txBox="1">
            <a:spLocks noChangeArrowheads="1"/>
          </p:cNvSpPr>
          <p:nvPr/>
        </p:nvSpPr>
        <p:spPr bwMode="auto">
          <a:xfrm>
            <a:off x="1143000" y="1600200"/>
            <a:ext cx="698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27</a:t>
            </a:r>
          </a:p>
        </p:txBody>
      </p:sp>
      <p:sp>
        <p:nvSpPr>
          <p:cNvPr id="9224" name="Text Box 8">
            <a:extLst>
              <a:ext uri="{FF2B5EF4-FFF2-40B4-BE49-F238E27FC236}">
                <a16:creationId xmlns:a16="http://schemas.microsoft.com/office/drawing/2014/main" id="{946839D1-6844-4E16-9770-EB981582C6A8}"/>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9225" name="AutoShape 9">
            <a:hlinkClick r:id="" action="ppaction://hlinkshowjump?jump=firstslide" highlightClick="1" endSnd="1"/>
            <a:extLst>
              <a:ext uri="{FF2B5EF4-FFF2-40B4-BE49-F238E27FC236}">
                <a16:creationId xmlns:a16="http://schemas.microsoft.com/office/drawing/2014/main" id="{346BAFDD-EE13-4612-BB35-7EF1AB452DD4}"/>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26" name="AutoShape 10">
            <a:hlinkClick r:id="" action="ppaction://hlinkshowjump?jump=nextslide" highlightClick="1" endSnd="1"/>
            <a:extLst>
              <a:ext uri="{FF2B5EF4-FFF2-40B4-BE49-F238E27FC236}">
                <a16:creationId xmlns:a16="http://schemas.microsoft.com/office/drawing/2014/main" id="{E826C363-D36A-45FF-BDF3-0C604883B737}"/>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30" name="Text Box 14">
            <a:extLst>
              <a:ext uri="{FF2B5EF4-FFF2-40B4-BE49-F238E27FC236}">
                <a16:creationId xmlns:a16="http://schemas.microsoft.com/office/drawing/2014/main" id="{D96A936B-A792-4017-9234-57DC7A942796}"/>
              </a:ext>
            </a:extLst>
          </p:cNvPr>
          <p:cNvSpPr txBox="1">
            <a:spLocks noChangeArrowheads="1"/>
          </p:cNvSpPr>
          <p:nvPr/>
        </p:nvSpPr>
        <p:spPr bwMode="auto">
          <a:xfrm>
            <a:off x="6019800"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9244" name="Line 28">
            <a:extLst>
              <a:ext uri="{FF2B5EF4-FFF2-40B4-BE49-F238E27FC236}">
                <a16:creationId xmlns:a16="http://schemas.microsoft.com/office/drawing/2014/main" id="{AC7F0028-1F32-48B9-8E99-996EB0907B17}"/>
              </a:ext>
            </a:extLst>
          </p:cNvPr>
          <p:cNvSpPr>
            <a:spLocks noChangeShapeType="1"/>
          </p:cNvSpPr>
          <p:nvPr/>
        </p:nvSpPr>
        <p:spPr bwMode="auto">
          <a:xfrm>
            <a:off x="3327400" y="2768600"/>
            <a:ext cx="1588" cy="22606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45" name="Line 29">
            <a:extLst>
              <a:ext uri="{FF2B5EF4-FFF2-40B4-BE49-F238E27FC236}">
                <a16:creationId xmlns:a16="http://schemas.microsoft.com/office/drawing/2014/main" id="{67BBC0C3-F3D0-49C6-8298-F4C9B46088AC}"/>
              </a:ext>
            </a:extLst>
          </p:cNvPr>
          <p:cNvSpPr>
            <a:spLocks noChangeShapeType="1"/>
          </p:cNvSpPr>
          <p:nvPr/>
        </p:nvSpPr>
        <p:spPr bwMode="auto">
          <a:xfrm flipH="1">
            <a:off x="3327400" y="5030788"/>
            <a:ext cx="350520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46" name="Text Box 30">
            <a:extLst>
              <a:ext uri="{FF2B5EF4-FFF2-40B4-BE49-F238E27FC236}">
                <a16:creationId xmlns:a16="http://schemas.microsoft.com/office/drawing/2014/main" id="{270A36E0-E9C7-4AA7-8E19-9684B866706A}"/>
              </a:ext>
            </a:extLst>
          </p:cNvPr>
          <p:cNvSpPr txBox="1">
            <a:spLocks noChangeArrowheads="1"/>
          </p:cNvSpPr>
          <p:nvPr/>
        </p:nvSpPr>
        <p:spPr bwMode="auto">
          <a:xfrm>
            <a:off x="3098800" y="41275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2</a:t>
            </a:r>
          </a:p>
        </p:txBody>
      </p:sp>
      <p:sp>
        <p:nvSpPr>
          <p:cNvPr id="9247" name="Text Box 31">
            <a:extLst>
              <a:ext uri="{FF2B5EF4-FFF2-40B4-BE49-F238E27FC236}">
                <a16:creationId xmlns:a16="http://schemas.microsoft.com/office/drawing/2014/main" id="{DF4FD9C0-1E92-499B-98B2-9D46E566CB7C}"/>
              </a:ext>
            </a:extLst>
          </p:cNvPr>
          <p:cNvSpPr txBox="1">
            <a:spLocks noChangeArrowheads="1"/>
          </p:cNvSpPr>
          <p:nvPr/>
        </p:nvSpPr>
        <p:spPr bwMode="auto">
          <a:xfrm>
            <a:off x="3098800" y="33909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4</a:t>
            </a:r>
          </a:p>
        </p:txBody>
      </p:sp>
      <p:sp>
        <p:nvSpPr>
          <p:cNvPr id="9248" name="Text Box 32">
            <a:extLst>
              <a:ext uri="{FF2B5EF4-FFF2-40B4-BE49-F238E27FC236}">
                <a16:creationId xmlns:a16="http://schemas.microsoft.com/office/drawing/2014/main" id="{12F028E4-3886-4E59-A29C-0F5ABB14297B}"/>
              </a:ext>
            </a:extLst>
          </p:cNvPr>
          <p:cNvSpPr txBox="1">
            <a:spLocks noChangeArrowheads="1"/>
          </p:cNvSpPr>
          <p:nvPr/>
        </p:nvSpPr>
        <p:spPr bwMode="auto">
          <a:xfrm>
            <a:off x="3200400" y="50292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0</a:t>
            </a:r>
          </a:p>
        </p:txBody>
      </p:sp>
      <p:sp>
        <p:nvSpPr>
          <p:cNvPr id="9249" name="Text Box 33">
            <a:extLst>
              <a:ext uri="{FF2B5EF4-FFF2-40B4-BE49-F238E27FC236}">
                <a16:creationId xmlns:a16="http://schemas.microsoft.com/office/drawing/2014/main" id="{68E8CFD5-C7FC-4870-82B4-B47DC487E642}"/>
              </a:ext>
            </a:extLst>
          </p:cNvPr>
          <p:cNvSpPr txBox="1">
            <a:spLocks noChangeArrowheads="1"/>
          </p:cNvSpPr>
          <p:nvPr/>
        </p:nvSpPr>
        <p:spPr bwMode="auto">
          <a:xfrm>
            <a:off x="4686300" y="50292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5</a:t>
            </a:r>
          </a:p>
        </p:txBody>
      </p:sp>
      <p:sp>
        <p:nvSpPr>
          <p:cNvPr id="9250" name="Text Box 34">
            <a:extLst>
              <a:ext uri="{FF2B5EF4-FFF2-40B4-BE49-F238E27FC236}">
                <a16:creationId xmlns:a16="http://schemas.microsoft.com/office/drawing/2014/main" id="{3CAEFBB4-342E-470A-93C5-8590C3674F9A}"/>
              </a:ext>
            </a:extLst>
          </p:cNvPr>
          <p:cNvSpPr txBox="1">
            <a:spLocks noChangeArrowheads="1"/>
          </p:cNvSpPr>
          <p:nvPr/>
        </p:nvSpPr>
        <p:spPr bwMode="auto">
          <a:xfrm>
            <a:off x="6146800" y="50292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10</a:t>
            </a:r>
          </a:p>
        </p:txBody>
      </p:sp>
      <p:sp>
        <p:nvSpPr>
          <p:cNvPr id="9251" name="Text Box 35">
            <a:extLst>
              <a:ext uri="{FF2B5EF4-FFF2-40B4-BE49-F238E27FC236}">
                <a16:creationId xmlns:a16="http://schemas.microsoft.com/office/drawing/2014/main" id="{DF7E400F-D23C-49BD-BCA3-D4E48AAEE5C4}"/>
              </a:ext>
            </a:extLst>
          </p:cNvPr>
          <p:cNvSpPr txBox="1">
            <a:spLocks noChangeArrowheads="1"/>
          </p:cNvSpPr>
          <p:nvPr/>
        </p:nvSpPr>
        <p:spPr bwMode="auto">
          <a:xfrm>
            <a:off x="2133600" y="3073400"/>
            <a:ext cx="965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a / m s</a:t>
            </a:r>
            <a:r>
              <a:rPr lang="en-US" altLang="en-US" sz="1400" baseline="38000"/>
              <a:t>-2</a:t>
            </a:r>
            <a:endParaRPr lang="en-US" altLang="en-US" sz="1400"/>
          </a:p>
        </p:txBody>
      </p:sp>
      <p:sp>
        <p:nvSpPr>
          <p:cNvPr id="9252" name="Text Box 36">
            <a:extLst>
              <a:ext uri="{FF2B5EF4-FFF2-40B4-BE49-F238E27FC236}">
                <a16:creationId xmlns:a16="http://schemas.microsoft.com/office/drawing/2014/main" id="{3115A723-F4C9-47D7-BC4D-97C5C6DE07A6}"/>
              </a:ext>
            </a:extLst>
          </p:cNvPr>
          <p:cNvSpPr txBox="1">
            <a:spLocks noChangeArrowheads="1"/>
          </p:cNvSpPr>
          <p:nvPr/>
        </p:nvSpPr>
        <p:spPr bwMode="auto">
          <a:xfrm>
            <a:off x="6832600" y="5029200"/>
            <a:ext cx="711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t / s</a:t>
            </a:r>
          </a:p>
        </p:txBody>
      </p:sp>
      <p:sp>
        <p:nvSpPr>
          <p:cNvPr id="9253" name="Line 37">
            <a:extLst>
              <a:ext uri="{FF2B5EF4-FFF2-40B4-BE49-F238E27FC236}">
                <a16:creationId xmlns:a16="http://schemas.microsoft.com/office/drawing/2014/main" id="{5B9865DF-35E4-40D3-9076-5B0962DD28EC}"/>
              </a:ext>
            </a:extLst>
          </p:cNvPr>
          <p:cNvSpPr>
            <a:spLocks noChangeShapeType="1"/>
          </p:cNvSpPr>
          <p:nvPr/>
        </p:nvSpPr>
        <p:spPr bwMode="auto">
          <a:xfrm flipV="1">
            <a:off x="3327400" y="4279900"/>
            <a:ext cx="147320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54" name="Line 38">
            <a:extLst>
              <a:ext uri="{FF2B5EF4-FFF2-40B4-BE49-F238E27FC236}">
                <a16:creationId xmlns:a16="http://schemas.microsoft.com/office/drawing/2014/main" id="{83DCC8E1-F669-4B23-82F5-21793F5F8566}"/>
              </a:ext>
            </a:extLst>
          </p:cNvPr>
          <p:cNvSpPr>
            <a:spLocks noChangeShapeType="1"/>
          </p:cNvSpPr>
          <p:nvPr/>
        </p:nvSpPr>
        <p:spPr bwMode="auto">
          <a:xfrm flipV="1">
            <a:off x="4800600" y="3543300"/>
            <a:ext cx="0" cy="736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55" name="Line 39">
            <a:extLst>
              <a:ext uri="{FF2B5EF4-FFF2-40B4-BE49-F238E27FC236}">
                <a16:creationId xmlns:a16="http://schemas.microsoft.com/office/drawing/2014/main" id="{28931542-72D6-48C3-BFDF-C57CA57A2321}"/>
              </a:ext>
            </a:extLst>
          </p:cNvPr>
          <p:cNvSpPr>
            <a:spLocks noChangeShapeType="1"/>
          </p:cNvSpPr>
          <p:nvPr/>
        </p:nvSpPr>
        <p:spPr bwMode="auto">
          <a:xfrm flipH="1" flipV="1">
            <a:off x="4800600" y="3543300"/>
            <a:ext cx="149860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57" name="Text Box 41">
            <a:extLst>
              <a:ext uri="{FF2B5EF4-FFF2-40B4-BE49-F238E27FC236}">
                <a16:creationId xmlns:a16="http://schemas.microsoft.com/office/drawing/2014/main" id="{DA284280-7F95-434C-8062-4AD5AEEDE098}"/>
              </a:ext>
            </a:extLst>
          </p:cNvPr>
          <p:cNvSpPr txBox="1">
            <a:spLocks noChangeArrowheads="1"/>
          </p:cNvSpPr>
          <p:nvPr/>
        </p:nvSpPr>
        <p:spPr bwMode="auto">
          <a:xfrm>
            <a:off x="2133600" y="3695700"/>
            <a:ext cx="965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0000"/>
                </a:solidFill>
              </a:rPr>
              <a:t>v / m s</a:t>
            </a:r>
            <a:r>
              <a:rPr lang="en-US" altLang="en-US" sz="1400" baseline="38000">
                <a:solidFill>
                  <a:srgbClr val="FF0000"/>
                </a:solidFill>
              </a:rPr>
              <a:t>-1</a:t>
            </a:r>
            <a:endParaRPr lang="en-US" altLang="en-US" sz="1400"/>
          </a:p>
        </p:txBody>
      </p:sp>
      <p:sp>
        <p:nvSpPr>
          <p:cNvPr id="9258" name="Text Box 42">
            <a:extLst>
              <a:ext uri="{FF2B5EF4-FFF2-40B4-BE49-F238E27FC236}">
                <a16:creationId xmlns:a16="http://schemas.microsoft.com/office/drawing/2014/main" id="{5D1329EE-7653-4EA3-9531-5AE63B6996EC}"/>
              </a:ext>
            </a:extLst>
          </p:cNvPr>
          <p:cNvSpPr txBox="1">
            <a:spLocks noChangeArrowheads="1"/>
          </p:cNvSpPr>
          <p:nvPr/>
        </p:nvSpPr>
        <p:spPr bwMode="auto">
          <a:xfrm>
            <a:off x="2794000" y="41275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0000"/>
                </a:solidFill>
              </a:rPr>
              <a:t>10</a:t>
            </a:r>
            <a:endParaRPr lang="en-US" altLang="en-US" sz="1400"/>
          </a:p>
        </p:txBody>
      </p:sp>
      <p:sp>
        <p:nvSpPr>
          <p:cNvPr id="9259" name="Text Box 43">
            <a:extLst>
              <a:ext uri="{FF2B5EF4-FFF2-40B4-BE49-F238E27FC236}">
                <a16:creationId xmlns:a16="http://schemas.microsoft.com/office/drawing/2014/main" id="{D6EB01FF-BB52-4B9B-B02F-BF37E7E4D19E}"/>
              </a:ext>
            </a:extLst>
          </p:cNvPr>
          <p:cNvSpPr txBox="1">
            <a:spLocks noChangeArrowheads="1"/>
          </p:cNvSpPr>
          <p:nvPr/>
        </p:nvSpPr>
        <p:spPr bwMode="auto">
          <a:xfrm>
            <a:off x="2794000" y="27686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0000"/>
                </a:solidFill>
              </a:rPr>
              <a:t>30</a:t>
            </a:r>
            <a:endParaRPr lang="en-US" altLang="en-US" sz="1400"/>
          </a:p>
        </p:txBody>
      </p:sp>
      <p:sp>
        <p:nvSpPr>
          <p:cNvPr id="9260" name="Text Box 44">
            <a:extLst>
              <a:ext uri="{FF2B5EF4-FFF2-40B4-BE49-F238E27FC236}">
                <a16:creationId xmlns:a16="http://schemas.microsoft.com/office/drawing/2014/main" id="{A95B8096-A180-4F8C-BBD2-07536CE8A88A}"/>
              </a:ext>
            </a:extLst>
          </p:cNvPr>
          <p:cNvSpPr txBox="1">
            <a:spLocks noChangeArrowheads="1"/>
          </p:cNvSpPr>
          <p:nvPr/>
        </p:nvSpPr>
        <p:spPr bwMode="auto">
          <a:xfrm>
            <a:off x="2794000" y="33909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0000"/>
                </a:solidFill>
              </a:rPr>
              <a:t>20</a:t>
            </a:r>
            <a:endParaRPr lang="en-US" altLang="en-US" sz="1400"/>
          </a:p>
        </p:txBody>
      </p:sp>
      <p:sp>
        <p:nvSpPr>
          <p:cNvPr id="9261" name="Line 45">
            <a:extLst>
              <a:ext uri="{FF2B5EF4-FFF2-40B4-BE49-F238E27FC236}">
                <a16:creationId xmlns:a16="http://schemas.microsoft.com/office/drawing/2014/main" id="{86C13B22-13C7-4397-97FC-5ED9D4351194}"/>
              </a:ext>
            </a:extLst>
          </p:cNvPr>
          <p:cNvSpPr>
            <a:spLocks noChangeShapeType="1"/>
          </p:cNvSpPr>
          <p:nvPr/>
        </p:nvSpPr>
        <p:spPr bwMode="auto">
          <a:xfrm flipV="1">
            <a:off x="3327400" y="4281488"/>
            <a:ext cx="1473200" cy="747712"/>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62" name="Line 46">
            <a:extLst>
              <a:ext uri="{FF2B5EF4-FFF2-40B4-BE49-F238E27FC236}">
                <a16:creationId xmlns:a16="http://schemas.microsoft.com/office/drawing/2014/main" id="{104275FA-AAE8-4BCE-BDEE-4E69512C0CAC}"/>
              </a:ext>
            </a:extLst>
          </p:cNvPr>
          <p:cNvSpPr>
            <a:spLocks noChangeShapeType="1"/>
          </p:cNvSpPr>
          <p:nvPr/>
        </p:nvSpPr>
        <p:spPr bwMode="auto">
          <a:xfrm flipV="1">
            <a:off x="4826000" y="2768600"/>
            <a:ext cx="1473200" cy="15113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64" name="Rectangle 48">
            <a:extLst>
              <a:ext uri="{FF2B5EF4-FFF2-40B4-BE49-F238E27FC236}">
                <a16:creationId xmlns:a16="http://schemas.microsoft.com/office/drawing/2014/main" id="{1F2C0E67-734B-4446-AE87-C10C782DA865}"/>
              </a:ext>
            </a:extLst>
          </p:cNvPr>
          <p:cNvSpPr>
            <a:spLocks noChangeArrowheads="1"/>
          </p:cNvSpPr>
          <p:nvPr/>
        </p:nvSpPr>
        <p:spPr bwMode="auto">
          <a:xfrm>
            <a:off x="1358900" y="5500688"/>
            <a:ext cx="5740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effectLst>
                  <a:outerShdw blurRad="38100" dist="38100" dir="2700000" algn="tl">
                    <a:srgbClr val="000000"/>
                  </a:outerShdw>
                </a:effectLst>
              </a:rPr>
              <a:t>Draw a velocity  - time graph for the first 10 s of the motion.</a:t>
            </a: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wipe(left)">
                                      <p:cBhvr>
                                        <p:cTn id="7" dur="500"/>
                                        <p:tgtEl>
                                          <p:spTgt spid="921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27a.wav"/>
                                        </p:tgtEl>
                                      </p:cMediaNode>
                                    </p:audio>
                                  </p:subTnLst>
                                </p:cTn>
                              </p:par>
                            </p:childTnLst>
                          </p:cTn>
                        </p:par>
                        <p:par>
                          <p:cTn id="8" fill="hold" nodeType="afterGroup">
                            <p:stCondLst>
                              <p:cond delay="500"/>
                            </p:stCondLst>
                            <p:childTnLst>
                              <p:par>
                                <p:cTn id="9" presetID="1" presetClass="entr" presetSubtype="0" fill="hold" nodeType="afterEffect">
                                  <p:stCondLst>
                                    <p:cond delay="1000"/>
                                  </p:stCondLst>
                                  <p:childTnLst>
                                    <p:set>
                                      <p:cBhvr>
                                        <p:cTn id="10" dur="1" fill="hold">
                                          <p:stCondLst>
                                            <p:cond delay="499"/>
                                          </p:stCondLst>
                                        </p:cTn>
                                        <p:tgtEl>
                                          <p:spTgt spid="9244"/>
                                        </p:tgtEl>
                                        <p:attrNameLst>
                                          <p:attrName>style.visibility</p:attrName>
                                        </p:attrNameLst>
                                      </p:cBhvr>
                                      <p:to>
                                        <p:strVal val="visible"/>
                                      </p:to>
                                    </p:set>
                                  </p:childTnLst>
                                </p:cTn>
                              </p:par>
                            </p:childTnLst>
                          </p:cTn>
                        </p:par>
                        <p:par>
                          <p:cTn id="11" fill="hold" nodeType="afterGroup">
                            <p:stCondLst>
                              <p:cond delay="2000"/>
                            </p:stCondLst>
                            <p:childTnLst>
                              <p:par>
                                <p:cTn id="12" presetID="1" presetClass="entr" presetSubtype="0" fill="hold" nodeType="afterEffect">
                                  <p:stCondLst>
                                    <p:cond delay="0"/>
                                  </p:stCondLst>
                                  <p:childTnLst>
                                    <p:set>
                                      <p:cBhvr>
                                        <p:cTn id="13" dur="1" fill="hold">
                                          <p:stCondLst>
                                            <p:cond delay="499"/>
                                          </p:stCondLst>
                                        </p:cTn>
                                        <p:tgtEl>
                                          <p:spTgt spid="9245"/>
                                        </p:tgtEl>
                                        <p:attrNameLst>
                                          <p:attrName>style.visibility</p:attrName>
                                        </p:attrNameLst>
                                      </p:cBhvr>
                                      <p:to>
                                        <p:strVal val="visible"/>
                                      </p:to>
                                    </p:set>
                                  </p:childTnLst>
                                </p:cTn>
                              </p:par>
                            </p:childTnLst>
                          </p:cTn>
                        </p:par>
                        <p:par>
                          <p:cTn id="14" fill="hold" nodeType="afterGroup">
                            <p:stCondLst>
                              <p:cond delay="2500"/>
                            </p:stCondLst>
                            <p:childTnLst>
                              <p:par>
                                <p:cTn id="15" presetID="1" presetClass="entr" presetSubtype="0" fill="hold" grpId="0" nodeType="afterEffect">
                                  <p:stCondLst>
                                    <p:cond delay="0"/>
                                  </p:stCondLst>
                                  <p:childTnLst>
                                    <p:set>
                                      <p:cBhvr>
                                        <p:cTn id="16" dur="1" fill="hold">
                                          <p:stCondLst>
                                            <p:cond delay="499"/>
                                          </p:stCondLst>
                                        </p:cTn>
                                        <p:tgtEl>
                                          <p:spTgt spid="9246"/>
                                        </p:tgtEl>
                                        <p:attrNameLst>
                                          <p:attrName>style.visibility</p:attrName>
                                        </p:attrNameLst>
                                      </p:cBhvr>
                                      <p:to>
                                        <p:strVal val="visible"/>
                                      </p:to>
                                    </p:set>
                                  </p:childTnLst>
                                </p:cTn>
                              </p:par>
                            </p:childTnLst>
                          </p:cTn>
                        </p:par>
                        <p:par>
                          <p:cTn id="17" fill="hold" nodeType="afterGroup">
                            <p:stCondLst>
                              <p:cond delay="3000"/>
                            </p:stCondLst>
                            <p:childTnLst>
                              <p:par>
                                <p:cTn id="18" presetID="1" presetClass="entr" presetSubtype="0" fill="hold" grpId="0" nodeType="afterEffect">
                                  <p:stCondLst>
                                    <p:cond delay="0"/>
                                  </p:stCondLst>
                                  <p:childTnLst>
                                    <p:set>
                                      <p:cBhvr>
                                        <p:cTn id="19" dur="1" fill="hold">
                                          <p:stCondLst>
                                            <p:cond delay="499"/>
                                          </p:stCondLst>
                                        </p:cTn>
                                        <p:tgtEl>
                                          <p:spTgt spid="9247"/>
                                        </p:tgtEl>
                                        <p:attrNameLst>
                                          <p:attrName>style.visibility</p:attrName>
                                        </p:attrNameLst>
                                      </p:cBhvr>
                                      <p:to>
                                        <p:strVal val="visible"/>
                                      </p:to>
                                    </p:set>
                                  </p:childTnLst>
                                </p:cTn>
                              </p:par>
                            </p:childTnLst>
                          </p:cTn>
                        </p:par>
                        <p:par>
                          <p:cTn id="20" fill="hold" nodeType="afterGroup">
                            <p:stCondLst>
                              <p:cond delay="3500"/>
                            </p:stCondLst>
                            <p:childTnLst>
                              <p:par>
                                <p:cTn id="21" presetID="1" presetClass="entr" presetSubtype="0" fill="hold" grpId="0" nodeType="afterEffect">
                                  <p:stCondLst>
                                    <p:cond delay="0"/>
                                  </p:stCondLst>
                                  <p:childTnLst>
                                    <p:set>
                                      <p:cBhvr>
                                        <p:cTn id="22" dur="1" fill="hold">
                                          <p:stCondLst>
                                            <p:cond delay="499"/>
                                          </p:stCondLst>
                                        </p:cTn>
                                        <p:tgtEl>
                                          <p:spTgt spid="9248"/>
                                        </p:tgtEl>
                                        <p:attrNameLst>
                                          <p:attrName>style.visibility</p:attrName>
                                        </p:attrNameLst>
                                      </p:cBhvr>
                                      <p:to>
                                        <p:strVal val="visible"/>
                                      </p:to>
                                    </p:set>
                                  </p:childTnLst>
                                </p:cTn>
                              </p:par>
                            </p:childTnLst>
                          </p:cTn>
                        </p:par>
                        <p:par>
                          <p:cTn id="23" fill="hold" nodeType="afterGroup">
                            <p:stCondLst>
                              <p:cond delay="4000"/>
                            </p:stCondLst>
                            <p:childTnLst>
                              <p:par>
                                <p:cTn id="24" presetID="1" presetClass="entr" presetSubtype="0" fill="hold" grpId="0" nodeType="afterEffect">
                                  <p:stCondLst>
                                    <p:cond delay="0"/>
                                  </p:stCondLst>
                                  <p:childTnLst>
                                    <p:set>
                                      <p:cBhvr>
                                        <p:cTn id="25" dur="1" fill="hold">
                                          <p:stCondLst>
                                            <p:cond delay="499"/>
                                          </p:stCondLst>
                                        </p:cTn>
                                        <p:tgtEl>
                                          <p:spTgt spid="9249"/>
                                        </p:tgtEl>
                                        <p:attrNameLst>
                                          <p:attrName>style.visibility</p:attrName>
                                        </p:attrNameLst>
                                      </p:cBhvr>
                                      <p:to>
                                        <p:strVal val="visible"/>
                                      </p:to>
                                    </p:set>
                                  </p:childTnLst>
                                </p:cTn>
                              </p:par>
                            </p:childTnLst>
                          </p:cTn>
                        </p:par>
                        <p:par>
                          <p:cTn id="26" fill="hold" nodeType="afterGroup">
                            <p:stCondLst>
                              <p:cond delay="4500"/>
                            </p:stCondLst>
                            <p:childTnLst>
                              <p:par>
                                <p:cTn id="27" presetID="1" presetClass="entr" presetSubtype="0" fill="hold" grpId="0" nodeType="afterEffect">
                                  <p:stCondLst>
                                    <p:cond delay="0"/>
                                  </p:stCondLst>
                                  <p:childTnLst>
                                    <p:set>
                                      <p:cBhvr>
                                        <p:cTn id="28" dur="1" fill="hold">
                                          <p:stCondLst>
                                            <p:cond delay="499"/>
                                          </p:stCondLst>
                                        </p:cTn>
                                        <p:tgtEl>
                                          <p:spTgt spid="9250"/>
                                        </p:tgtEl>
                                        <p:attrNameLst>
                                          <p:attrName>style.visibility</p:attrName>
                                        </p:attrNameLst>
                                      </p:cBhvr>
                                      <p:to>
                                        <p:strVal val="visible"/>
                                      </p:to>
                                    </p:set>
                                  </p:childTnLst>
                                </p:cTn>
                              </p:par>
                            </p:childTnLst>
                          </p:cTn>
                        </p:par>
                        <p:par>
                          <p:cTn id="29" fill="hold" nodeType="afterGroup">
                            <p:stCondLst>
                              <p:cond delay="5000"/>
                            </p:stCondLst>
                            <p:childTnLst>
                              <p:par>
                                <p:cTn id="30" presetID="1" presetClass="entr" presetSubtype="0" fill="hold" grpId="0" nodeType="afterEffect">
                                  <p:stCondLst>
                                    <p:cond delay="0"/>
                                  </p:stCondLst>
                                  <p:childTnLst>
                                    <p:set>
                                      <p:cBhvr>
                                        <p:cTn id="31" dur="1" fill="hold">
                                          <p:stCondLst>
                                            <p:cond delay="499"/>
                                          </p:stCondLst>
                                        </p:cTn>
                                        <p:tgtEl>
                                          <p:spTgt spid="9251"/>
                                        </p:tgtEl>
                                        <p:attrNameLst>
                                          <p:attrName>style.visibility</p:attrName>
                                        </p:attrNameLst>
                                      </p:cBhvr>
                                      <p:to>
                                        <p:strVal val="visible"/>
                                      </p:to>
                                    </p:set>
                                  </p:childTnLst>
                                </p:cTn>
                              </p:par>
                            </p:childTnLst>
                          </p:cTn>
                        </p:par>
                        <p:par>
                          <p:cTn id="32" fill="hold" nodeType="afterGroup">
                            <p:stCondLst>
                              <p:cond delay="5500"/>
                            </p:stCondLst>
                            <p:childTnLst>
                              <p:par>
                                <p:cTn id="33" presetID="1" presetClass="entr" presetSubtype="0" fill="hold" grpId="0" nodeType="afterEffect">
                                  <p:stCondLst>
                                    <p:cond delay="0"/>
                                  </p:stCondLst>
                                  <p:childTnLst>
                                    <p:set>
                                      <p:cBhvr>
                                        <p:cTn id="34" dur="1" fill="hold">
                                          <p:stCondLst>
                                            <p:cond delay="499"/>
                                          </p:stCondLst>
                                        </p:cTn>
                                        <p:tgtEl>
                                          <p:spTgt spid="9252"/>
                                        </p:tgtEl>
                                        <p:attrNameLst>
                                          <p:attrName>style.visibility</p:attrName>
                                        </p:attrNameLst>
                                      </p:cBhvr>
                                      <p:to>
                                        <p:strVal val="visible"/>
                                      </p:to>
                                    </p:set>
                                  </p:childTnLst>
                                </p:cTn>
                              </p:par>
                            </p:childTnLst>
                          </p:cTn>
                        </p:par>
                        <p:par>
                          <p:cTn id="35" fill="hold" nodeType="afterGroup">
                            <p:stCondLst>
                              <p:cond delay="6000"/>
                            </p:stCondLst>
                            <p:childTnLst>
                              <p:par>
                                <p:cTn id="36" presetID="22" presetClass="entr" presetSubtype="8" fill="hold" nodeType="afterEffect">
                                  <p:stCondLst>
                                    <p:cond delay="1000"/>
                                  </p:stCondLst>
                                  <p:childTnLst>
                                    <p:set>
                                      <p:cBhvr>
                                        <p:cTn id="37" dur="1" fill="hold">
                                          <p:stCondLst>
                                            <p:cond delay="0"/>
                                          </p:stCondLst>
                                        </p:cTn>
                                        <p:tgtEl>
                                          <p:spTgt spid="9253"/>
                                        </p:tgtEl>
                                        <p:attrNameLst>
                                          <p:attrName>style.visibility</p:attrName>
                                        </p:attrNameLst>
                                      </p:cBhvr>
                                      <p:to>
                                        <p:strVal val="visible"/>
                                      </p:to>
                                    </p:set>
                                    <p:animEffect transition="in" filter="wipe(left)">
                                      <p:cBhvr>
                                        <p:cTn id="38" dur="500"/>
                                        <p:tgtEl>
                                          <p:spTgt spid="9253"/>
                                        </p:tgtEl>
                                      </p:cBhvr>
                                    </p:animEffect>
                                  </p:childTnLst>
                                </p:cTn>
                              </p:par>
                            </p:childTnLst>
                          </p:cTn>
                        </p:par>
                        <p:par>
                          <p:cTn id="39" fill="hold" nodeType="afterGroup">
                            <p:stCondLst>
                              <p:cond delay="7500"/>
                            </p:stCondLst>
                            <p:childTnLst>
                              <p:par>
                                <p:cTn id="40" presetID="22" presetClass="entr" presetSubtype="8" fill="hold" nodeType="afterEffect">
                                  <p:stCondLst>
                                    <p:cond delay="0"/>
                                  </p:stCondLst>
                                  <p:childTnLst>
                                    <p:set>
                                      <p:cBhvr>
                                        <p:cTn id="41" dur="1" fill="hold">
                                          <p:stCondLst>
                                            <p:cond delay="0"/>
                                          </p:stCondLst>
                                        </p:cTn>
                                        <p:tgtEl>
                                          <p:spTgt spid="9254"/>
                                        </p:tgtEl>
                                        <p:attrNameLst>
                                          <p:attrName>style.visibility</p:attrName>
                                        </p:attrNameLst>
                                      </p:cBhvr>
                                      <p:to>
                                        <p:strVal val="visible"/>
                                      </p:to>
                                    </p:set>
                                    <p:animEffect transition="in" filter="wipe(left)">
                                      <p:cBhvr>
                                        <p:cTn id="42" dur="500"/>
                                        <p:tgtEl>
                                          <p:spTgt spid="9254"/>
                                        </p:tgtEl>
                                      </p:cBhvr>
                                    </p:animEffect>
                                  </p:childTnLst>
                                </p:cTn>
                              </p:par>
                            </p:childTnLst>
                          </p:cTn>
                        </p:par>
                        <p:par>
                          <p:cTn id="43" fill="hold" nodeType="afterGroup">
                            <p:stCondLst>
                              <p:cond delay="8000"/>
                            </p:stCondLst>
                            <p:childTnLst>
                              <p:par>
                                <p:cTn id="44" presetID="22" presetClass="entr" presetSubtype="8" fill="hold" nodeType="afterEffect">
                                  <p:stCondLst>
                                    <p:cond delay="0"/>
                                  </p:stCondLst>
                                  <p:childTnLst>
                                    <p:set>
                                      <p:cBhvr>
                                        <p:cTn id="45" dur="1" fill="hold">
                                          <p:stCondLst>
                                            <p:cond delay="0"/>
                                          </p:stCondLst>
                                        </p:cTn>
                                        <p:tgtEl>
                                          <p:spTgt spid="9255"/>
                                        </p:tgtEl>
                                        <p:attrNameLst>
                                          <p:attrName>style.visibility</p:attrName>
                                        </p:attrNameLst>
                                      </p:cBhvr>
                                      <p:to>
                                        <p:strVal val="visible"/>
                                      </p:to>
                                    </p:set>
                                    <p:animEffect transition="in" filter="wipe(left)">
                                      <p:cBhvr>
                                        <p:cTn id="46" dur="500"/>
                                        <p:tgtEl>
                                          <p:spTgt spid="9255"/>
                                        </p:tgtEl>
                                      </p:cBhvr>
                                    </p:animEffect>
                                  </p:childTnLst>
                                </p:cTn>
                              </p:par>
                            </p:childTnLst>
                          </p:cTn>
                        </p:par>
                        <p:par>
                          <p:cTn id="47" fill="hold" nodeType="afterGroup">
                            <p:stCondLst>
                              <p:cond delay="8500"/>
                            </p:stCondLst>
                            <p:childTnLst>
                              <p:par>
                                <p:cTn id="48" presetID="22" presetClass="entr" presetSubtype="8" fill="hold" grpId="0" nodeType="afterEffect">
                                  <p:stCondLst>
                                    <p:cond delay="2000"/>
                                  </p:stCondLst>
                                  <p:childTnLst>
                                    <p:set>
                                      <p:cBhvr>
                                        <p:cTn id="49" dur="1" fill="hold">
                                          <p:stCondLst>
                                            <p:cond delay="0"/>
                                          </p:stCondLst>
                                        </p:cTn>
                                        <p:tgtEl>
                                          <p:spTgt spid="9264"/>
                                        </p:tgtEl>
                                        <p:attrNameLst>
                                          <p:attrName>style.visibility</p:attrName>
                                        </p:attrNameLst>
                                      </p:cBhvr>
                                      <p:to>
                                        <p:strVal val="visible"/>
                                      </p:to>
                                    </p:set>
                                    <p:animEffect transition="in" filter="wipe(left)">
                                      <p:cBhvr>
                                        <p:cTn id="50" dur="500"/>
                                        <p:tgtEl>
                                          <p:spTgt spid="9264"/>
                                        </p:tgtEl>
                                      </p:cBhvr>
                                    </p:animEffect>
                                  </p:childTnLst>
                                </p:cTn>
                              </p:par>
                            </p:childTnLst>
                          </p:cTn>
                        </p:par>
                        <p:par>
                          <p:cTn id="51" fill="hold" nodeType="afterGroup">
                            <p:stCondLst>
                              <p:cond delay="11000"/>
                            </p:stCondLst>
                            <p:childTnLst>
                              <p:par>
                                <p:cTn id="52" presetID="22" presetClass="entr" presetSubtype="8" fill="hold" grpId="0" nodeType="afterEffect">
                                  <p:stCondLst>
                                    <p:cond delay="5000"/>
                                  </p:stCondLst>
                                  <p:childTnLst>
                                    <p:set>
                                      <p:cBhvr>
                                        <p:cTn id="53" dur="1" fill="hold">
                                          <p:stCondLst>
                                            <p:cond delay="0"/>
                                          </p:stCondLst>
                                        </p:cTn>
                                        <p:tgtEl>
                                          <p:spTgt spid="9230"/>
                                        </p:tgtEl>
                                        <p:attrNameLst>
                                          <p:attrName>style.visibility</p:attrName>
                                        </p:attrNameLst>
                                      </p:cBhvr>
                                      <p:to>
                                        <p:strVal val="visible"/>
                                      </p:to>
                                    </p:set>
                                    <p:animEffect transition="in" filter="wipe(left)">
                                      <p:cBhvr>
                                        <p:cTn id="54" dur="500"/>
                                        <p:tgtEl>
                                          <p:spTgt spid="9230"/>
                                        </p:tgtEl>
                                      </p:cBhvr>
                                    </p:animEffect>
                                  </p:childTnLst>
                                  <p:subTnLst>
                                    <p:cmd type="evt" cmd="onstopaudio">
                                      <p:cBhvr>
                                        <p:cTn display="0" masterRel="sameClick">
                                          <p:stCondLst>
                                            <p:cond evt="begin" delay="0">
                                              <p:tn val="52"/>
                                            </p:cond>
                                          </p:stCondLst>
                                        </p:cTn>
                                        <p:tgtEl>
                                          <p:sldTgt/>
                                        </p:tgtEl>
                                      </p:cBhvr>
                                    </p:cmd>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9257"/>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4" name="027b.wav"/>
                                        </p:tgtEl>
                                      </p:cMediaNode>
                                    </p:audio>
                                  </p:subTnLst>
                                </p:cTn>
                              </p:par>
                            </p:childTnLst>
                          </p:cTn>
                        </p:par>
                        <p:par>
                          <p:cTn id="59" fill="hold" nodeType="afterGroup">
                            <p:stCondLst>
                              <p:cond delay="500"/>
                            </p:stCondLst>
                            <p:childTnLst>
                              <p:par>
                                <p:cTn id="60" presetID="1" presetClass="entr" presetSubtype="0" fill="hold" grpId="0" nodeType="afterEffect">
                                  <p:stCondLst>
                                    <p:cond delay="0"/>
                                  </p:stCondLst>
                                  <p:childTnLst>
                                    <p:set>
                                      <p:cBhvr>
                                        <p:cTn id="61" dur="1" fill="hold">
                                          <p:stCondLst>
                                            <p:cond delay="499"/>
                                          </p:stCondLst>
                                        </p:cTn>
                                        <p:tgtEl>
                                          <p:spTgt spid="9258"/>
                                        </p:tgtEl>
                                        <p:attrNameLst>
                                          <p:attrName>style.visibility</p:attrName>
                                        </p:attrNameLst>
                                      </p:cBhvr>
                                      <p:to>
                                        <p:strVal val="visible"/>
                                      </p:to>
                                    </p:set>
                                  </p:childTnLst>
                                </p:cTn>
                              </p:par>
                            </p:childTnLst>
                          </p:cTn>
                        </p:par>
                        <p:par>
                          <p:cTn id="62" fill="hold" nodeType="afterGroup">
                            <p:stCondLst>
                              <p:cond delay="1000"/>
                            </p:stCondLst>
                            <p:childTnLst>
                              <p:par>
                                <p:cTn id="63" presetID="1" presetClass="entr" presetSubtype="0" fill="hold" grpId="0" nodeType="afterEffect">
                                  <p:stCondLst>
                                    <p:cond delay="0"/>
                                  </p:stCondLst>
                                  <p:childTnLst>
                                    <p:set>
                                      <p:cBhvr>
                                        <p:cTn id="64" dur="1" fill="hold">
                                          <p:stCondLst>
                                            <p:cond delay="499"/>
                                          </p:stCondLst>
                                        </p:cTn>
                                        <p:tgtEl>
                                          <p:spTgt spid="9260"/>
                                        </p:tgtEl>
                                        <p:attrNameLst>
                                          <p:attrName>style.visibility</p:attrName>
                                        </p:attrNameLst>
                                      </p:cBhvr>
                                      <p:to>
                                        <p:strVal val="visible"/>
                                      </p:to>
                                    </p:set>
                                  </p:childTnLst>
                                </p:cTn>
                              </p:par>
                            </p:childTnLst>
                          </p:cTn>
                        </p:par>
                        <p:par>
                          <p:cTn id="65" fill="hold" nodeType="afterGroup">
                            <p:stCondLst>
                              <p:cond delay="1500"/>
                            </p:stCondLst>
                            <p:childTnLst>
                              <p:par>
                                <p:cTn id="66" presetID="1" presetClass="entr" presetSubtype="0" fill="hold" grpId="0" nodeType="afterEffect">
                                  <p:stCondLst>
                                    <p:cond delay="0"/>
                                  </p:stCondLst>
                                  <p:childTnLst>
                                    <p:set>
                                      <p:cBhvr>
                                        <p:cTn id="67" dur="1" fill="hold">
                                          <p:stCondLst>
                                            <p:cond delay="499"/>
                                          </p:stCondLst>
                                        </p:cTn>
                                        <p:tgtEl>
                                          <p:spTgt spid="9259"/>
                                        </p:tgtEl>
                                        <p:attrNameLst>
                                          <p:attrName>style.visibility</p:attrName>
                                        </p:attrNameLst>
                                      </p:cBhvr>
                                      <p:to>
                                        <p:strVal val="visible"/>
                                      </p:to>
                                    </p:set>
                                  </p:childTnLst>
                                </p:cTn>
                              </p:par>
                            </p:childTnLst>
                          </p:cTn>
                        </p:par>
                        <p:par>
                          <p:cTn id="68" fill="hold" nodeType="afterGroup">
                            <p:stCondLst>
                              <p:cond delay="2000"/>
                            </p:stCondLst>
                            <p:childTnLst>
                              <p:par>
                                <p:cTn id="69" presetID="22" presetClass="entr" presetSubtype="8" fill="hold" nodeType="afterEffect">
                                  <p:stCondLst>
                                    <p:cond delay="7000"/>
                                  </p:stCondLst>
                                  <p:childTnLst>
                                    <p:set>
                                      <p:cBhvr>
                                        <p:cTn id="70" dur="1" fill="hold">
                                          <p:stCondLst>
                                            <p:cond delay="0"/>
                                          </p:stCondLst>
                                        </p:cTn>
                                        <p:tgtEl>
                                          <p:spTgt spid="9261"/>
                                        </p:tgtEl>
                                        <p:attrNameLst>
                                          <p:attrName>style.visibility</p:attrName>
                                        </p:attrNameLst>
                                      </p:cBhvr>
                                      <p:to>
                                        <p:strVal val="visible"/>
                                      </p:to>
                                    </p:set>
                                    <p:animEffect transition="in" filter="wipe(left)">
                                      <p:cBhvr>
                                        <p:cTn id="71" dur="500"/>
                                        <p:tgtEl>
                                          <p:spTgt spid="9261"/>
                                        </p:tgtEl>
                                      </p:cBhvr>
                                    </p:animEffect>
                                  </p:childTnLst>
                                </p:cTn>
                              </p:par>
                            </p:childTnLst>
                          </p:cTn>
                        </p:par>
                        <p:par>
                          <p:cTn id="72" fill="hold" nodeType="afterGroup">
                            <p:stCondLst>
                              <p:cond delay="9500"/>
                            </p:stCondLst>
                            <p:childTnLst>
                              <p:par>
                                <p:cTn id="73" presetID="22" presetClass="entr" presetSubtype="8" fill="hold" nodeType="afterEffect">
                                  <p:stCondLst>
                                    <p:cond delay="7000"/>
                                  </p:stCondLst>
                                  <p:childTnLst>
                                    <p:set>
                                      <p:cBhvr>
                                        <p:cTn id="74" dur="1" fill="hold">
                                          <p:stCondLst>
                                            <p:cond delay="0"/>
                                          </p:stCondLst>
                                        </p:cTn>
                                        <p:tgtEl>
                                          <p:spTgt spid="9262"/>
                                        </p:tgtEl>
                                        <p:attrNameLst>
                                          <p:attrName>style.visibility</p:attrName>
                                        </p:attrNameLst>
                                      </p:cBhvr>
                                      <p:to>
                                        <p:strVal val="visible"/>
                                      </p:to>
                                    </p:set>
                                    <p:animEffect transition="in" filter="wipe(left)">
                                      <p:cBhvr>
                                        <p:cTn id="75" dur="500"/>
                                        <p:tgtEl>
                                          <p:spTgt spid="9262"/>
                                        </p:tgtEl>
                                      </p:cBhvr>
                                    </p:animEffect>
                                  </p:childTnLst>
                                  <p:subTnLst>
                                    <p:audio>
                                      <p:cMediaNode>
                                        <p:cTn display="0" masterRel="sameClick">
                                          <p:stCondLst>
                                            <p:cond evt="begin" delay="0">
                                              <p:tn val="73"/>
                                            </p:cond>
                                          </p:stCondLst>
                                          <p:endCondLst>
                                            <p:cond evt="onStopAudio" delay="0">
                                              <p:tgtEl>
                                                <p:sldTgt/>
                                              </p:tgtEl>
                                            </p:cond>
                                          </p:endCondLst>
                                        </p:cTn>
                                        <p:tgtEl>
                                          <p:sndTgt r:embed="rId5" name="027c.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advAuto="0"/>
      <p:bldP spid="9230" grpId="0" autoUpdateAnimBg="0"/>
      <p:bldP spid="9246" grpId="0" autoUpdateAnimBg="0"/>
      <p:bldP spid="9247" grpId="0" autoUpdateAnimBg="0"/>
      <p:bldP spid="9248" grpId="0" autoUpdateAnimBg="0"/>
      <p:bldP spid="9249" grpId="0" autoUpdateAnimBg="0"/>
      <p:bldP spid="9250" grpId="0" autoUpdateAnimBg="0"/>
      <p:bldP spid="9251" grpId="0" autoUpdateAnimBg="0"/>
      <p:bldP spid="9252" grpId="0" autoUpdateAnimBg="0"/>
      <p:bldP spid="9257" grpId="0" autoUpdateAnimBg="0"/>
      <p:bldP spid="9258" grpId="0" autoUpdateAnimBg="0"/>
      <p:bldP spid="9259" grpId="0" autoUpdateAnimBg="0"/>
      <p:bldP spid="9260" grpId="0" autoUpdateAnimBg="0"/>
      <p:bldP spid="9264"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10E3DF5E-3355-407D-80E2-94F54125BB6A}"/>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11267" name="Rectangle 3">
            <a:extLst>
              <a:ext uri="{FF2B5EF4-FFF2-40B4-BE49-F238E27FC236}">
                <a16:creationId xmlns:a16="http://schemas.microsoft.com/office/drawing/2014/main" id="{8E5BDBB1-0A24-4D2E-B403-75E6AC419F31}"/>
              </a:ext>
            </a:extLst>
          </p:cNvPr>
          <p:cNvSpPr>
            <a:spLocks noGrp="1" noChangeArrowheads="1"/>
          </p:cNvSpPr>
          <p:nvPr>
            <p:ph type="body" idx="1"/>
          </p:nvPr>
        </p:nvSpPr>
        <p:spPr>
          <a:xfrm>
            <a:off x="1066800" y="2057400"/>
            <a:ext cx="7391400" cy="685800"/>
          </a:xfrm>
        </p:spPr>
        <p:txBody>
          <a:bodyPr/>
          <a:lstStyle/>
          <a:p>
            <a:r>
              <a:rPr lang="en-US" altLang="en-US" sz="1800">
                <a:latin typeface="Times New Roman" panose="02020603050405020304" pitchFamily="18" charset="0"/>
              </a:rPr>
              <a:t>The velocity time graph for an object is shown below.</a:t>
            </a:r>
          </a:p>
        </p:txBody>
      </p:sp>
      <p:sp>
        <p:nvSpPr>
          <p:cNvPr id="11268" name="Text Box 4">
            <a:extLst>
              <a:ext uri="{FF2B5EF4-FFF2-40B4-BE49-F238E27FC236}">
                <a16:creationId xmlns:a16="http://schemas.microsoft.com/office/drawing/2014/main" id="{DF9ECFCE-AC45-48ED-B2EF-101CF58C6E8E}"/>
              </a:ext>
            </a:extLst>
          </p:cNvPr>
          <p:cNvSpPr txBox="1">
            <a:spLocks noChangeArrowheads="1"/>
          </p:cNvSpPr>
          <p:nvPr/>
        </p:nvSpPr>
        <p:spPr bwMode="auto">
          <a:xfrm>
            <a:off x="1143000" y="16002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28</a:t>
            </a:r>
          </a:p>
        </p:txBody>
      </p:sp>
      <p:sp>
        <p:nvSpPr>
          <p:cNvPr id="11270" name="AutoShape 6">
            <a:hlinkClick r:id="" action="ppaction://hlinkshowjump?jump=firstslide" highlightClick="1" endSnd="1"/>
            <a:extLst>
              <a:ext uri="{FF2B5EF4-FFF2-40B4-BE49-F238E27FC236}">
                <a16:creationId xmlns:a16="http://schemas.microsoft.com/office/drawing/2014/main" id="{893C198C-DB3C-4E2D-942E-44F36194A5DD}"/>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271" name="AutoShape 7">
            <a:hlinkClick r:id="" action="ppaction://hlinkshowjump?jump=nextslide" highlightClick="1" endSnd="1"/>
            <a:extLst>
              <a:ext uri="{FF2B5EF4-FFF2-40B4-BE49-F238E27FC236}">
                <a16:creationId xmlns:a16="http://schemas.microsoft.com/office/drawing/2014/main" id="{2E846D9B-E715-4E09-979E-C2B1A8582F0B}"/>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272" name="AutoShape 8">
            <a:hlinkClick r:id="" action="ppaction://hlinkshowjump?jump=previousslide" highlightClick="1" endSnd="1"/>
            <a:extLst>
              <a:ext uri="{FF2B5EF4-FFF2-40B4-BE49-F238E27FC236}">
                <a16:creationId xmlns:a16="http://schemas.microsoft.com/office/drawing/2014/main" id="{B8EB4F27-6C36-4B05-A2EB-0C54734470FC}"/>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277" name="Text Box 13">
            <a:extLst>
              <a:ext uri="{FF2B5EF4-FFF2-40B4-BE49-F238E27FC236}">
                <a16:creationId xmlns:a16="http://schemas.microsoft.com/office/drawing/2014/main" id="{A6FD7F26-6193-4585-A59F-25B36AE6EE53}"/>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11279" name="Rectangle 15">
            <a:extLst>
              <a:ext uri="{FF2B5EF4-FFF2-40B4-BE49-F238E27FC236}">
                <a16:creationId xmlns:a16="http://schemas.microsoft.com/office/drawing/2014/main" id="{C92595BF-045A-405C-949C-200739809DE3}"/>
              </a:ext>
            </a:extLst>
          </p:cNvPr>
          <p:cNvSpPr>
            <a:spLocks noChangeArrowheads="1"/>
          </p:cNvSpPr>
          <p:nvPr/>
        </p:nvSpPr>
        <p:spPr bwMode="auto">
          <a:xfrm>
            <a:off x="1409700" y="2452688"/>
            <a:ext cx="47879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effectLst>
                  <a:outerShdw blurRad="38100" dist="38100" dir="2700000" algn="tl">
                    <a:srgbClr val="000000"/>
                  </a:outerShdw>
                </a:effectLst>
              </a:rPr>
              <a:t>Draw the corresponding acceleration - time graph.</a:t>
            </a:r>
            <a:endParaRPr lang="en-US" altLang="en-US" sz="1400"/>
          </a:p>
        </p:txBody>
      </p:sp>
      <p:sp>
        <p:nvSpPr>
          <p:cNvPr id="11307" name="Text Box 43">
            <a:extLst>
              <a:ext uri="{FF2B5EF4-FFF2-40B4-BE49-F238E27FC236}">
                <a16:creationId xmlns:a16="http://schemas.microsoft.com/office/drawing/2014/main" id="{F3037458-30A6-4EDF-93CA-A5B8BBB8A184}"/>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11308" name="Line 44">
            <a:extLst>
              <a:ext uri="{FF2B5EF4-FFF2-40B4-BE49-F238E27FC236}">
                <a16:creationId xmlns:a16="http://schemas.microsoft.com/office/drawing/2014/main" id="{4C72ABDB-518B-4301-A9C3-42B788239B35}"/>
              </a:ext>
            </a:extLst>
          </p:cNvPr>
          <p:cNvSpPr>
            <a:spLocks noChangeShapeType="1"/>
          </p:cNvSpPr>
          <p:nvPr/>
        </p:nvSpPr>
        <p:spPr bwMode="auto">
          <a:xfrm>
            <a:off x="1879600" y="3314700"/>
            <a:ext cx="0" cy="19558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309" name="Line 45">
            <a:extLst>
              <a:ext uri="{FF2B5EF4-FFF2-40B4-BE49-F238E27FC236}">
                <a16:creationId xmlns:a16="http://schemas.microsoft.com/office/drawing/2014/main" id="{982157AC-25C6-4E5A-B364-442DBFCD50C8}"/>
              </a:ext>
            </a:extLst>
          </p:cNvPr>
          <p:cNvSpPr>
            <a:spLocks noChangeShapeType="1"/>
          </p:cNvSpPr>
          <p:nvPr/>
        </p:nvSpPr>
        <p:spPr bwMode="auto">
          <a:xfrm flipH="1">
            <a:off x="1879600" y="4876800"/>
            <a:ext cx="317500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310" name="Text Box 46">
            <a:extLst>
              <a:ext uri="{FF2B5EF4-FFF2-40B4-BE49-F238E27FC236}">
                <a16:creationId xmlns:a16="http://schemas.microsoft.com/office/drawing/2014/main" id="{9D197BC0-FAED-4B88-9B09-C9FD67214081}"/>
              </a:ext>
            </a:extLst>
          </p:cNvPr>
          <p:cNvSpPr txBox="1">
            <a:spLocks noChangeArrowheads="1"/>
          </p:cNvSpPr>
          <p:nvPr/>
        </p:nvSpPr>
        <p:spPr bwMode="auto">
          <a:xfrm>
            <a:off x="1651000" y="40640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5</a:t>
            </a:r>
          </a:p>
        </p:txBody>
      </p:sp>
      <p:sp>
        <p:nvSpPr>
          <p:cNvPr id="11311" name="Text Box 47">
            <a:extLst>
              <a:ext uri="{FF2B5EF4-FFF2-40B4-BE49-F238E27FC236}">
                <a16:creationId xmlns:a16="http://schemas.microsoft.com/office/drawing/2014/main" id="{21193597-D0B9-43B9-BF9A-116498639DD3}"/>
              </a:ext>
            </a:extLst>
          </p:cNvPr>
          <p:cNvSpPr txBox="1">
            <a:spLocks noChangeArrowheads="1"/>
          </p:cNvSpPr>
          <p:nvPr/>
        </p:nvSpPr>
        <p:spPr bwMode="auto">
          <a:xfrm>
            <a:off x="1600200" y="35179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10</a:t>
            </a:r>
          </a:p>
        </p:txBody>
      </p:sp>
      <p:sp>
        <p:nvSpPr>
          <p:cNvPr id="11312" name="Text Box 48">
            <a:extLst>
              <a:ext uri="{FF2B5EF4-FFF2-40B4-BE49-F238E27FC236}">
                <a16:creationId xmlns:a16="http://schemas.microsoft.com/office/drawing/2014/main" id="{0F8FBA9F-3E5B-4417-B79E-0D70C5D01740}"/>
              </a:ext>
            </a:extLst>
          </p:cNvPr>
          <p:cNvSpPr txBox="1">
            <a:spLocks noChangeArrowheads="1"/>
          </p:cNvSpPr>
          <p:nvPr/>
        </p:nvSpPr>
        <p:spPr bwMode="auto">
          <a:xfrm>
            <a:off x="1651000" y="46736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0</a:t>
            </a:r>
          </a:p>
        </p:txBody>
      </p:sp>
      <p:sp>
        <p:nvSpPr>
          <p:cNvPr id="11313" name="Text Box 49">
            <a:extLst>
              <a:ext uri="{FF2B5EF4-FFF2-40B4-BE49-F238E27FC236}">
                <a16:creationId xmlns:a16="http://schemas.microsoft.com/office/drawing/2014/main" id="{B94F4677-CFD1-4A95-8DEF-BF92D6585D7E}"/>
              </a:ext>
            </a:extLst>
          </p:cNvPr>
          <p:cNvSpPr txBox="1">
            <a:spLocks noChangeArrowheads="1"/>
          </p:cNvSpPr>
          <p:nvPr/>
        </p:nvSpPr>
        <p:spPr bwMode="auto">
          <a:xfrm>
            <a:off x="2311400" y="48514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2</a:t>
            </a:r>
          </a:p>
        </p:txBody>
      </p:sp>
      <p:sp>
        <p:nvSpPr>
          <p:cNvPr id="11314" name="Text Box 50">
            <a:extLst>
              <a:ext uri="{FF2B5EF4-FFF2-40B4-BE49-F238E27FC236}">
                <a16:creationId xmlns:a16="http://schemas.microsoft.com/office/drawing/2014/main" id="{8CE7D63B-F225-46C1-A256-00930ACA6E13}"/>
              </a:ext>
            </a:extLst>
          </p:cNvPr>
          <p:cNvSpPr txBox="1">
            <a:spLocks noChangeArrowheads="1"/>
          </p:cNvSpPr>
          <p:nvPr/>
        </p:nvSpPr>
        <p:spPr bwMode="auto">
          <a:xfrm>
            <a:off x="4699000" y="48514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10</a:t>
            </a:r>
          </a:p>
        </p:txBody>
      </p:sp>
      <p:sp>
        <p:nvSpPr>
          <p:cNvPr id="11315" name="Text Box 51">
            <a:extLst>
              <a:ext uri="{FF2B5EF4-FFF2-40B4-BE49-F238E27FC236}">
                <a16:creationId xmlns:a16="http://schemas.microsoft.com/office/drawing/2014/main" id="{52933B3C-AF6C-4B40-B8B8-F649C3EAB94B}"/>
              </a:ext>
            </a:extLst>
          </p:cNvPr>
          <p:cNvSpPr txBox="1">
            <a:spLocks noChangeArrowheads="1"/>
          </p:cNvSpPr>
          <p:nvPr/>
        </p:nvSpPr>
        <p:spPr bwMode="auto">
          <a:xfrm>
            <a:off x="1092200" y="3060700"/>
            <a:ext cx="965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v / m s</a:t>
            </a:r>
            <a:r>
              <a:rPr lang="en-US" altLang="en-US" sz="1400" baseline="38000"/>
              <a:t>-1</a:t>
            </a:r>
            <a:endParaRPr lang="en-US" altLang="en-US" sz="1400"/>
          </a:p>
        </p:txBody>
      </p:sp>
      <p:sp>
        <p:nvSpPr>
          <p:cNvPr id="11316" name="Text Box 52">
            <a:extLst>
              <a:ext uri="{FF2B5EF4-FFF2-40B4-BE49-F238E27FC236}">
                <a16:creationId xmlns:a16="http://schemas.microsoft.com/office/drawing/2014/main" id="{C67379EB-1F14-49FC-90FF-6365C4FB3DC8}"/>
              </a:ext>
            </a:extLst>
          </p:cNvPr>
          <p:cNvSpPr txBox="1">
            <a:spLocks noChangeArrowheads="1"/>
          </p:cNvSpPr>
          <p:nvPr/>
        </p:nvSpPr>
        <p:spPr bwMode="auto">
          <a:xfrm>
            <a:off x="4606925" y="4597400"/>
            <a:ext cx="711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t / s</a:t>
            </a:r>
          </a:p>
        </p:txBody>
      </p:sp>
      <p:sp>
        <p:nvSpPr>
          <p:cNvPr id="11317" name="Text Box 53">
            <a:extLst>
              <a:ext uri="{FF2B5EF4-FFF2-40B4-BE49-F238E27FC236}">
                <a16:creationId xmlns:a16="http://schemas.microsoft.com/office/drawing/2014/main" id="{727053E4-B975-416A-B747-761745FAD44A}"/>
              </a:ext>
            </a:extLst>
          </p:cNvPr>
          <p:cNvSpPr txBox="1">
            <a:spLocks noChangeArrowheads="1"/>
          </p:cNvSpPr>
          <p:nvPr/>
        </p:nvSpPr>
        <p:spPr bwMode="auto">
          <a:xfrm>
            <a:off x="2565400" y="48514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 3</a:t>
            </a:r>
          </a:p>
        </p:txBody>
      </p:sp>
      <p:sp>
        <p:nvSpPr>
          <p:cNvPr id="11318" name="Text Box 54">
            <a:extLst>
              <a:ext uri="{FF2B5EF4-FFF2-40B4-BE49-F238E27FC236}">
                <a16:creationId xmlns:a16="http://schemas.microsoft.com/office/drawing/2014/main" id="{B915C196-8D71-4F8C-A578-630AA001398E}"/>
              </a:ext>
            </a:extLst>
          </p:cNvPr>
          <p:cNvSpPr txBox="1">
            <a:spLocks noChangeArrowheads="1"/>
          </p:cNvSpPr>
          <p:nvPr/>
        </p:nvSpPr>
        <p:spPr bwMode="auto">
          <a:xfrm>
            <a:off x="2971800" y="48514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4</a:t>
            </a:r>
          </a:p>
        </p:txBody>
      </p:sp>
      <p:sp>
        <p:nvSpPr>
          <p:cNvPr id="11319" name="Text Box 55">
            <a:extLst>
              <a:ext uri="{FF2B5EF4-FFF2-40B4-BE49-F238E27FC236}">
                <a16:creationId xmlns:a16="http://schemas.microsoft.com/office/drawing/2014/main" id="{6FAB8D4D-ADF1-429B-9219-6EE6BA557C26}"/>
              </a:ext>
            </a:extLst>
          </p:cNvPr>
          <p:cNvSpPr txBox="1">
            <a:spLocks noChangeArrowheads="1"/>
          </p:cNvSpPr>
          <p:nvPr/>
        </p:nvSpPr>
        <p:spPr bwMode="auto">
          <a:xfrm>
            <a:off x="1651000" y="49784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3</a:t>
            </a:r>
          </a:p>
        </p:txBody>
      </p:sp>
      <p:sp>
        <p:nvSpPr>
          <p:cNvPr id="11320" name="Line 56">
            <a:extLst>
              <a:ext uri="{FF2B5EF4-FFF2-40B4-BE49-F238E27FC236}">
                <a16:creationId xmlns:a16="http://schemas.microsoft.com/office/drawing/2014/main" id="{8F6D2536-F41E-425E-BBA4-5C24ABE3866B}"/>
              </a:ext>
            </a:extLst>
          </p:cNvPr>
          <p:cNvSpPr>
            <a:spLocks noChangeShapeType="1"/>
          </p:cNvSpPr>
          <p:nvPr/>
        </p:nvSpPr>
        <p:spPr bwMode="auto">
          <a:xfrm flipV="1">
            <a:off x="1879600" y="4279900"/>
            <a:ext cx="558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321" name="Line 57">
            <a:extLst>
              <a:ext uri="{FF2B5EF4-FFF2-40B4-BE49-F238E27FC236}">
                <a16:creationId xmlns:a16="http://schemas.microsoft.com/office/drawing/2014/main" id="{5558DD5E-420E-4408-83F5-6602B784BB4F}"/>
              </a:ext>
            </a:extLst>
          </p:cNvPr>
          <p:cNvSpPr>
            <a:spLocks noChangeShapeType="1"/>
          </p:cNvSpPr>
          <p:nvPr/>
        </p:nvSpPr>
        <p:spPr bwMode="auto">
          <a:xfrm flipV="1">
            <a:off x="2438400" y="3657600"/>
            <a:ext cx="304800" cy="6223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322" name="Line 58">
            <a:extLst>
              <a:ext uri="{FF2B5EF4-FFF2-40B4-BE49-F238E27FC236}">
                <a16:creationId xmlns:a16="http://schemas.microsoft.com/office/drawing/2014/main" id="{EB46A822-2859-46BB-A460-77DF3FB9BEB2}"/>
              </a:ext>
            </a:extLst>
          </p:cNvPr>
          <p:cNvSpPr>
            <a:spLocks noChangeShapeType="1"/>
          </p:cNvSpPr>
          <p:nvPr/>
        </p:nvSpPr>
        <p:spPr bwMode="auto">
          <a:xfrm flipH="1" flipV="1">
            <a:off x="2743200" y="3657600"/>
            <a:ext cx="304800" cy="1219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323" name="Line 59">
            <a:extLst>
              <a:ext uri="{FF2B5EF4-FFF2-40B4-BE49-F238E27FC236}">
                <a16:creationId xmlns:a16="http://schemas.microsoft.com/office/drawing/2014/main" id="{760DD731-0656-422E-AEC4-36148AF90F05}"/>
              </a:ext>
            </a:extLst>
          </p:cNvPr>
          <p:cNvSpPr>
            <a:spLocks noChangeShapeType="1"/>
          </p:cNvSpPr>
          <p:nvPr/>
        </p:nvSpPr>
        <p:spPr bwMode="auto">
          <a:xfrm flipH="1" flipV="1">
            <a:off x="3048000" y="4876800"/>
            <a:ext cx="1803400" cy="2667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324" name="Line 60">
            <a:extLst>
              <a:ext uri="{FF2B5EF4-FFF2-40B4-BE49-F238E27FC236}">
                <a16:creationId xmlns:a16="http://schemas.microsoft.com/office/drawing/2014/main" id="{6E1941A9-B871-46D8-9BCC-4805A0FC7AC4}"/>
              </a:ext>
            </a:extLst>
          </p:cNvPr>
          <p:cNvSpPr>
            <a:spLocks noChangeShapeType="1"/>
          </p:cNvSpPr>
          <p:nvPr/>
        </p:nvSpPr>
        <p:spPr bwMode="auto">
          <a:xfrm>
            <a:off x="5638800" y="3302000"/>
            <a:ext cx="0" cy="2932113"/>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325" name="Line 61">
            <a:extLst>
              <a:ext uri="{FF2B5EF4-FFF2-40B4-BE49-F238E27FC236}">
                <a16:creationId xmlns:a16="http://schemas.microsoft.com/office/drawing/2014/main" id="{99070A11-15F1-48C0-BF95-38E0FA4D2505}"/>
              </a:ext>
            </a:extLst>
          </p:cNvPr>
          <p:cNvSpPr>
            <a:spLocks noChangeShapeType="1"/>
          </p:cNvSpPr>
          <p:nvPr/>
        </p:nvSpPr>
        <p:spPr bwMode="auto">
          <a:xfrm flipH="1">
            <a:off x="5638800" y="4864100"/>
            <a:ext cx="317500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326" name="Text Box 62">
            <a:extLst>
              <a:ext uri="{FF2B5EF4-FFF2-40B4-BE49-F238E27FC236}">
                <a16:creationId xmlns:a16="http://schemas.microsoft.com/office/drawing/2014/main" id="{62BF05F9-8AD9-445B-9006-882AE393E219}"/>
              </a:ext>
            </a:extLst>
          </p:cNvPr>
          <p:cNvSpPr txBox="1">
            <a:spLocks noChangeArrowheads="1"/>
          </p:cNvSpPr>
          <p:nvPr/>
        </p:nvSpPr>
        <p:spPr bwMode="auto">
          <a:xfrm>
            <a:off x="5410200" y="40513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5</a:t>
            </a:r>
          </a:p>
        </p:txBody>
      </p:sp>
      <p:sp>
        <p:nvSpPr>
          <p:cNvPr id="11327" name="Text Box 63">
            <a:extLst>
              <a:ext uri="{FF2B5EF4-FFF2-40B4-BE49-F238E27FC236}">
                <a16:creationId xmlns:a16="http://schemas.microsoft.com/office/drawing/2014/main" id="{09B8E816-E29E-4CD1-8845-DF693521792E}"/>
              </a:ext>
            </a:extLst>
          </p:cNvPr>
          <p:cNvSpPr txBox="1">
            <a:spLocks noChangeArrowheads="1"/>
          </p:cNvSpPr>
          <p:nvPr/>
        </p:nvSpPr>
        <p:spPr bwMode="auto">
          <a:xfrm>
            <a:off x="5359400" y="35052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10</a:t>
            </a:r>
          </a:p>
        </p:txBody>
      </p:sp>
      <p:sp>
        <p:nvSpPr>
          <p:cNvPr id="11328" name="Text Box 64">
            <a:extLst>
              <a:ext uri="{FF2B5EF4-FFF2-40B4-BE49-F238E27FC236}">
                <a16:creationId xmlns:a16="http://schemas.microsoft.com/office/drawing/2014/main" id="{993439BF-BF85-4213-9BE5-67ED7D2D064C}"/>
              </a:ext>
            </a:extLst>
          </p:cNvPr>
          <p:cNvSpPr txBox="1">
            <a:spLocks noChangeArrowheads="1"/>
          </p:cNvSpPr>
          <p:nvPr/>
        </p:nvSpPr>
        <p:spPr bwMode="auto">
          <a:xfrm>
            <a:off x="5410200" y="46609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0</a:t>
            </a:r>
          </a:p>
        </p:txBody>
      </p:sp>
      <p:sp>
        <p:nvSpPr>
          <p:cNvPr id="11329" name="Text Box 65">
            <a:extLst>
              <a:ext uri="{FF2B5EF4-FFF2-40B4-BE49-F238E27FC236}">
                <a16:creationId xmlns:a16="http://schemas.microsoft.com/office/drawing/2014/main" id="{EC65D5CC-67B0-48BB-B446-89AA903E200F}"/>
              </a:ext>
            </a:extLst>
          </p:cNvPr>
          <p:cNvSpPr txBox="1">
            <a:spLocks noChangeArrowheads="1"/>
          </p:cNvSpPr>
          <p:nvPr/>
        </p:nvSpPr>
        <p:spPr bwMode="auto">
          <a:xfrm>
            <a:off x="6070600" y="48387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2</a:t>
            </a:r>
          </a:p>
        </p:txBody>
      </p:sp>
      <p:sp>
        <p:nvSpPr>
          <p:cNvPr id="11330" name="Text Box 66">
            <a:extLst>
              <a:ext uri="{FF2B5EF4-FFF2-40B4-BE49-F238E27FC236}">
                <a16:creationId xmlns:a16="http://schemas.microsoft.com/office/drawing/2014/main" id="{38786997-5753-4CE6-8816-899D6A152C44}"/>
              </a:ext>
            </a:extLst>
          </p:cNvPr>
          <p:cNvSpPr txBox="1">
            <a:spLocks noChangeArrowheads="1"/>
          </p:cNvSpPr>
          <p:nvPr/>
        </p:nvSpPr>
        <p:spPr bwMode="auto">
          <a:xfrm>
            <a:off x="8737600" y="48387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10</a:t>
            </a:r>
          </a:p>
        </p:txBody>
      </p:sp>
      <p:sp>
        <p:nvSpPr>
          <p:cNvPr id="11331" name="Text Box 67">
            <a:extLst>
              <a:ext uri="{FF2B5EF4-FFF2-40B4-BE49-F238E27FC236}">
                <a16:creationId xmlns:a16="http://schemas.microsoft.com/office/drawing/2014/main" id="{A332618E-6EA9-4578-9DDE-B10745B030BC}"/>
              </a:ext>
            </a:extLst>
          </p:cNvPr>
          <p:cNvSpPr txBox="1">
            <a:spLocks noChangeArrowheads="1"/>
          </p:cNvSpPr>
          <p:nvPr/>
        </p:nvSpPr>
        <p:spPr bwMode="auto">
          <a:xfrm>
            <a:off x="4851400" y="3048000"/>
            <a:ext cx="965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a / m s</a:t>
            </a:r>
            <a:r>
              <a:rPr lang="en-US" altLang="en-US" sz="1400" baseline="38000"/>
              <a:t>-2</a:t>
            </a:r>
            <a:endParaRPr lang="en-US" altLang="en-US" sz="1400"/>
          </a:p>
        </p:txBody>
      </p:sp>
      <p:sp>
        <p:nvSpPr>
          <p:cNvPr id="11332" name="Text Box 68">
            <a:extLst>
              <a:ext uri="{FF2B5EF4-FFF2-40B4-BE49-F238E27FC236}">
                <a16:creationId xmlns:a16="http://schemas.microsoft.com/office/drawing/2014/main" id="{6A7DB5DA-C74A-4A6C-8EFB-ACAA2D302A9D}"/>
              </a:ext>
            </a:extLst>
          </p:cNvPr>
          <p:cNvSpPr txBox="1">
            <a:spLocks noChangeArrowheads="1"/>
          </p:cNvSpPr>
          <p:nvPr/>
        </p:nvSpPr>
        <p:spPr bwMode="auto">
          <a:xfrm>
            <a:off x="8280400" y="5029200"/>
            <a:ext cx="711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t / s</a:t>
            </a:r>
          </a:p>
        </p:txBody>
      </p:sp>
      <p:sp>
        <p:nvSpPr>
          <p:cNvPr id="11333" name="Text Box 69">
            <a:extLst>
              <a:ext uri="{FF2B5EF4-FFF2-40B4-BE49-F238E27FC236}">
                <a16:creationId xmlns:a16="http://schemas.microsoft.com/office/drawing/2014/main" id="{FF600221-04D1-4F34-85E8-711946C4BFCE}"/>
              </a:ext>
            </a:extLst>
          </p:cNvPr>
          <p:cNvSpPr txBox="1">
            <a:spLocks noChangeArrowheads="1"/>
          </p:cNvSpPr>
          <p:nvPr/>
        </p:nvSpPr>
        <p:spPr bwMode="auto">
          <a:xfrm>
            <a:off x="6324600" y="48387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 3</a:t>
            </a:r>
          </a:p>
        </p:txBody>
      </p:sp>
      <p:sp>
        <p:nvSpPr>
          <p:cNvPr id="11334" name="Text Box 70">
            <a:extLst>
              <a:ext uri="{FF2B5EF4-FFF2-40B4-BE49-F238E27FC236}">
                <a16:creationId xmlns:a16="http://schemas.microsoft.com/office/drawing/2014/main" id="{A4FC3426-B9D0-4949-A196-647926C553E8}"/>
              </a:ext>
            </a:extLst>
          </p:cNvPr>
          <p:cNvSpPr txBox="1">
            <a:spLocks noChangeArrowheads="1"/>
          </p:cNvSpPr>
          <p:nvPr/>
        </p:nvSpPr>
        <p:spPr bwMode="auto">
          <a:xfrm>
            <a:off x="6731000" y="48387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4</a:t>
            </a:r>
          </a:p>
        </p:txBody>
      </p:sp>
      <p:sp>
        <p:nvSpPr>
          <p:cNvPr id="11335" name="Text Box 71">
            <a:extLst>
              <a:ext uri="{FF2B5EF4-FFF2-40B4-BE49-F238E27FC236}">
                <a16:creationId xmlns:a16="http://schemas.microsoft.com/office/drawing/2014/main" id="{45570440-89FF-4512-A86C-3D10036180A2}"/>
              </a:ext>
            </a:extLst>
          </p:cNvPr>
          <p:cNvSpPr txBox="1">
            <a:spLocks noChangeArrowheads="1"/>
          </p:cNvSpPr>
          <p:nvPr/>
        </p:nvSpPr>
        <p:spPr bwMode="auto">
          <a:xfrm>
            <a:off x="5318125" y="49022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0.5</a:t>
            </a:r>
          </a:p>
        </p:txBody>
      </p:sp>
      <p:sp>
        <p:nvSpPr>
          <p:cNvPr id="11340" name="Line 76">
            <a:extLst>
              <a:ext uri="{FF2B5EF4-FFF2-40B4-BE49-F238E27FC236}">
                <a16:creationId xmlns:a16="http://schemas.microsoft.com/office/drawing/2014/main" id="{D278347E-388A-487E-B19F-68346F0BE39F}"/>
              </a:ext>
            </a:extLst>
          </p:cNvPr>
          <p:cNvSpPr>
            <a:spLocks noChangeShapeType="1"/>
          </p:cNvSpPr>
          <p:nvPr/>
        </p:nvSpPr>
        <p:spPr bwMode="auto">
          <a:xfrm flipV="1">
            <a:off x="5638800" y="4864100"/>
            <a:ext cx="5334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341" name="Line 77">
            <a:extLst>
              <a:ext uri="{FF2B5EF4-FFF2-40B4-BE49-F238E27FC236}">
                <a16:creationId xmlns:a16="http://schemas.microsoft.com/office/drawing/2014/main" id="{8F589E6A-6B79-4390-8407-AC91B957D4F6}"/>
              </a:ext>
            </a:extLst>
          </p:cNvPr>
          <p:cNvSpPr>
            <a:spLocks noChangeShapeType="1"/>
          </p:cNvSpPr>
          <p:nvPr/>
        </p:nvSpPr>
        <p:spPr bwMode="auto">
          <a:xfrm flipV="1">
            <a:off x="6172200" y="4191000"/>
            <a:ext cx="3048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342" name="Line 78">
            <a:extLst>
              <a:ext uri="{FF2B5EF4-FFF2-40B4-BE49-F238E27FC236}">
                <a16:creationId xmlns:a16="http://schemas.microsoft.com/office/drawing/2014/main" id="{28092811-3B47-443C-AAF9-46FFA457E9A9}"/>
              </a:ext>
            </a:extLst>
          </p:cNvPr>
          <p:cNvSpPr>
            <a:spLocks noChangeShapeType="1"/>
          </p:cNvSpPr>
          <p:nvPr/>
        </p:nvSpPr>
        <p:spPr bwMode="auto">
          <a:xfrm>
            <a:off x="6172200" y="4191000"/>
            <a:ext cx="0" cy="6731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343" name="Text Box 79">
            <a:extLst>
              <a:ext uri="{FF2B5EF4-FFF2-40B4-BE49-F238E27FC236}">
                <a16:creationId xmlns:a16="http://schemas.microsoft.com/office/drawing/2014/main" id="{AE52B837-6ABE-42E7-B496-15F6E5546629}"/>
              </a:ext>
            </a:extLst>
          </p:cNvPr>
          <p:cNvSpPr txBox="1">
            <a:spLocks noChangeArrowheads="1"/>
          </p:cNvSpPr>
          <p:nvPr/>
        </p:nvSpPr>
        <p:spPr bwMode="auto">
          <a:xfrm>
            <a:off x="5359400" y="59436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10</a:t>
            </a:r>
          </a:p>
        </p:txBody>
      </p:sp>
      <p:sp>
        <p:nvSpPr>
          <p:cNvPr id="11344" name="Line 80">
            <a:extLst>
              <a:ext uri="{FF2B5EF4-FFF2-40B4-BE49-F238E27FC236}">
                <a16:creationId xmlns:a16="http://schemas.microsoft.com/office/drawing/2014/main" id="{41061679-97A2-45FA-AEB0-07E1D400E481}"/>
              </a:ext>
            </a:extLst>
          </p:cNvPr>
          <p:cNvSpPr>
            <a:spLocks noChangeShapeType="1"/>
          </p:cNvSpPr>
          <p:nvPr/>
        </p:nvSpPr>
        <p:spPr bwMode="auto">
          <a:xfrm>
            <a:off x="6477000" y="4191000"/>
            <a:ext cx="0" cy="19431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345" name="Line 81">
            <a:extLst>
              <a:ext uri="{FF2B5EF4-FFF2-40B4-BE49-F238E27FC236}">
                <a16:creationId xmlns:a16="http://schemas.microsoft.com/office/drawing/2014/main" id="{E3B4D993-4F1F-4E8A-88E3-6E4CF893FE9C}"/>
              </a:ext>
            </a:extLst>
          </p:cNvPr>
          <p:cNvSpPr>
            <a:spLocks noChangeShapeType="1"/>
          </p:cNvSpPr>
          <p:nvPr/>
        </p:nvSpPr>
        <p:spPr bwMode="auto">
          <a:xfrm flipH="1">
            <a:off x="6477000" y="6134100"/>
            <a:ext cx="38735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346" name="Line 82">
            <a:extLst>
              <a:ext uri="{FF2B5EF4-FFF2-40B4-BE49-F238E27FC236}">
                <a16:creationId xmlns:a16="http://schemas.microsoft.com/office/drawing/2014/main" id="{13503E8F-0A7E-46E8-81A1-D293F86C92C2}"/>
              </a:ext>
            </a:extLst>
          </p:cNvPr>
          <p:cNvSpPr>
            <a:spLocks noChangeShapeType="1"/>
          </p:cNvSpPr>
          <p:nvPr/>
        </p:nvSpPr>
        <p:spPr bwMode="auto">
          <a:xfrm flipH="1">
            <a:off x="6864350" y="5029200"/>
            <a:ext cx="0" cy="11049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1347" name="Line 83">
            <a:extLst>
              <a:ext uri="{FF2B5EF4-FFF2-40B4-BE49-F238E27FC236}">
                <a16:creationId xmlns:a16="http://schemas.microsoft.com/office/drawing/2014/main" id="{9A530B43-03D2-450F-A6AE-6D579273F6D1}"/>
              </a:ext>
            </a:extLst>
          </p:cNvPr>
          <p:cNvSpPr>
            <a:spLocks noChangeShapeType="1"/>
          </p:cNvSpPr>
          <p:nvPr/>
        </p:nvSpPr>
        <p:spPr bwMode="auto">
          <a:xfrm>
            <a:off x="6864350" y="5029200"/>
            <a:ext cx="194945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wipe(left)">
                                      <p:cBhvr>
                                        <p:cTn id="7" dur="500"/>
                                        <p:tgtEl>
                                          <p:spTgt spid="1126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28a.wav"/>
                                        </p:tgtEl>
                                      </p:cMediaNode>
                                    </p:audio>
                                  </p:sub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279"/>
                                        </p:tgtEl>
                                        <p:attrNameLst>
                                          <p:attrName>style.visibility</p:attrName>
                                        </p:attrNameLst>
                                      </p:cBhvr>
                                      <p:to>
                                        <p:strVal val="visible"/>
                                      </p:to>
                                    </p:set>
                                    <p:animEffect transition="in" filter="wipe(left)">
                                      <p:cBhvr>
                                        <p:cTn id="11" dur="500"/>
                                        <p:tgtEl>
                                          <p:spTgt spid="11279"/>
                                        </p:tgtEl>
                                      </p:cBhvr>
                                    </p:animEffect>
                                  </p:childTnLst>
                                </p:cTn>
                              </p:par>
                            </p:childTnLst>
                          </p:cTn>
                        </p:par>
                        <p:par>
                          <p:cTn id="12" fill="hold" nodeType="afterGroup">
                            <p:stCondLst>
                              <p:cond delay="1000"/>
                            </p:stCondLst>
                            <p:childTnLst>
                              <p:par>
                                <p:cTn id="13" presetID="1" presetClass="entr" presetSubtype="0" fill="hold" nodeType="afterEffect">
                                  <p:stCondLst>
                                    <p:cond delay="1000"/>
                                  </p:stCondLst>
                                  <p:childTnLst>
                                    <p:set>
                                      <p:cBhvr>
                                        <p:cTn id="14" dur="1" fill="hold">
                                          <p:stCondLst>
                                            <p:cond delay="499"/>
                                          </p:stCondLst>
                                        </p:cTn>
                                        <p:tgtEl>
                                          <p:spTgt spid="11308"/>
                                        </p:tgtEl>
                                        <p:attrNameLst>
                                          <p:attrName>style.visibility</p:attrName>
                                        </p:attrNameLst>
                                      </p:cBhvr>
                                      <p:to>
                                        <p:strVal val="visible"/>
                                      </p:to>
                                    </p:set>
                                  </p:childTnLst>
                                </p:cTn>
                              </p:par>
                            </p:childTnLst>
                          </p:cTn>
                        </p:par>
                        <p:par>
                          <p:cTn id="15" fill="hold" nodeType="afterGroup">
                            <p:stCondLst>
                              <p:cond delay="2500"/>
                            </p:stCondLst>
                            <p:childTnLst>
                              <p:par>
                                <p:cTn id="16" presetID="1" presetClass="entr" presetSubtype="0" fill="hold" nodeType="afterEffect">
                                  <p:stCondLst>
                                    <p:cond delay="0"/>
                                  </p:stCondLst>
                                  <p:childTnLst>
                                    <p:set>
                                      <p:cBhvr>
                                        <p:cTn id="17" dur="1" fill="hold">
                                          <p:stCondLst>
                                            <p:cond delay="499"/>
                                          </p:stCondLst>
                                        </p:cTn>
                                        <p:tgtEl>
                                          <p:spTgt spid="11309"/>
                                        </p:tgtEl>
                                        <p:attrNameLst>
                                          <p:attrName>style.visibility</p:attrName>
                                        </p:attrNameLst>
                                      </p:cBhvr>
                                      <p:to>
                                        <p:strVal val="visible"/>
                                      </p:to>
                                    </p:set>
                                  </p:childTnLst>
                                </p:cTn>
                              </p:par>
                            </p:childTnLst>
                          </p:cTn>
                        </p:par>
                        <p:par>
                          <p:cTn id="18" fill="hold" nodeType="afterGroup">
                            <p:stCondLst>
                              <p:cond delay="3000"/>
                            </p:stCondLst>
                            <p:childTnLst>
                              <p:par>
                                <p:cTn id="19" presetID="1" presetClass="entr" presetSubtype="0" fill="hold" grpId="0" nodeType="afterEffect">
                                  <p:stCondLst>
                                    <p:cond delay="0"/>
                                  </p:stCondLst>
                                  <p:childTnLst>
                                    <p:set>
                                      <p:cBhvr>
                                        <p:cTn id="20" dur="1" fill="hold">
                                          <p:stCondLst>
                                            <p:cond delay="499"/>
                                          </p:stCondLst>
                                        </p:cTn>
                                        <p:tgtEl>
                                          <p:spTgt spid="11310"/>
                                        </p:tgtEl>
                                        <p:attrNameLst>
                                          <p:attrName>style.visibility</p:attrName>
                                        </p:attrNameLst>
                                      </p:cBhvr>
                                      <p:to>
                                        <p:strVal val="visible"/>
                                      </p:to>
                                    </p:set>
                                  </p:childTnLst>
                                </p:cTn>
                              </p:par>
                            </p:childTnLst>
                          </p:cTn>
                        </p:par>
                        <p:par>
                          <p:cTn id="21" fill="hold" nodeType="afterGroup">
                            <p:stCondLst>
                              <p:cond delay="3500"/>
                            </p:stCondLst>
                            <p:childTnLst>
                              <p:par>
                                <p:cTn id="22" presetID="1" presetClass="entr" presetSubtype="0" fill="hold" grpId="0" nodeType="afterEffect">
                                  <p:stCondLst>
                                    <p:cond delay="0"/>
                                  </p:stCondLst>
                                  <p:childTnLst>
                                    <p:set>
                                      <p:cBhvr>
                                        <p:cTn id="23" dur="1" fill="hold">
                                          <p:stCondLst>
                                            <p:cond delay="499"/>
                                          </p:stCondLst>
                                        </p:cTn>
                                        <p:tgtEl>
                                          <p:spTgt spid="11311"/>
                                        </p:tgtEl>
                                        <p:attrNameLst>
                                          <p:attrName>style.visibility</p:attrName>
                                        </p:attrNameLst>
                                      </p:cBhvr>
                                      <p:to>
                                        <p:strVal val="visible"/>
                                      </p:to>
                                    </p:set>
                                  </p:childTnLst>
                                </p:cTn>
                              </p:par>
                            </p:childTnLst>
                          </p:cTn>
                        </p:par>
                        <p:par>
                          <p:cTn id="24" fill="hold" nodeType="afterGroup">
                            <p:stCondLst>
                              <p:cond delay="4000"/>
                            </p:stCondLst>
                            <p:childTnLst>
                              <p:par>
                                <p:cTn id="25" presetID="1" presetClass="entr" presetSubtype="0" fill="hold" grpId="0" nodeType="afterEffect">
                                  <p:stCondLst>
                                    <p:cond delay="0"/>
                                  </p:stCondLst>
                                  <p:childTnLst>
                                    <p:set>
                                      <p:cBhvr>
                                        <p:cTn id="26" dur="1" fill="hold">
                                          <p:stCondLst>
                                            <p:cond delay="499"/>
                                          </p:stCondLst>
                                        </p:cTn>
                                        <p:tgtEl>
                                          <p:spTgt spid="11312"/>
                                        </p:tgtEl>
                                        <p:attrNameLst>
                                          <p:attrName>style.visibility</p:attrName>
                                        </p:attrNameLst>
                                      </p:cBhvr>
                                      <p:to>
                                        <p:strVal val="visible"/>
                                      </p:to>
                                    </p:set>
                                  </p:childTnLst>
                                </p:cTn>
                              </p:par>
                            </p:childTnLst>
                          </p:cTn>
                        </p:par>
                        <p:par>
                          <p:cTn id="27" fill="hold" nodeType="afterGroup">
                            <p:stCondLst>
                              <p:cond delay="4500"/>
                            </p:stCondLst>
                            <p:childTnLst>
                              <p:par>
                                <p:cTn id="28" presetID="1" presetClass="entr" presetSubtype="0" fill="hold" grpId="0" nodeType="afterEffect">
                                  <p:stCondLst>
                                    <p:cond delay="0"/>
                                  </p:stCondLst>
                                  <p:childTnLst>
                                    <p:set>
                                      <p:cBhvr>
                                        <p:cTn id="29" dur="1" fill="hold">
                                          <p:stCondLst>
                                            <p:cond delay="499"/>
                                          </p:stCondLst>
                                        </p:cTn>
                                        <p:tgtEl>
                                          <p:spTgt spid="11319"/>
                                        </p:tgtEl>
                                        <p:attrNameLst>
                                          <p:attrName>style.visibility</p:attrName>
                                        </p:attrNameLst>
                                      </p:cBhvr>
                                      <p:to>
                                        <p:strVal val="visible"/>
                                      </p:to>
                                    </p:set>
                                  </p:childTnLst>
                                </p:cTn>
                              </p:par>
                            </p:childTnLst>
                          </p:cTn>
                        </p:par>
                        <p:par>
                          <p:cTn id="30" fill="hold" nodeType="afterGroup">
                            <p:stCondLst>
                              <p:cond delay="5000"/>
                            </p:stCondLst>
                            <p:childTnLst>
                              <p:par>
                                <p:cTn id="31" presetID="1" presetClass="entr" presetSubtype="0" fill="hold" grpId="0" nodeType="afterEffect">
                                  <p:stCondLst>
                                    <p:cond delay="0"/>
                                  </p:stCondLst>
                                  <p:childTnLst>
                                    <p:set>
                                      <p:cBhvr>
                                        <p:cTn id="32" dur="1" fill="hold">
                                          <p:stCondLst>
                                            <p:cond delay="499"/>
                                          </p:stCondLst>
                                        </p:cTn>
                                        <p:tgtEl>
                                          <p:spTgt spid="11313"/>
                                        </p:tgtEl>
                                        <p:attrNameLst>
                                          <p:attrName>style.visibility</p:attrName>
                                        </p:attrNameLst>
                                      </p:cBhvr>
                                      <p:to>
                                        <p:strVal val="visible"/>
                                      </p:to>
                                    </p:set>
                                  </p:childTnLst>
                                </p:cTn>
                              </p:par>
                            </p:childTnLst>
                          </p:cTn>
                        </p:par>
                        <p:par>
                          <p:cTn id="33" fill="hold" nodeType="afterGroup">
                            <p:stCondLst>
                              <p:cond delay="5500"/>
                            </p:stCondLst>
                            <p:childTnLst>
                              <p:par>
                                <p:cTn id="34" presetID="1" presetClass="entr" presetSubtype="0" fill="hold" grpId="0" nodeType="afterEffect">
                                  <p:stCondLst>
                                    <p:cond delay="0"/>
                                  </p:stCondLst>
                                  <p:childTnLst>
                                    <p:set>
                                      <p:cBhvr>
                                        <p:cTn id="35" dur="1" fill="hold">
                                          <p:stCondLst>
                                            <p:cond delay="499"/>
                                          </p:stCondLst>
                                        </p:cTn>
                                        <p:tgtEl>
                                          <p:spTgt spid="11317"/>
                                        </p:tgtEl>
                                        <p:attrNameLst>
                                          <p:attrName>style.visibility</p:attrName>
                                        </p:attrNameLst>
                                      </p:cBhvr>
                                      <p:to>
                                        <p:strVal val="visible"/>
                                      </p:to>
                                    </p:set>
                                  </p:childTnLst>
                                </p:cTn>
                              </p:par>
                            </p:childTnLst>
                          </p:cTn>
                        </p:par>
                        <p:par>
                          <p:cTn id="36" fill="hold" nodeType="afterGroup">
                            <p:stCondLst>
                              <p:cond delay="6000"/>
                            </p:stCondLst>
                            <p:childTnLst>
                              <p:par>
                                <p:cTn id="37" presetID="1" presetClass="entr" presetSubtype="0" fill="hold" grpId="0" nodeType="afterEffect">
                                  <p:stCondLst>
                                    <p:cond delay="0"/>
                                  </p:stCondLst>
                                  <p:childTnLst>
                                    <p:set>
                                      <p:cBhvr>
                                        <p:cTn id="38" dur="1" fill="hold">
                                          <p:stCondLst>
                                            <p:cond delay="499"/>
                                          </p:stCondLst>
                                        </p:cTn>
                                        <p:tgtEl>
                                          <p:spTgt spid="11318"/>
                                        </p:tgtEl>
                                        <p:attrNameLst>
                                          <p:attrName>style.visibility</p:attrName>
                                        </p:attrNameLst>
                                      </p:cBhvr>
                                      <p:to>
                                        <p:strVal val="visible"/>
                                      </p:to>
                                    </p:set>
                                  </p:childTnLst>
                                </p:cTn>
                              </p:par>
                            </p:childTnLst>
                          </p:cTn>
                        </p:par>
                        <p:par>
                          <p:cTn id="39" fill="hold" nodeType="afterGroup">
                            <p:stCondLst>
                              <p:cond delay="6500"/>
                            </p:stCondLst>
                            <p:childTnLst>
                              <p:par>
                                <p:cTn id="40" presetID="1" presetClass="entr" presetSubtype="0" fill="hold" grpId="0" nodeType="afterEffect">
                                  <p:stCondLst>
                                    <p:cond delay="0"/>
                                  </p:stCondLst>
                                  <p:childTnLst>
                                    <p:set>
                                      <p:cBhvr>
                                        <p:cTn id="41" dur="1" fill="hold">
                                          <p:stCondLst>
                                            <p:cond delay="499"/>
                                          </p:stCondLst>
                                        </p:cTn>
                                        <p:tgtEl>
                                          <p:spTgt spid="11314"/>
                                        </p:tgtEl>
                                        <p:attrNameLst>
                                          <p:attrName>style.visibility</p:attrName>
                                        </p:attrNameLst>
                                      </p:cBhvr>
                                      <p:to>
                                        <p:strVal val="visible"/>
                                      </p:to>
                                    </p:set>
                                  </p:childTnLst>
                                </p:cTn>
                              </p:par>
                            </p:childTnLst>
                          </p:cTn>
                        </p:par>
                        <p:par>
                          <p:cTn id="42" fill="hold" nodeType="afterGroup">
                            <p:stCondLst>
                              <p:cond delay="7000"/>
                            </p:stCondLst>
                            <p:childTnLst>
                              <p:par>
                                <p:cTn id="43" presetID="1" presetClass="entr" presetSubtype="0" fill="hold" grpId="0" nodeType="afterEffect">
                                  <p:stCondLst>
                                    <p:cond delay="0"/>
                                  </p:stCondLst>
                                  <p:childTnLst>
                                    <p:set>
                                      <p:cBhvr>
                                        <p:cTn id="44" dur="1" fill="hold">
                                          <p:stCondLst>
                                            <p:cond delay="499"/>
                                          </p:stCondLst>
                                        </p:cTn>
                                        <p:tgtEl>
                                          <p:spTgt spid="11315"/>
                                        </p:tgtEl>
                                        <p:attrNameLst>
                                          <p:attrName>style.visibility</p:attrName>
                                        </p:attrNameLst>
                                      </p:cBhvr>
                                      <p:to>
                                        <p:strVal val="visible"/>
                                      </p:to>
                                    </p:set>
                                  </p:childTnLst>
                                </p:cTn>
                              </p:par>
                            </p:childTnLst>
                          </p:cTn>
                        </p:par>
                        <p:par>
                          <p:cTn id="45" fill="hold" nodeType="afterGroup">
                            <p:stCondLst>
                              <p:cond delay="7500"/>
                            </p:stCondLst>
                            <p:childTnLst>
                              <p:par>
                                <p:cTn id="46" presetID="1" presetClass="entr" presetSubtype="0" fill="hold" grpId="0" nodeType="afterEffect">
                                  <p:stCondLst>
                                    <p:cond delay="0"/>
                                  </p:stCondLst>
                                  <p:childTnLst>
                                    <p:set>
                                      <p:cBhvr>
                                        <p:cTn id="47" dur="1" fill="hold">
                                          <p:stCondLst>
                                            <p:cond delay="499"/>
                                          </p:stCondLst>
                                        </p:cTn>
                                        <p:tgtEl>
                                          <p:spTgt spid="11316"/>
                                        </p:tgtEl>
                                        <p:attrNameLst>
                                          <p:attrName>style.visibility</p:attrName>
                                        </p:attrNameLst>
                                      </p:cBhvr>
                                      <p:to>
                                        <p:strVal val="visible"/>
                                      </p:to>
                                    </p:set>
                                  </p:childTnLst>
                                </p:cTn>
                              </p:par>
                            </p:childTnLst>
                          </p:cTn>
                        </p:par>
                        <p:par>
                          <p:cTn id="48" fill="hold" nodeType="afterGroup">
                            <p:stCondLst>
                              <p:cond delay="8000"/>
                            </p:stCondLst>
                            <p:childTnLst>
                              <p:par>
                                <p:cTn id="49" presetID="22" presetClass="entr" presetSubtype="8" fill="hold" nodeType="afterEffect">
                                  <p:stCondLst>
                                    <p:cond delay="1000"/>
                                  </p:stCondLst>
                                  <p:childTnLst>
                                    <p:set>
                                      <p:cBhvr>
                                        <p:cTn id="50" dur="1" fill="hold">
                                          <p:stCondLst>
                                            <p:cond delay="0"/>
                                          </p:stCondLst>
                                        </p:cTn>
                                        <p:tgtEl>
                                          <p:spTgt spid="11320"/>
                                        </p:tgtEl>
                                        <p:attrNameLst>
                                          <p:attrName>style.visibility</p:attrName>
                                        </p:attrNameLst>
                                      </p:cBhvr>
                                      <p:to>
                                        <p:strVal val="visible"/>
                                      </p:to>
                                    </p:set>
                                    <p:animEffect transition="in" filter="wipe(left)">
                                      <p:cBhvr>
                                        <p:cTn id="51" dur="500"/>
                                        <p:tgtEl>
                                          <p:spTgt spid="11320"/>
                                        </p:tgtEl>
                                      </p:cBhvr>
                                    </p:animEffect>
                                  </p:childTnLst>
                                </p:cTn>
                              </p:par>
                            </p:childTnLst>
                          </p:cTn>
                        </p:par>
                        <p:par>
                          <p:cTn id="52" fill="hold" nodeType="afterGroup">
                            <p:stCondLst>
                              <p:cond delay="9500"/>
                            </p:stCondLst>
                            <p:childTnLst>
                              <p:par>
                                <p:cTn id="53" presetID="22" presetClass="entr" presetSubtype="8" fill="hold" nodeType="afterEffect">
                                  <p:stCondLst>
                                    <p:cond delay="0"/>
                                  </p:stCondLst>
                                  <p:childTnLst>
                                    <p:set>
                                      <p:cBhvr>
                                        <p:cTn id="54" dur="1" fill="hold">
                                          <p:stCondLst>
                                            <p:cond delay="0"/>
                                          </p:stCondLst>
                                        </p:cTn>
                                        <p:tgtEl>
                                          <p:spTgt spid="11321"/>
                                        </p:tgtEl>
                                        <p:attrNameLst>
                                          <p:attrName>style.visibility</p:attrName>
                                        </p:attrNameLst>
                                      </p:cBhvr>
                                      <p:to>
                                        <p:strVal val="visible"/>
                                      </p:to>
                                    </p:set>
                                    <p:animEffect transition="in" filter="wipe(left)">
                                      <p:cBhvr>
                                        <p:cTn id="55" dur="500"/>
                                        <p:tgtEl>
                                          <p:spTgt spid="11321"/>
                                        </p:tgtEl>
                                      </p:cBhvr>
                                    </p:animEffect>
                                  </p:childTnLst>
                                </p:cTn>
                              </p:par>
                            </p:childTnLst>
                          </p:cTn>
                        </p:par>
                        <p:par>
                          <p:cTn id="56" fill="hold" nodeType="afterGroup">
                            <p:stCondLst>
                              <p:cond delay="10000"/>
                            </p:stCondLst>
                            <p:childTnLst>
                              <p:par>
                                <p:cTn id="57" presetID="22" presetClass="entr" presetSubtype="8" fill="hold" nodeType="afterEffect">
                                  <p:stCondLst>
                                    <p:cond delay="0"/>
                                  </p:stCondLst>
                                  <p:childTnLst>
                                    <p:set>
                                      <p:cBhvr>
                                        <p:cTn id="58" dur="1" fill="hold">
                                          <p:stCondLst>
                                            <p:cond delay="0"/>
                                          </p:stCondLst>
                                        </p:cTn>
                                        <p:tgtEl>
                                          <p:spTgt spid="11322"/>
                                        </p:tgtEl>
                                        <p:attrNameLst>
                                          <p:attrName>style.visibility</p:attrName>
                                        </p:attrNameLst>
                                      </p:cBhvr>
                                      <p:to>
                                        <p:strVal val="visible"/>
                                      </p:to>
                                    </p:set>
                                    <p:animEffect transition="in" filter="wipe(left)">
                                      <p:cBhvr>
                                        <p:cTn id="59" dur="500"/>
                                        <p:tgtEl>
                                          <p:spTgt spid="11322"/>
                                        </p:tgtEl>
                                      </p:cBhvr>
                                    </p:animEffect>
                                  </p:childTnLst>
                                </p:cTn>
                              </p:par>
                            </p:childTnLst>
                          </p:cTn>
                        </p:par>
                        <p:par>
                          <p:cTn id="60" fill="hold" nodeType="afterGroup">
                            <p:stCondLst>
                              <p:cond delay="10500"/>
                            </p:stCondLst>
                            <p:childTnLst>
                              <p:par>
                                <p:cTn id="61" presetID="22" presetClass="entr" presetSubtype="8" fill="hold" nodeType="afterEffect">
                                  <p:stCondLst>
                                    <p:cond delay="0"/>
                                  </p:stCondLst>
                                  <p:childTnLst>
                                    <p:set>
                                      <p:cBhvr>
                                        <p:cTn id="62" dur="1" fill="hold">
                                          <p:stCondLst>
                                            <p:cond delay="0"/>
                                          </p:stCondLst>
                                        </p:cTn>
                                        <p:tgtEl>
                                          <p:spTgt spid="11323"/>
                                        </p:tgtEl>
                                        <p:attrNameLst>
                                          <p:attrName>style.visibility</p:attrName>
                                        </p:attrNameLst>
                                      </p:cBhvr>
                                      <p:to>
                                        <p:strVal val="visible"/>
                                      </p:to>
                                    </p:set>
                                    <p:animEffect transition="in" filter="wipe(left)">
                                      <p:cBhvr>
                                        <p:cTn id="63" dur="500"/>
                                        <p:tgtEl>
                                          <p:spTgt spid="11323"/>
                                        </p:tgtEl>
                                      </p:cBhvr>
                                    </p:animEffect>
                                  </p:childTnLst>
                                </p:cTn>
                              </p:par>
                            </p:childTnLst>
                          </p:cTn>
                        </p:par>
                        <p:par>
                          <p:cTn id="64" fill="hold" nodeType="afterGroup">
                            <p:stCondLst>
                              <p:cond delay="11000"/>
                            </p:stCondLst>
                            <p:childTnLst>
                              <p:par>
                                <p:cTn id="65" presetID="22" presetClass="entr" presetSubtype="8" fill="hold" grpId="0" nodeType="afterEffect">
                                  <p:stCondLst>
                                    <p:cond delay="2000"/>
                                  </p:stCondLst>
                                  <p:childTnLst>
                                    <p:set>
                                      <p:cBhvr>
                                        <p:cTn id="66" dur="1" fill="hold">
                                          <p:stCondLst>
                                            <p:cond delay="0"/>
                                          </p:stCondLst>
                                        </p:cTn>
                                        <p:tgtEl>
                                          <p:spTgt spid="11277"/>
                                        </p:tgtEl>
                                        <p:attrNameLst>
                                          <p:attrName>style.visibility</p:attrName>
                                        </p:attrNameLst>
                                      </p:cBhvr>
                                      <p:to>
                                        <p:strVal val="visible"/>
                                      </p:to>
                                    </p:set>
                                    <p:animEffect transition="in" filter="wipe(left)">
                                      <p:cBhvr>
                                        <p:cTn id="67" dur="500"/>
                                        <p:tgtEl>
                                          <p:spTgt spid="11277"/>
                                        </p:tgtEl>
                                      </p:cBhvr>
                                    </p:animEffect>
                                  </p:childTnLst>
                                  <p:subTnLst>
                                    <p:cmd type="evt" cmd="onstopaudio">
                                      <p:cBhvr>
                                        <p:cTn display="0" masterRel="sameClick">
                                          <p:stCondLst>
                                            <p:cond evt="begin" delay="0">
                                              <p:tn val="65"/>
                                            </p:cond>
                                          </p:stCondLst>
                                        </p:cTn>
                                        <p:tgtEl>
                                          <p:sldTgt/>
                                        </p:tgtEl>
                                      </p:cBhvr>
                                    </p:cmd>
                                  </p:sub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ntr" presetSubtype="0" fill="hold" nodeType="clickEffect">
                                  <p:stCondLst>
                                    <p:cond delay="0"/>
                                  </p:stCondLst>
                                  <p:childTnLst>
                                    <p:set>
                                      <p:cBhvr>
                                        <p:cTn id="71" dur="1" fill="hold">
                                          <p:stCondLst>
                                            <p:cond delay="499"/>
                                          </p:stCondLst>
                                        </p:cTn>
                                        <p:tgtEl>
                                          <p:spTgt spid="11324"/>
                                        </p:tgtEl>
                                        <p:attrNameLst>
                                          <p:attrName>style.visibility</p:attrName>
                                        </p:attrNameLst>
                                      </p:cBhvr>
                                      <p:to>
                                        <p:strVal val="visible"/>
                                      </p:to>
                                    </p:set>
                                  </p:childTnLst>
                                  <p:subTnLst>
                                    <p:audio>
                                      <p:cMediaNode>
                                        <p:cTn display="0" masterRel="sameClick">
                                          <p:stCondLst>
                                            <p:cond evt="begin" delay="0">
                                              <p:tn val="70"/>
                                            </p:cond>
                                          </p:stCondLst>
                                          <p:endCondLst>
                                            <p:cond evt="onStopAudio" delay="0">
                                              <p:tgtEl>
                                                <p:sldTgt/>
                                              </p:tgtEl>
                                            </p:cond>
                                          </p:endCondLst>
                                        </p:cTn>
                                        <p:tgtEl>
                                          <p:sndTgt r:embed="rId4" name="028b.wav"/>
                                        </p:tgtEl>
                                      </p:cMediaNode>
                                    </p:audio>
                                  </p:subTnLst>
                                </p:cTn>
                              </p:par>
                            </p:childTnLst>
                          </p:cTn>
                        </p:par>
                        <p:par>
                          <p:cTn id="72" fill="hold" nodeType="afterGroup">
                            <p:stCondLst>
                              <p:cond delay="500"/>
                            </p:stCondLst>
                            <p:childTnLst>
                              <p:par>
                                <p:cTn id="73" presetID="1" presetClass="entr" presetSubtype="0" fill="hold" nodeType="afterEffect">
                                  <p:stCondLst>
                                    <p:cond delay="0"/>
                                  </p:stCondLst>
                                  <p:childTnLst>
                                    <p:set>
                                      <p:cBhvr>
                                        <p:cTn id="74" dur="1" fill="hold">
                                          <p:stCondLst>
                                            <p:cond delay="499"/>
                                          </p:stCondLst>
                                        </p:cTn>
                                        <p:tgtEl>
                                          <p:spTgt spid="11325"/>
                                        </p:tgtEl>
                                        <p:attrNameLst>
                                          <p:attrName>style.visibility</p:attrName>
                                        </p:attrNameLst>
                                      </p:cBhvr>
                                      <p:to>
                                        <p:strVal val="visible"/>
                                      </p:to>
                                    </p:set>
                                  </p:childTnLst>
                                </p:cTn>
                              </p:par>
                            </p:childTnLst>
                          </p:cTn>
                        </p:par>
                        <p:par>
                          <p:cTn id="75" fill="hold" nodeType="afterGroup">
                            <p:stCondLst>
                              <p:cond delay="1000"/>
                            </p:stCondLst>
                            <p:childTnLst>
                              <p:par>
                                <p:cTn id="76" presetID="1" presetClass="entr" presetSubtype="0" fill="hold" grpId="0" nodeType="afterEffect">
                                  <p:stCondLst>
                                    <p:cond delay="0"/>
                                  </p:stCondLst>
                                  <p:childTnLst>
                                    <p:set>
                                      <p:cBhvr>
                                        <p:cTn id="77" dur="1" fill="hold">
                                          <p:stCondLst>
                                            <p:cond delay="499"/>
                                          </p:stCondLst>
                                        </p:cTn>
                                        <p:tgtEl>
                                          <p:spTgt spid="11331"/>
                                        </p:tgtEl>
                                        <p:attrNameLst>
                                          <p:attrName>style.visibility</p:attrName>
                                        </p:attrNameLst>
                                      </p:cBhvr>
                                      <p:to>
                                        <p:strVal val="visible"/>
                                      </p:to>
                                    </p:set>
                                  </p:childTnLst>
                                </p:cTn>
                              </p:par>
                            </p:childTnLst>
                          </p:cTn>
                        </p:par>
                        <p:par>
                          <p:cTn id="78" fill="hold" nodeType="afterGroup">
                            <p:stCondLst>
                              <p:cond delay="1500"/>
                            </p:stCondLst>
                            <p:childTnLst>
                              <p:par>
                                <p:cTn id="79" presetID="1" presetClass="entr" presetSubtype="0" fill="hold" grpId="0" nodeType="afterEffect">
                                  <p:stCondLst>
                                    <p:cond delay="0"/>
                                  </p:stCondLst>
                                  <p:childTnLst>
                                    <p:set>
                                      <p:cBhvr>
                                        <p:cTn id="80" dur="1" fill="hold">
                                          <p:stCondLst>
                                            <p:cond delay="499"/>
                                          </p:stCondLst>
                                        </p:cTn>
                                        <p:tgtEl>
                                          <p:spTgt spid="11327"/>
                                        </p:tgtEl>
                                        <p:attrNameLst>
                                          <p:attrName>style.visibility</p:attrName>
                                        </p:attrNameLst>
                                      </p:cBhvr>
                                      <p:to>
                                        <p:strVal val="visible"/>
                                      </p:to>
                                    </p:set>
                                  </p:childTnLst>
                                </p:cTn>
                              </p:par>
                            </p:childTnLst>
                          </p:cTn>
                        </p:par>
                        <p:par>
                          <p:cTn id="81" fill="hold" nodeType="afterGroup">
                            <p:stCondLst>
                              <p:cond delay="2000"/>
                            </p:stCondLst>
                            <p:childTnLst>
                              <p:par>
                                <p:cTn id="82" presetID="1" presetClass="entr" presetSubtype="0" fill="hold" grpId="0" nodeType="afterEffect">
                                  <p:stCondLst>
                                    <p:cond delay="0"/>
                                  </p:stCondLst>
                                  <p:childTnLst>
                                    <p:set>
                                      <p:cBhvr>
                                        <p:cTn id="83" dur="1" fill="hold">
                                          <p:stCondLst>
                                            <p:cond delay="499"/>
                                          </p:stCondLst>
                                        </p:cTn>
                                        <p:tgtEl>
                                          <p:spTgt spid="11343"/>
                                        </p:tgtEl>
                                        <p:attrNameLst>
                                          <p:attrName>style.visibility</p:attrName>
                                        </p:attrNameLst>
                                      </p:cBhvr>
                                      <p:to>
                                        <p:strVal val="visible"/>
                                      </p:to>
                                    </p:set>
                                  </p:childTnLst>
                                </p:cTn>
                              </p:par>
                            </p:childTnLst>
                          </p:cTn>
                        </p:par>
                        <p:par>
                          <p:cTn id="84" fill="hold" nodeType="afterGroup">
                            <p:stCondLst>
                              <p:cond delay="2500"/>
                            </p:stCondLst>
                            <p:childTnLst>
                              <p:par>
                                <p:cTn id="85" presetID="1" presetClass="entr" presetSubtype="0" fill="hold" grpId="0" nodeType="afterEffect">
                                  <p:stCondLst>
                                    <p:cond delay="0"/>
                                  </p:stCondLst>
                                  <p:childTnLst>
                                    <p:set>
                                      <p:cBhvr>
                                        <p:cTn id="86" dur="1" fill="hold">
                                          <p:stCondLst>
                                            <p:cond delay="499"/>
                                          </p:stCondLst>
                                        </p:cTn>
                                        <p:tgtEl>
                                          <p:spTgt spid="11326"/>
                                        </p:tgtEl>
                                        <p:attrNameLst>
                                          <p:attrName>style.visibility</p:attrName>
                                        </p:attrNameLst>
                                      </p:cBhvr>
                                      <p:to>
                                        <p:strVal val="visible"/>
                                      </p:to>
                                    </p:set>
                                  </p:childTnLst>
                                </p:cTn>
                              </p:par>
                            </p:childTnLst>
                          </p:cTn>
                        </p:par>
                        <p:par>
                          <p:cTn id="87" fill="hold" nodeType="afterGroup">
                            <p:stCondLst>
                              <p:cond delay="3000"/>
                            </p:stCondLst>
                            <p:childTnLst>
                              <p:par>
                                <p:cTn id="88" presetID="1" presetClass="entr" presetSubtype="0" fill="hold" grpId="0" nodeType="afterEffect">
                                  <p:stCondLst>
                                    <p:cond delay="0"/>
                                  </p:stCondLst>
                                  <p:childTnLst>
                                    <p:set>
                                      <p:cBhvr>
                                        <p:cTn id="89" dur="1" fill="hold">
                                          <p:stCondLst>
                                            <p:cond delay="499"/>
                                          </p:stCondLst>
                                        </p:cTn>
                                        <p:tgtEl>
                                          <p:spTgt spid="11328"/>
                                        </p:tgtEl>
                                        <p:attrNameLst>
                                          <p:attrName>style.visibility</p:attrName>
                                        </p:attrNameLst>
                                      </p:cBhvr>
                                      <p:to>
                                        <p:strVal val="visible"/>
                                      </p:to>
                                    </p:set>
                                  </p:childTnLst>
                                </p:cTn>
                              </p:par>
                            </p:childTnLst>
                          </p:cTn>
                        </p:par>
                        <p:par>
                          <p:cTn id="90" fill="hold" nodeType="afterGroup">
                            <p:stCondLst>
                              <p:cond delay="3500"/>
                            </p:stCondLst>
                            <p:childTnLst>
                              <p:par>
                                <p:cTn id="91" presetID="1" presetClass="entr" presetSubtype="0" fill="hold" grpId="0" nodeType="afterEffect">
                                  <p:stCondLst>
                                    <p:cond delay="0"/>
                                  </p:stCondLst>
                                  <p:childTnLst>
                                    <p:set>
                                      <p:cBhvr>
                                        <p:cTn id="92" dur="1" fill="hold">
                                          <p:stCondLst>
                                            <p:cond delay="499"/>
                                          </p:stCondLst>
                                        </p:cTn>
                                        <p:tgtEl>
                                          <p:spTgt spid="11335"/>
                                        </p:tgtEl>
                                        <p:attrNameLst>
                                          <p:attrName>style.visibility</p:attrName>
                                        </p:attrNameLst>
                                      </p:cBhvr>
                                      <p:to>
                                        <p:strVal val="visible"/>
                                      </p:to>
                                    </p:set>
                                  </p:childTnLst>
                                </p:cTn>
                              </p:par>
                            </p:childTnLst>
                          </p:cTn>
                        </p:par>
                        <p:par>
                          <p:cTn id="93" fill="hold" nodeType="afterGroup">
                            <p:stCondLst>
                              <p:cond delay="4000"/>
                            </p:stCondLst>
                            <p:childTnLst>
                              <p:par>
                                <p:cTn id="94" presetID="1" presetClass="entr" presetSubtype="0" fill="hold" grpId="0" nodeType="afterEffect">
                                  <p:stCondLst>
                                    <p:cond delay="0"/>
                                  </p:stCondLst>
                                  <p:childTnLst>
                                    <p:set>
                                      <p:cBhvr>
                                        <p:cTn id="95" dur="1" fill="hold">
                                          <p:stCondLst>
                                            <p:cond delay="499"/>
                                          </p:stCondLst>
                                        </p:cTn>
                                        <p:tgtEl>
                                          <p:spTgt spid="11329"/>
                                        </p:tgtEl>
                                        <p:attrNameLst>
                                          <p:attrName>style.visibility</p:attrName>
                                        </p:attrNameLst>
                                      </p:cBhvr>
                                      <p:to>
                                        <p:strVal val="visible"/>
                                      </p:to>
                                    </p:set>
                                  </p:childTnLst>
                                </p:cTn>
                              </p:par>
                            </p:childTnLst>
                          </p:cTn>
                        </p:par>
                        <p:par>
                          <p:cTn id="96" fill="hold" nodeType="afterGroup">
                            <p:stCondLst>
                              <p:cond delay="4500"/>
                            </p:stCondLst>
                            <p:childTnLst>
                              <p:par>
                                <p:cTn id="97" presetID="1" presetClass="entr" presetSubtype="0" fill="hold" grpId="0" nodeType="afterEffect">
                                  <p:stCondLst>
                                    <p:cond delay="0"/>
                                  </p:stCondLst>
                                  <p:childTnLst>
                                    <p:set>
                                      <p:cBhvr>
                                        <p:cTn id="98" dur="1" fill="hold">
                                          <p:stCondLst>
                                            <p:cond delay="499"/>
                                          </p:stCondLst>
                                        </p:cTn>
                                        <p:tgtEl>
                                          <p:spTgt spid="11333"/>
                                        </p:tgtEl>
                                        <p:attrNameLst>
                                          <p:attrName>style.visibility</p:attrName>
                                        </p:attrNameLst>
                                      </p:cBhvr>
                                      <p:to>
                                        <p:strVal val="visible"/>
                                      </p:to>
                                    </p:set>
                                  </p:childTnLst>
                                </p:cTn>
                              </p:par>
                            </p:childTnLst>
                          </p:cTn>
                        </p:par>
                        <p:par>
                          <p:cTn id="99" fill="hold" nodeType="afterGroup">
                            <p:stCondLst>
                              <p:cond delay="5000"/>
                            </p:stCondLst>
                            <p:childTnLst>
                              <p:par>
                                <p:cTn id="100" presetID="1" presetClass="entr" presetSubtype="0" fill="hold" grpId="0" nodeType="afterEffect">
                                  <p:stCondLst>
                                    <p:cond delay="0"/>
                                  </p:stCondLst>
                                  <p:childTnLst>
                                    <p:set>
                                      <p:cBhvr>
                                        <p:cTn id="101" dur="1" fill="hold">
                                          <p:stCondLst>
                                            <p:cond delay="499"/>
                                          </p:stCondLst>
                                        </p:cTn>
                                        <p:tgtEl>
                                          <p:spTgt spid="11334"/>
                                        </p:tgtEl>
                                        <p:attrNameLst>
                                          <p:attrName>style.visibility</p:attrName>
                                        </p:attrNameLst>
                                      </p:cBhvr>
                                      <p:to>
                                        <p:strVal val="visible"/>
                                      </p:to>
                                    </p:set>
                                  </p:childTnLst>
                                </p:cTn>
                              </p:par>
                            </p:childTnLst>
                          </p:cTn>
                        </p:par>
                        <p:par>
                          <p:cTn id="102" fill="hold" nodeType="afterGroup">
                            <p:stCondLst>
                              <p:cond delay="5500"/>
                            </p:stCondLst>
                            <p:childTnLst>
                              <p:par>
                                <p:cTn id="103" presetID="1" presetClass="entr" presetSubtype="0" fill="hold" grpId="0" nodeType="afterEffect">
                                  <p:stCondLst>
                                    <p:cond delay="0"/>
                                  </p:stCondLst>
                                  <p:childTnLst>
                                    <p:set>
                                      <p:cBhvr>
                                        <p:cTn id="104" dur="1" fill="hold">
                                          <p:stCondLst>
                                            <p:cond delay="499"/>
                                          </p:stCondLst>
                                        </p:cTn>
                                        <p:tgtEl>
                                          <p:spTgt spid="11332"/>
                                        </p:tgtEl>
                                        <p:attrNameLst>
                                          <p:attrName>style.visibility</p:attrName>
                                        </p:attrNameLst>
                                      </p:cBhvr>
                                      <p:to>
                                        <p:strVal val="visible"/>
                                      </p:to>
                                    </p:set>
                                  </p:childTnLst>
                                </p:cTn>
                              </p:par>
                            </p:childTnLst>
                          </p:cTn>
                        </p:par>
                        <p:par>
                          <p:cTn id="105" fill="hold" nodeType="afterGroup">
                            <p:stCondLst>
                              <p:cond delay="6000"/>
                            </p:stCondLst>
                            <p:childTnLst>
                              <p:par>
                                <p:cTn id="106" presetID="1" presetClass="entr" presetSubtype="0" fill="hold" grpId="0" nodeType="afterEffect">
                                  <p:stCondLst>
                                    <p:cond delay="0"/>
                                  </p:stCondLst>
                                  <p:childTnLst>
                                    <p:set>
                                      <p:cBhvr>
                                        <p:cTn id="107" dur="1" fill="hold">
                                          <p:stCondLst>
                                            <p:cond delay="499"/>
                                          </p:stCondLst>
                                        </p:cTn>
                                        <p:tgtEl>
                                          <p:spTgt spid="11330"/>
                                        </p:tgtEl>
                                        <p:attrNameLst>
                                          <p:attrName>style.visibility</p:attrName>
                                        </p:attrNameLst>
                                      </p:cBhvr>
                                      <p:to>
                                        <p:strVal val="visible"/>
                                      </p:to>
                                    </p:set>
                                  </p:childTnLst>
                                </p:cTn>
                              </p:par>
                            </p:childTnLst>
                          </p:cTn>
                        </p:par>
                        <p:par>
                          <p:cTn id="108" fill="hold" nodeType="afterGroup">
                            <p:stCondLst>
                              <p:cond delay="6500"/>
                            </p:stCondLst>
                            <p:childTnLst>
                              <p:par>
                                <p:cTn id="109" presetID="22" presetClass="entr" presetSubtype="8" fill="hold" nodeType="afterEffect">
                                  <p:stCondLst>
                                    <p:cond delay="1000"/>
                                  </p:stCondLst>
                                  <p:childTnLst>
                                    <p:set>
                                      <p:cBhvr>
                                        <p:cTn id="110" dur="1" fill="hold">
                                          <p:stCondLst>
                                            <p:cond delay="0"/>
                                          </p:stCondLst>
                                        </p:cTn>
                                        <p:tgtEl>
                                          <p:spTgt spid="11340"/>
                                        </p:tgtEl>
                                        <p:attrNameLst>
                                          <p:attrName>style.visibility</p:attrName>
                                        </p:attrNameLst>
                                      </p:cBhvr>
                                      <p:to>
                                        <p:strVal val="visible"/>
                                      </p:to>
                                    </p:set>
                                    <p:animEffect transition="in" filter="wipe(left)">
                                      <p:cBhvr>
                                        <p:cTn id="111" dur="500"/>
                                        <p:tgtEl>
                                          <p:spTgt spid="11340"/>
                                        </p:tgtEl>
                                      </p:cBhvr>
                                    </p:animEffect>
                                  </p:childTnLst>
                                </p:cTn>
                              </p:par>
                            </p:childTnLst>
                          </p:cTn>
                        </p:par>
                        <p:par>
                          <p:cTn id="112" fill="hold" nodeType="afterGroup">
                            <p:stCondLst>
                              <p:cond delay="8000"/>
                            </p:stCondLst>
                            <p:childTnLst>
                              <p:par>
                                <p:cTn id="113" presetID="22" presetClass="entr" presetSubtype="8" fill="hold" nodeType="afterEffect">
                                  <p:stCondLst>
                                    <p:cond delay="5000"/>
                                  </p:stCondLst>
                                  <p:childTnLst>
                                    <p:set>
                                      <p:cBhvr>
                                        <p:cTn id="114" dur="1" fill="hold">
                                          <p:stCondLst>
                                            <p:cond delay="0"/>
                                          </p:stCondLst>
                                        </p:cTn>
                                        <p:tgtEl>
                                          <p:spTgt spid="11342"/>
                                        </p:tgtEl>
                                        <p:attrNameLst>
                                          <p:attrName>style.visibility</p:attrName>
                                        </p:attrNameLst>
                                      </p:cBhvr>
                                      <p:to>
                                        <p:strVal val="visible"/>
                                      </p:to>
                                    </p:set>
                                    <p:animEffect transition="in" filter="wipe(left)">
                                      <p:cBhvr>
                                        <p:cTn id="115" dur="500"/>
                                        <p:tgtEl>
                                          <p:spTgt spid="11342"/>
                                        </p:tgtEl>
                                      </p:cBhvr>
                                    </p:animEffect>
                                  </p:childTnLst>
                                </p:cTn>
                              </p:par>
                            </p:childTnLst>
                          </p:cTn>
                        </p:par>
                        <p:par>
                          <p:cTn id="116" fill="hold" nodeType="afterGroup">
                            <p:stCondLst>
                              <p:cond delay="13500"/>
                            </p:stCondLst>
                            <p:childTnLst>
                              <p:par>
                                <p:cTn id="117" presetID="22" presetClass="entr" presetSubtype="8" fill="hold" nodeType="afterEffect">
                                  <p:stCondLst>
                                    <p:cond delay="0"/>
                                  </p:stCondLst>
                                  <p:childTnLst>
                                    <p:set>
                                      <p:cBhvr>
                                        <p:cTn id="118" dur="1" fill="hold">
                                          <p:stCondLst>
                                            <p:cond delay="0"/>
                                          </p:stCondLst>
                                        </p:cTn>
                                        <p:tgtEl>
                                          <p:spTgt spid="11341"/>
                                        </p:tgtEl>
                                        <p:attrNameLst>
                                          <p:attrName>style.visibility</p:attrName>
                                        </p:attrNameLst>
                                      </p:cBhvr>
                                      <p:to>
                                        <p:strVal val="visible"/>
                                      </p:to>
                                    </p:set>
                                    <p:animEffect transition="in" filter="wipe(left)">
                                      <p:cBhvr>
                                        <p:cTn id="119" dur="500"/>
                                        <p:tgtEl>
                                          <p:spTgt spid="11341"/>
                                        </p:tgtEl>
                                      </p:cBhvr>
                                    </p:animEffect>
                                  </p:childTnLst>
                                </p:cTn>
                              </p:par>
                            </p:childTnLst>
                          </p:cTn>
                        </p:par>
                        <p:par>
                          <p:cTn id="120" fill="hold" nodeType="afterGroup">
                            <p:stCondLst>
                              <p:cond delay="14000"/>
                            </p:stCondLst>
                            <p:childTnLst>
                              <p:par>
                                <p:cTn id="121" presetID="22" presetClass="entr" presetSubtype="8" fill="hold" nodeType="afterEffect">
                                  <p:stCondLst>
                                    <p:cond delay="8000"/>
                                  </p:stCondLst>
                                  <p:childTnLst>
                                    <p:set>
                                      <p:cBhvr>
                                        <p:cTn id="122" dur="1" fill="hold">
                                          <p:stCondLst>
                                            <p:cond delay="0"/>
                                          </p:stCondLst>
                                        </p:cTn>
                                        <p:tgtEl>
                                          <p:spTgt spid="11344"/>
                                        </p:tgtEl>
                                        <p:attrNameLst>
                                          <p:attrName>style.visibility</p:attrName>
                                        </p:attrNameLst>
                                      </p:cBhvr>
                                      <p:to>
                                        <p:strVal val="visible"/>
                                      </p:to>
                                    </p:set>
                                    <p:animEffect transition="in" filter="wipe(left)">
                                      <p:cBhvr>
                                        <p:cTn id="123" dur="500"/>
                                        <p:tgtEl>
                                          <p:spTgt spid="11344"/>
                                        </p:tgtEl>
                                      </p:cBhvr>
                                    </p:animEffect>
                                  </p:childTnLst>
                                </p:cTn>
                              </p:par>
                            </p:childTnLst>
                          </p:cTn>
                        </p:par>
                        <p:par>
                          <p:cTn id="124" fill="hold" nodeType="afterGroup">
                            <p:stCondLst>
                              <p:cond delay="22500"/>
                            </p:stCondLst>
                            <p:childTnLst>
                              <p:par>
                                <p:cTn id="125" presetID="22" presetClass="entr" presetSubtype="8" fill="hold" nodeType="afterEffect">
                                  <p:stCondLst>
                                    <p:cond delay="0"/>
                                  </p:stCondLst>
                                  <p:childTnLst>
                                    <p:set>
                                      <p:cBhvr>
                                        <p:cTn id="126" dur="1" fill="hold">
                                          <p:stCondLst>
                                            <p:cond delay="0"/>
                                          </p:stCondLst>
                                        </p:cTn>
                                        <p:tgtEl>
                                          <p:spTgt spid="11345"/>
                                        </p:tgtEl>
                                        <p:attrNameLst>
                                          <p:attrName>style.visibility</p:attrName>
                                        </p:attrNameLst>
                                      </p:cBhvr>
                                      <p:to>
                                        <p:strVal val="visible"/>
                                      </p:to>
                                    </p:set>
                                    <p:animEffect transition="in" filter="wipe(left)">
                                      <p:cBhvr>
                                        <p:cTn id="127" dur="500"/>
                                        <p:tgtEl>
                                          <p:spTgt spid="11345"/>
                                        </p:tgtEl>
                                      </p:cBhvr>
                                    </p:animEffect>
                                  </p:childTnLst>
                                </p:cTn>
                              </p:par>
                            </p:childTnLst>
                          </p:cTn>
                        </p:par>
                        <p:par>
                          <p:cTn id="128" fill="hold" nodeType="afterGroup">
                            <p:stCondLst>
                              <p:cond delay="23000"/>
                            </p:stCondLst>
                            <p:childTnLst>
                              <p:par>
                                <p:cTn id="129" presetID="22" presetClass="entr" presetSubtype="8" fill="hold" nodeType="afterEffect">
                                  <p:stCondLst>
                                    <p:cond delay="8000"/>
                                  </p:stCondLst>
                                  <p:childTnLst>
                                    <p:set>
                                      <p:cBhvr>
                                        <p:cTn id="130" dur="1" fill="hold">
                                          <p:stCondLst>
                                            <p:cond delay="0"/>
                                          </p:stCondLst>
                                        </p:cTn>
                                        <p:tgtEl>
                                          <p:spTgt spid="11346"/>
                                        </p:tgtEl>
                                        <p:attrNameLst>
                                          <p:attrName>style.visibility</p:attrName>
                                        </p:attrNameLst>
                                      </p:cBhvr>
                                      <p:to>
                                        <p:strVal val="visible"/>
                                      </p:to>
                                    </p:set>
                                    <p:animEffect transition="in" filter="wipe(left)">
                                      <p:cBhvr>
                                        <p:cTn id="131" dur="500"/>
                                        <p:tgtEl>
                                          <p:spTgt spid="11346"/>
                                        </p:tgtEl>
                                      </p:cBhvr>
                                    </p:animEffect>
                                  </p:childTnLst>
                                </p:cTn>
                              </p:par>
                            </p:childTnLst>
                          </p:cTn>
                        </p:par>
                        <p:par>
                          <p:cTn id="132" fill="hold" nodeType="afterGroup">
                            <p:stCondLst>
                              <p:cond delay="31500"/>
                            </p:stCondLst>
                            <p:childTnLst>
                              <p:par>
                                <p:cTn id="133" presetID="22" presetClass="entr" presetSubtype="8" fill="hold" nodeType="afterEffect">
                                  <p:stCondLst>
                                    <p:cond delay="0"/>
                                  </p:stCondLst>
                                  <p:childTnLst>
                                    <p:set>
                                      <p:cBhvr>
                                        <p:cTn id="134" dur="1" fill="hold">
                                          <p:stCondLst>
                                            <p:cond delay="0"/>
                                          </p:stCondLst>
                                        </p:cTn>
                                        <p:tgtEl>
                                          <p:spTgt spid="11347"/>
                                        </p:tgtEl>
                                        <p:attrNameLst>
                                          <p:attrName>style.visibility</p:attrName>
                                        </p:attrNameLst>
                                      </p:cBhvr>
                                      <p:to>
                                        <p:strVal val="visible"/>
                                      </p:to>
                                    </p:set>
                                    <p:animEffect transition="in" filter="wipe(left)">
                                      <p:cBhvr>
                                        <p:cTn id="135" dur="500"/>
                                        <p:tgtEl>
                                          <p:spTgt spid="11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advAuto="0"/>
      <p:bldP spid="11277" grpId="0" autoUpdateAnimBg="0"/>
      <p:bldP spid="11279" grpId="0" autoUpdateAnimBg="0"/>
      <p:bldP spid="11310" grpId="0" autoUpdateAnimBg="0"/>
      <p:bldP spid="11311" grpId="0" autoUpdateAnimBg="0"/>
      <p:bldP spid="11312" grpId="0" autoUpdateAnimBg="0"/>
      <p:bldP spid="11313" grpId="0" autoUpdateAnimBg="0"/>
      <p:bldP spid="11314" grpId="0" autoUpdateAnimBg="0"/>
      <p:bldP spid="11315" grpId="0" autoUpdateAnimBg="0"/>
      <p:bldP spid="11316" grpId="0" autoUpdateAnimBg="0"/>
      <p:bldP spid="11317" grpId="0" autoUpdateAnimBg="0"/>
      <p:bldP spid="11318" grpId="0" autoUpdateAnimBg="0"/>
      <p:bldP spid="11319" grpId="0" autoUpdateAnimBg="0"/>
      <p:bldP spid="11326" grpId="0" autoUpdateAnimBg="0"/>
      <p:bldP spid="11327" grpId="0" autoUpdateAnimBg="0"/>
      <p:bldP spid="11328" grpId="0" autoUpdateAnimBg="0"/>
      <p:bldP spid="11329" grpId="0" autoUpdateAnimBg="0"/>
      <p:bldP spid="11330" grpId="0" autoUpdateAnimBg="0"/>
      <p:bldP spid="11331" grpId="0" autoUpdateAnimBg="0"/>
      <p:bldP spid="11332" grpId="0" autoUpdateAnimBg="0"/>
      <p:bldP spid="11333" grpId="0" autoUpdateAnimBg="0"/>
      <p:bldP spid="11334" grpId="0" autoUpdateAnimBg="0"/>
      <p:bldP spid="11335" grpId="0" autoUpdateAnimBg="0"/>
      <p:bldP spid="11343"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6BA2DEE2-967B-4B3C-9702-353A2C8A01FB}"/>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15363" name="Rectangle 3">
            <a:extLst>
              <a:ext uri="{FF2B5EF4-FFF2-40B4-BE49-F238E27FC236}">
                <a16:creationId xmlns:a16="http://schemas.microsoft.com/office/drawing/2014/main" id="{29689D67-7E9E-4C27-99C9-0BC06C5E5E67}"/>
              </a:ext>
            </a:extLst>
          </p:cNvPr>
          <p:cNvSpPr>
            <a:spLocks noGrp="1" noChangeArrowheads="1"/>
          </p:cNvSpPr>
          <p:nvPr>
            <p:ph type="body" idx="1"/>
          </p:nvPr>
        </p:nvSpPr>
        <p:spPr>
          <a:xfrm>
            <a:off x="1066800" y="2057400"/>
            <a:ext cx="7581900" cy="685800"/>
          </a:xfrm>
        </p:spPr>
        <p:txBody>
          <a:bodyPr/>
          <a:lstStyle/>
          <a:p>
            <a:r>
              <a:rPr lang="en-US" altLang="en-US" sz="1800">
                <a:latin typeface="Times New Roman" panose="02020603050405020304" pitchFamily="18" charset="0"/>
              </a:rPr>
              <a:t>An object accelerates uniformly at 4 m s</a:t>
            </a:r>
            <a:r>
              <a:rPr lang="en-US" altLang="en-US" sz="1800" baseline="42000">
                <a:latin typeface="Times New Roman" panose="02020603050405020304" pitchFamily="18" charset="0"/>
              </a:rPr>
              <a:t>-2</a:t>
            </a:r>
            <a:r>
              <a:rPr lang="en-US" altLang="en-US" sz="1800">
                <a:latin typeface="Times New Roman" panose="02020603050405020304" pitchFamily="18" charset="0"/>
              </a:rPr>
              <a:t> from an initial speed of 8 m s</a:t>
            </a:r>
            <a:r>
              <a:rPr lang="en-US" altLang="en-US" sz="1800" baseline="40000">
                <a:latin typeface="Times New Roman" panose="02020603050405020304" pitchFamily="18" charset="0"/>
              </a:rPr>
              <a:t>-1</a:t>
            </a:r>
            <a:r>
              <a:rPr lang="en-US" altLang="en-US" sz="1800">
                <a:latin typeface="Times New Roman" panose="02020603050405020304" pitchFamily="18" charset="0"/>
              </a:rPr>
              <a:t>.  How far does it travel in 10 s?</a:t>
            </a:r>
          </a:p>
        </p:txBody>
      </p:sp>
      <p:sp>
        <p:nvSpPr>
          <p:cNvPr id="15364" name="Text Box 4">
            <a:extLst>
              <a:ext uri="{FF2B5EF4-FFF2-40B4-BE49-F238E27FC236}">
                <a16:creationId xmlns:a16="http://schemas.microsoft.com/office/drawing/2014/main" id="{0C783B68-ED91-4E0C-9E9C-548AE10C51DE}"/>
              </a:ext>
            </a:extLst>
          </p:cNvPr>
          <p:cNvSpPr txBox="1">
            <a:spLocks noChangeArrowheads="1"/>
          </p:cNvSpPr>
          <p:nvPr/>
        </p:nvSpPr>
        <p:spPr bwMode="auto">
          <a:xfrm>
            <a:off x="1143000" y="16002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33</a:t>
            </a:r>
          </a:p>
        </p:txBody>
      </p:sp>
      <p:sp>
        <p:nvSpPr>
          <p:cNvPr id="15366" name="AutoShape 6">
            <a:hlinkClick r:id="" action="ppaction://hlinkshowjump?jump=firstslide" highlightClick="1" endSnd="1"/>
            <a:extLst>
              <a:ext uri="{FF2B5EF4-FFF2-40B4-BE49-F238E27FC236}">
                <a16:creationId xmlns:a16="http://schemas.microsoft.com/office/drawing/2014/main" id="{FD8C7324-E3A5-4CD2-A38F-90A1AAE6C71F}"/>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5367" name="AutoShape 7">
            <a:hlinkClick r:id="" action="ppaction://hlinkshowjump?jump=nextslide" highlightClick="1" endSnd="1"/>
            <a:extLst>
              <a:ext uri="{FF2B5EF4-FFF2-40B4-BE49-F238E27FC236}">
                <a16:creationId xmlns:a16="http://schemas.microsoft.com/office/drawing/2014/main" id="{2013C55A-FAFF-4A35-81D4-C26661C92F36}"/>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5368" name="AutoShape 8">
            <a:hlinkClick r:id="" action="ppaction://hlinkshowjump?jump=previousslide" highlightClick="1" endSnd="1"/>
            <a:extLst>
              <a:ext uri="{FF2B5EF4-FFF2-40B4-BE49-F238E27FC236}">
                <a16:creationId xmlns:a16="http://schemas.microsoft.com/office/drawing/2014/main" id="{6E7467DF-C331-4195-9246-8E3100F81BFA}"/>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5375" name="Text Box 15">
            <a:extLst>
              <a:ext uri="{FF2B5EF4-FFF2-40B4-BE49-F238E27FC236}">
                <a16:creationId xmlns:a16="http://schemas.microsoft.com/office/drawing/2014/main" id="{97138958-BF11-4877-8C20-94CC9D9DFBCE}"/>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graphicFrame>
        <p:nvGraphicFramePr>
          <p:cNvPr id="15396" name="Rectangle 36">
            <a:extLst>
              <a:ext uri="{FF2B5EF4-FFF2-40B4-BE49-F238E27FC236}">
                <a16:creationId xmlns:a16="http://schemas.microsoft.com/office/drawing/2014/main" id="{B375CCB0-7602-44D4-9F47-0AA693D06442}"/>
              </a:ext>
            </a:extLst>
          </p:cNvPr>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name="Clip" r:id="rId8" imgW="0" imgH="0" progId="MS_ClipArt_Gallery.2">
                  <p:embed/>
                </p:oleObj>
              </mc:Choice>
              <mc:Fallback>
                <p:oleObj name="Clip" r:id="rId8" imgW="0" imgH="0" progId="MS_ClipArt_Gallery.2">
                  <p:embed/>
                  <p:pic>
                    <p:nvPicPr>
                      <p:cNvPr id="0" name="Rectangle 36"/>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405" name="Text Box 45">
            <a:extLst>
              <a:ext uri="{FF2B5EF4-FFF2-40B4-BE49-F238E27FC236}">
                <a16:creationId xmlns:a16="http://schemas.microsoft.com/office/drawing/2014/main" id="{AE5A39B3-DF54-4EAE-B8F8-1D7CA0C810ED}"/>
              </a:ext>
            </a:extLst>
          </p:cNvPr>
          <p:cNvSpPr txBox="1">
            <a:spLocks noChangeArrowheads="1"/>
          </p:cNvSpPr>
          <p:nvPr/>
        </p:nvSpPr>
        <p:spPr bwMode="auto">
          <a:xfrm>
            <a:off x="2895600" y="6553200"/>
            <a:ext cx="3124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990000"/>
                </a:solidFill>
              </a:rPr>
              <a:t> </a:t>
            </a:r>
            <a:endParaRPr lang="en-US" altLang="en-US" sz="1400" baseline="30000">
              <a:solidFill>
                <a:srgbClr val="990000"/>
              </a:solidFill>
            </a:endParaRPr>
          </a:p>
        </p:txBody>
      </p:sp>
      <p:sp>
        <p:nvSpPr>
          <p:cNvPr id="15426" name="Text Box 66">
            <a:extLst>
              <a:ext uri="{FF2B5EF4-FFF2-40B4-BE49-F238E27FC236}">
                <a16:creationId xmlns:a16="http://schemas.microsoft.com/office/drawing/2014/main" id="{5F1FF809-5725-42B8-AD6A-8D000EA7CF96}"/>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graphicFrame>
        <p:nvGraphicFramePr>
          <p:cNvPr id="15427" name="Object 67">
            <a:extLst>
              <a:ext uri="{FF2B5EF4-FFF2-40B4-BE49-F238E27FC236}">
                <a16:creationId xmlns:a16="http://schemas.microsoft.com/office/drawing/2014/main" id="{5C1B1E61-90A6-4D08-B575-CB2A81CA6B9A}"/>
              </a:ext>
            </a:extLst>
          </p:cNvPr>
          <p:cNvGraphicFramePr>
            <a:graphicFrameLocks noChangeAspect="1"/>
          </p:cNvGraphicFramePr>
          <p:nvPr/>
        </p:nvGraphicFramePr>
        <p:xfrm>
          <a:off x="1524000" y="2844800"/>
          <a:ext cx="1320800" cy="2184400"/>
        </p:xfrm>
        <a:graphic>
          <a:graphicData uri="http://schemas.openxmlformats.org/presentationml/2006/ole">
            <mc:AlternateContent xmlns:mc="http://schemas.openxmlformats.org/markup-compatibility/2006">
              <mc:Choice xmlns:v="urn:schemas-microsoft-com:vml" Requires="v">
                <p:oleObj name="Equation" r:id="rId9" imgW="1320480" imgH="2184120" progId="Equation.3">
                  <p:embed/>
                </p:oleObj>
              </mc:Choice>
              <mc:Fallback>
                <p:oleObj name="Equation" r:id="rId9" imgW="1320480" imgH="2184120" progId="Equation.3">
                  <p:embed/>
                  <p:pic>
                    <p:nvPicPr>
                      <p:cNvPr id="0" name="Object 6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4000" y="2844800"/>
                        <a:ext cx="1320800" cy="218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428" name="Object 68">
            <a:extLst>
              <a:ext uri="{FF2B5EF4-FFF2-40B4-BE49-F238E27FC236}">
                <a16:creationId xmlns:a16="http://schemas.microsoft.com/office/drawing/2014/main" id="{FC7DEC5D-8432-4109-9BB0-A6978AF1328A}"/>
              </a:ext>
            </a:extLst>
          </p:cNvPr>
          <p:cNvGraphicFramePr>
            <a:graphicFrameLocks noChangeAspect="1"/>
          </p:cNvGraphicFramePr>
          <p:nvPr/>
        </p:nvGraphicFramePr>
        <p:xfrm>
          <a:off x="3543300" y="3005138"/>
          <a:ext cx="1574800" cy="722312"/>
        </p:xfrm>
        <a:graphic>
          <a:graphicData uri="http://schemas.openxmlformats.org/presentationml/2006/ole">
            <mc:AlternateContent xmlns:mc="http://schemas.openxmlformats.org/markup-compatibility/2006">
              <mc:Choice xmlns:v="urn:schemas-microsoft-com:vml" Requires="v">
                <p:oleObj name="Equation" r:id="rId11" imgW="1574640" imgH="723600" progId="Equation.3">
                  <p:embed/>
                </p:oleObj>
              </mc:Choice>
              <mc:Fallback>
                <p:oleObj name="Equation" r:id="rId11" imgW="1574640" imgH="723600" progId="Equation.3">
                  <p:embed/>
                  <p:pic>
                    <p:nvPicPr>
                      <p:cNvPr id="0" name="Object 6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43300" y="3005138"/>
                        <a:ext cx="1574800" cy="722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429" name="Object 69">
            <a:extLst>
              <a:ext uri="{FF2B5EF4-FFF2-40B4-BE49-F238E27FC236}">
                <a16:creationId xmlns:a16="http://schemas.microsoft.com/office/drawing/2014/main" id="{5BA01BCD-456F-4248-ADC7-DE7F00941346}"/>
              </a:ext>
            </a:extLst>
          </p:cNvPr>
          <p:cNvGraphicFramePr>
            <a:graphicFrameLocks noChangeAspect="1"/>
          </p:cNvGraphicFramePr>
          <p:nvPr/>
        </p:nvGraphicFramePr>
        <p:xfrm>
          <a:off x="3543300" y="4046538"/>
          <a:ext cx="2578100" cy="722312"/>
        </p:xfrm>
        <a:graphic>
          <a:graphicData uri="http://schemas.openxmlformats.org/presentationml/2006/ole">
            <mc:AlternateContent xmlns:mc="http://schemas.openxmlformats.org/markup-compatibility/2006">
              <mc:Choice xmlns:v="urn:schemas-microsoft-com:vml" Requires="v">
                <p:oleObj name="Equation" r:id="rId13" imgW="2577960" imgH="723600" progId="Equation.3">
                  <p:embed/>
                </p:oleObj>
              </mc:Choice>
              <mc:Fallback>
                <p:oleObj name="Equation" r:id="rId13" imgW="2577960" imgH="723600" progId="Equation.3">
                  <p:embed/>
                  <p:pic>
                    <p:nvPicPr>
                      <p:cNvPr id="0" name="Object 6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43300" y="4046538"/>
                        <a:ext cx="2578100" cy="722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430" name="Object 70">
            <a:extLst>
              <a:ext uri="{FF2B5EF4-FFF2-40B4-BE49-F238E27FC236}">
                <a16:creationId xmlns:a16="http://schemas.microsoft.com/office/drawing/2014/main" id="{46084400-BC23-404D-A57F-0363E1A7DB51}"/>
              </a:ext>
            </a:extLst>
          </p:cNvPr>
          <p:cNvGraphicFramePr>
            <a:graphicFrameLocks noChangeAspect="1"/>
          </p:cNvGraphicFramePr>
          <p:nvPr/>
        </p:nvGraphicFramePr>
        <p:xfrm>
          <a:off x="3543300" y="5138738"/>
          <a:ext cx="1498600" cy="736600"/>
        </p:xfrm>
        <a:graphic>
          <a:graphicData uri="http://schemas.openxmlformats.org/presentationml/2006/ole">
            <mc:AlternateContent xmlns:mc="http://schemas.openxmlformats.org/markup-compatibility/2006">
              <mc:Choice xmlns:v="urn:schemas-microsoft-com:vml" Requires="v">
                <p:oleObj name="Equation" r:id="rId15" imgW="1498320" imgH="736560" progId="Equation.3">
                  <p:embed/>
                </p:oleObj>
              </mc:Choice>
              <mc:Fallback>
                <p:oleObj name="Equation" r:id="rId15" imgW="1498320" imgH="736560" progId="Equation.3">
                  <p:embed/>
                  <p:pic>
                    <p:nvPicPr>
                      <p:cNvPr id="0" name="Object 7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543300" y="5138738"/>
                        <a:ext cx="1498600" cy="736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wipe(left)">
                                      <p:cBhvr>
                                        <p:cTn id="7" dur="500"/>
                                        <p:tgtEl>
                                          <p:spTgt spid="1536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33a.wav"/>
                                        </p:tgtEl>
                                      </p:cMediaNode>
                                    </p:audio>
                                  </p:subTnLst>
                                </p:cTn>
                              </p:par>
                            </p:childTnLst>
                          </p:cTn>
                        </p:par>
                        <p:par>
                          <p:cTn id="8" fill="hold" nodeType="afterGroup">
                            <p:stCondLst>
                              <p:cond delay="500"/>
                            </p:stCondLst>
                            <p:childTnLst>
                              <p:par>
                                <p:cTn id="9" presetID="22" presetClass="entr" presetSubtype="8" fill="hold" grpId="0" nodeType="afterEffect">
                                  <p:stCondLst>
                                    <p:cond delay="10000"/>
                                  </p:stCondLst>
                                  <p:childTnLst>
                                    <p:set>
                                      <p:cBhvr>
                                        <p:cTn id="10" dur="1" fill="hold">
                                          <p:stCondLst>
                                            <p:cond delay="0"/>
                                          </p:stCondLst>
                                        </p:cTn>
                                        <p:tgtEl>
                                          <p:spTgt spid="15375"/>
                                        </p:tgtEl>
                                        <p:attrNameLst>
                                          <p:attrName>style.visibility</p:attrName>
                                        </p:attrNameLst>
                                      </p:cBhvr>
                                      <p:to>
                                        <p:strVal val="visible"/>
                                      </p:to>
                                    </p:set>
                                    <p:animEffect transition="in" filter="wipe(left)">
                                      <p:cBhvr>
                                        <p:cTn id="11" dur="500"/>
                                        <p:tgtEl>
                                          <p:spTgt spid="15375"/>
                                        </p:tgtEl>
                                      </p:cBhvr>
                                    </p:animEffect>
                                  </p:childTnLst>
                                  <p:subTnLst>
                                    <p:cmd type="evt" cmd="onstopaudio">
                                      <p:cBhvr>
                                        <p:cTn display="0" masterRel="sameClick">
                                          <p:stCondLst>
                                            <p:cond evt="begin" delay="0">
                                              <p:tn val="9"/>
                                            </p:cond>
                                          </p:stCondLst>
                                        </p:cTn>
                                        <p:tgtEl>
                                          <p:sldTgt/>
                                        </p:tgtEl>
                                      </p:cBhvr>
                                    </p:cmd>
                                  </p:sub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5405"/>
                                        </p:tgtEl>
                                        <p:attrNameLst>
                                          <p:attrName>style.visibility</p:attrName>
                                        </p:attrNameLst>
                                      </p:cBhvr>
                                      <p:to>
                                        <p:strVal val="visible"/>
                                      </p:to>
                                    </p:set>
                                    <p:animEffect transition="in" filter="wipe(left)">
                                      <p:cBhvr>
                                        <p:cTn id="16" dur="500"/>
                                        <p:tgtEl>
                                          <p:spTgt spid="1540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5427"/>
                                        </p:tgtEl>
                                        <p:attrNameLst>
                                          <p:attrName>style.visibility</p:attrName>
                                        </p:attrNameLst>
                                      </p:cBhvr>
                                      <p:to>
                                        <p:strVal val="visible"/>
                                      </p:to>
                                    </p:set>
                                    <p:animEffect transition="in" filter="wipe(left)">
                                      <p:cBhvr>
                                        <p:cTn id="21" dur="500"/>
                                        <p:tgtEl>
                                          <p:spTgt spid="15427"/>
                                        </p:tgtEl>
                                      </p:cBhvr>
                                    </p:animEffect>
                                  </p:childTnLst>
                                  <p:subTnLst>
                                    <p:audio>
                                      <p:cMediaNode>
                                        <p:cTn display="0" masterRel="sameClick">
                                          <p:stCondLst>
                                            <p:cond evt="begin" delay="0">
                                              <p:tn val="19"/>
                                            </p:cond>
                                          </p:stCondLst>
                                          <p:endCondLst>
                                            <p:cond evt="onStopAudio" delay="0">
                                              <p:tgtEl>
                                                <p:sldTgt/>
                                              </p:tgtEl>
                                            </p:cond>
                                          </p:endCondLst>
                                        </p:cTn>
                                        <p:tgtEl>
                                          <p:sndTgt r:embed="rId4" name="033b.wav"/>
                                        </p:tgtEl>
                                      </p:cMediaNode>
                                    </p:audio>
                                  </p:sub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15428"/>
                                        </p:tgtEl>
                                        <p:attrNameLst>
                                          <p:attrName>style.visibility</p:attrName>
                                        </p:attrNameLst>
                                      </p:cBhvr>
                                      <p:to>
                                        <p:strVal val="visible"/>
                                      </p:to>
                                    </p:set>
                                    <p:animEffect transition="in" filter="wipe(left)">
                                      <p:cBhvr>
                                        <p:cTn id="26" dur="500"/>
                                        <p:tgtEl>
                                          <p:spTgt spid="15428"/>
                                        </p:tgtEl>
                                      </p:cBhvr>
                                    </p:animEffect>
                                  </p:childTnLst>
                                  <p:subTnLst>
                                    <p:audio>
                                      <p:cMediaNode>
                                        <p:cTn display="0" masterRel="sameClick">
                                          <p:stCondLst>
                                            <p:cond evt="begin" delay="0">
                                              <p:tn val="24"/>
                                            </p:cond>
                                          </p:stCondLst>
                                          <p:endCondLst>
                                            <p:cond evt="onStopAudio" delay="0">
                                              <p:tgtEl>
                                                <p:sldTgt/>
                                              </p:tgtEl>
                                            </p:cond>
                                          </p:endCondLst>
                                        </p:cTn>
                                        <p:tgtEl>
                                          <p:sndTgt r:embed="rId5" name="033c.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15429"/>
                                        </p:tgtEl>
                                        <p:attrNameLst>
                                          <p:attrName>style.visibility</p:attrName>
                                        </p:attrNameLst>
                                      </p:cBhvr>
                                      <p:to>
                                        <p:strVal val="visible"/>
                                      </p:to>
                                    </p:set>
                                    <p:animEffect transition="in" filter="wipe(left)">
                                      <p:cBhvr>
                                        <p:cTn id="31" dur="500"/>
                                        <p:tgtEl>
                                          <p:spTgt spid="15429"/>
                                        </p:tgtEl>
                                      </p:cBhvr>
                                    </p:animEffect>
                                  </p:childTnLst>
                                  <p:subTnLst>
                                    <p:audio>
                                      <p:cMediaNode>
                                        <p:cTn display="0" masterRel="sameClick">
                                          <p:stCondLst>
                                            <p:cond evt="begin" delay="0">
                                              <p:tn val="29"/>
                                            </p:cond>
                                          </p:stCondLst>
                                          <p:endCondLst>
                                            <p:cond evt="onStopAudio" delay="0">
                                              <p:tgtEl>
                                                <p:sldTgt/>
                                              </p:tgtEl>
                                            </p:cond>
                                          </p:endCondLst>
                                        </p:cTn>
                                        <p:tgtEl>
                                          <p:sndTgt r:embed="rId6" name="033d.wav"/>
                                        </p:tgtEl>
                                      </p:cMediaNode>
                                    </p:audio>
                                  </p:sub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15430"/>
                                        </p:tgtEl>
                                        <p:attrNameLst>
                                          <p:attrName>style.visibility</p:attrName>
                                        </p:attrNameLst>
                                      </p:cBhvr>
                                      <p:to>
                                        <p:strVal val="visible"/>
                                      </p:to>
                                    </p:set>
                                    <p:animEffect transition="in" filter="wipe(left)">
                                      <p:cBhvr>
                                        <p:cTn id="36" dur="500"/>
                                        <p:tgtEl>
                                          <p:spTgt spid="15430"/>
                                        </p:tgtEl>
                                      </p:cBhvr>
                                    </p:animEffect>
                                  </p:childTnLst>
                                  <p:subTnLst>
                                    <p:audio>
                                      <p:cMediaNode>
                                        <p:cTn display="0" masterRel="sameClick">
                                          <p:stCondLst>
                                            <p:cond evt="begin" delay="0">
                                              <p:tn val="34"/>
                                            </p:cond>
                                          </p:stCondLst>
                                          <p:endCondLst>
                                            <p:cond evt="onStopAudio" delay="0">
                                              <p:tgtEl>
                                                <p:sldTgt/>
                                              </p:tgtEl>
                                            </p:cond>
                                          </p:endCondLst>
                                        </p:cTn>
                                        <p:tgtEl>
                                          <p:sndTgt r:embed="rId7" name="033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utoUpdateAnimBg="0" advAuto="0"/>
      <p:bldP spid="15375" grpId="0" autoUpdateAnimBg="0"/>
      <p:bldP spid="15405"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10031D19-BF6D-475C-ADCB-398EBBBAE209}"/>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17411" name="Rectangle 3">
            <a:extLst>
              <a:ext uri="{FF2B5EF4-FFF2-40B4-BE49-F238E27FC236}">
                <a16:creationId xmlns:a16="http://schemas.microsoft.com/office/drawing/2014/main" id="{34B90F37-13EE-4481-8E3C-808595138A28}"/>
              </a:ext>
            </a:extLst>
          </p:cNvPr>
          <p:cNvSpPr>
            <a:spLocks noGrp="1" noChangeArrowheads="1"/>
          </p:cNvSpPr>
          <p:nvPr>
            <p:ph type="body" idx="1"/>
          </p:nvPr>
        </p:nvSpPr>
        <p:spPr>
          <a:xfrm>
            <a:off x="1066800" y="2057400"/>
            <a:ext cx="7708900" cy="685800"/>
          </a:xfrm>
        </p:spPr>
        <p:txBody>
          <a:bodyPr/>
          <a:lstStyle/>
          <a:p>
            <a:r>
              <a:rPr lang="en-US" altLang="en-US" sz="1800">
                <a:latin typeface="Times New Roman" panose="02020603050405020304" pitchFamily="18" charset="0"/>
              </a:rPr>
              <a:t>A car accelerates uniformly at 6 m s</a:t>
            </a:r>
            <a:r>
              <a:rPr lang="en-US" altLang="en-US" sz="1800" baseline="42000">
                <a:latin typeface="Times New Roman" panose="02020603050405020304" pitchFamily="18" charset="0"/>
              </a:rPr>
              <a:t>-2</a:t>
            </a:r>
            <a:r>
              <a:rPr lang="en-US" altLang="en-US" sz="1800">
                <a:latin typeface="Times New Roman" panose="02020603050405020304" pitchFamily="18" charset="0"/>
              </a:rPr>
              <a:t>.  Its initial speed is 15 m s</a:t>
            </a:r>
            <a:r>
              <a:rPr lang="en-US" altLang="en-US" sz="1800" baseline="40000">
                <a:latin typeface="Times New Roman" panose="02020603050405020304" pitchFamily="18" charset="0"/>
              </a:rPr>
              <a:t>-1</a:t>
            </a:r>
            <a:r>
              <a:rPr lang="en-US" altLang="en-US" sz="1800">
                <a:latin typeface="Times New Roman" panose="02020603050405020304" pitchFamily="18" charset="0"/>
              </a:rPr>
              <a:t> and it covers a distance of 200 m.  Calculate its final velocity.</a:t>
            </a:r>
          </a:p>
        </p:txBody>
      </p:sp>
      <p:sp>
        <p:nvSpPr>
          <p:cNvPr id="17412" name="Text Box 4">
            <a:extLst>
              <a:ext uri="{FF2B5EF4-FFF2-40B4-BE49-F238E27FC236}">
                <a16:creationId xmlns:a16="http://schemas.microsoft.com/office/drawing/2014/main" id="{EF3D5E55-332C-4EF1-B409-20FB00ECFF26}"/>
              </a:ext>
            </a:extLst>
          </p:cNvPr>
          <p:cNvSpPr txBox="1">
            <a:spLocks noChangeArrowheads="1"/>
          </p:cNvSpPr>
          <p:nvPr/>
        </p:nvSpPr>
        <p:spPr bwMode="auto">
          <a:xfrm>
            <a:off x="1143000" y="1600200"/>
            <a:ext cx="622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34</a:t>
            </a:r>
          </a:p>
        </p:txBody>
      </p:sp>
      <p:sp>
        <p:nvSpPr>
          <p:cNvPr id="17414" name="AutoShape 6">
            <a:hlinkClick r:id="" action="ppaction://hlinkshowjump?jump=firstslide" highlightClick="1" endSnd="1"/>
            <a:extLst>
              <a:ext uri="{FF2B5EF4-FFF2-40B4-BE49-F238E27FC236}">
                <a16:creationId xmlns:a16="http://schemas.microsoft.com/office/drawing/2014/main" id="{12A2516D-276C-4AED-A355-D75A27EEB97C}"/>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5" name="AutoShape 7">
            <a:hlinkClick r:id="" action="ppaction://hlinkshowjump?jump=nextslide" highlightClick="1" endSnd="1"/>
            <a:extLst>
              <a:ext uri="{FF2B5EF4-FFF2-40B4-BE49-F238E27FC236}">
                <a16:creationId xmlns:a16="http://schemas.microsoft.com/office/drawing/2014/main" id="{353BB1A9-7122-4B9B-BE65-FE17F2988CBB}"/>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6" name="AutoShape 8">
            <a:hlinkClick r:id="" action="ppaction://hlinkshowjump?jump=previousslide" highlightClick="1" endSnd="1"/>
            <a:extLst>
              <a:ext uri="{FF2B5EF4-FFF2-40B4-BE49-F238E27FC236}">
                <a16:creationId xmlns:a16="http://schemas.microsoft.com/office/drawing/2014/main" id="{5E67A92B-9AA7-4177-BB2C-55FE03D59BF7}"/>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7417" name="Text Box 9">
            <a:extLst>
              <a:ext uri="{FF2B5EF4-FFF2-40B4-BE49-F238E27FC236}">
                <a16:creationId xmlns:a16="http://schemas.microsoft.com/office/drawing/2014/main" id="{E1BDD498-2529-47AA-84CC-4D8E37D70CAB}"/>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17438" name="Text Box 30">
            <a:extLst>
              <a:ext uri="{FF2B5EF4-FFF2-40B4-BE49-F238E27FC236}">
                <a16:creationId xmlns:a16="http://schemas.microsoft.com/office/drawing/2014/main" id="{DC1252EC-7D0A-4597-B0E6-9003C8C33F63}"/>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graphicFrame>
        <p:nvGraphicFramePr>
          <p:cNvPr id="17439" name="Object 31">
            <a:extLst>
              <a:ext uri="{FF2B5EF4-FFF2-40B4-BE49-F238E27FC236}">
                <a16:creationId xmlns:a16="http://schemas.microsoft.com/office/drawing/2014/main" id="{B221DB10-8EAC-49C6-A0C1-B4FBFA27A4FC}"/>
              </a:ext>
            </a:extLst>
          </p:cNvPr>
          <p:cNvGraphicFramePr>
            <a:graphicFrameLocks noChangeAspect="1"/>
          </p:cNvGraphicFramePr>
          <p:nvPr/>
        </p:nvGraphicFramePr>
        <p:xfrm>
          <a:off x="1485900" y="2844800"/>
          <a:ext cx="1397000" cy="2184400"/>
        </p:xfrm>
        <a:graphic>
          <a:graphicData uri="http://schemas.openxmlformats.org/presentationml/2006/ole">
            <mc:AlternateContent xmlns:mc="http://schemas.openxmlformats.org/markup-compatibility/2006">
              <mc:Choice xmlns:v="urn:schemas-microsoft-com:vml" Requires="v">
                <p:oleObj name="Equation" r:id="rId8" imgW="1396800" imgH="2184120" progId="Equation.3">
                  <p:embed/>
                </p:oleObj>
              </mc:Choice>
              <mc:Fallback>
                <p:oleObj name="Equation" r:id="rId8" imgW="1396800" imgH="2184120" progId="Equation.3">
                  <p:embed/>
                  <p:pic>
                    <p:nvPicPr>
                      <p:cNvPr id="0" name="Object 3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85900" y="2844800"/>
                        <a:ext cx="1397000" cy="218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40" name="Object 32">
            <a:extLst>
              <a:ext uri="{FF2B5EF4-FFF2-40B4-BE49-F238E27FC236}">
                <a16:creationId xmlns:a16="http://schemas.microsoft.com/office/drawing/2014/main" id="{D0BE0DD3-07D0-405F-B86D-2EC7DE70738D}"/>
              </a:ext>
            </a:extLst>
          </p:cNvPr>
          <p:cNvGraphicFramePr>
            <a:graphicFrameLocks noChangeAspect="1"/>
          </p:cNvGraphicFramePr>
          <p:nvPr/>
        </p:nvGraphicFramePr>
        <p:xfrm>
          <a:off x="3524250" y="3208338"/>
          <a:ext cx="1612900" cy="341312"/>
        </p:xfrm>
        <a:graphic>
          <a:graphicData uri="http://schemas.openxmlformats.org/presentationml/2006/ole">
            <mc:AlternateContent xmlns:mc="http://schemas.openxmlformats.org/markup-compatibility/2006">
              <mc:Choice xmlns:v="urn:schemas-microsoft-com:vml" Requires="v">
                <p:oleObj name="Equation" r:id="rId10" imgW="1612800" imgH="342720" progId="Equation.3">
                  <p:embed/>
                </p:oleObj>
              </mc:Choice>
              <mc:Fallback>
                <p:oleObj name="Equation" r:id="rId10" imgW="1612800" imgH="342720" progId="Equation.3">
                  <p:embed/>
                  <p:pic>
                    <p:nvPicPr>
                      <p:cNvPr id="0" name="Object 3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24250" y="3208338"/>
                        <a:ext cx="1612900" cy="341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43" name="Object 35">
            <a:extLst>
              <a:ext uri="{FF2B5EF4-FFF2-40B4-BE49-F238E27FC236}">
                <a16:creationId xmlns:a16="http://schemas.microsoft.com/office/drawing/2014/main" id="{61990D0E-9F6F-40A3-8C39-3D29B9A4F28A}"/>
              </a:ext>
            </a:extLst>
          </p:cNvPr>
          <p:cNvGraphicFramePr>
            <a:graphicFrameLocks noChangeAspect="1"/>
          </p:cNvGraphicFramePr>
          <p:nvPr/>
        </p:nvGraphicFramePr>
        <p:xfrm>
          <a:off x="3490913" y="3906838"/>
          <a:ext cx="2527300" cy="341312"/>
        </p:xfrm>
        <a:graphic>
          <a:graphicData uri="http://schemas.openxmlformats.org/presentationml/2006/ole">
            <mc:AlternateContent xmlns:mc="http://schemas.openxmlformats.org/markup-compatibility/2006">
              <mc:Choice xmlns:v="urn:schemas-microsoft-com:vml" Requires="v">
                <p:oleObj name="Equation" r:id="rId12" imgW="2527200" imgH="342720" progId="Equation.3">
                  <p:embed/>
                </p:oleObj>
              </mc:Choice>
              <mc:Fallback>
                <p:oleObj name="Equation" r:id="rId12" imgW="2527200" imgH="342720" progId="Equation.3">
                  <p:embed/>
                  <p:pic>
                    <p:nvPicPr>
                      <p:cNvPr id="0" name="Object 3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90913" y="3906838"/>
                        <a:ext cx="2527300" cy="341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44" name="Object 36">
            <a:extLst>
              <a:ext uri="{FF2B5EF4-FFF2-40B4-BE49-F238E27FC236}">
                <a16:creationId xmlns:a16="http://schemas.microsoft.com/office/drawing/2014/main" id="{A859C5A8-CD33-461B-A66C-7A756814FDCD}"/>
              </a:ext>
            </a:extLst>
          </p:cNvPr>
          <p:cNvGraphicFramePr>
            <a:graphicFrameLocks noChangeAspect="1"/>
          </p:cNvGraphicFramePr>
          <p:nvPr/>
        </p:nvGraphicFramePr>
        <p:xfrm>
          <a:off x="3490913" y="4533900"/>
          <a:ext cx="1943100" cy="1333500"/>
        </p:xfrm>
        <a:graphic>
          <a:graphicData uri="http://schemas.openxmlformats.org/presentationml/2006/ole">
            <mc:AlternateContent xmlns:mc="http://schemas.openxmlformats.org/markup-compatibility/2006">
              <mc:Choice xmlns:v="urn:schemas-microsoft-com:vml" Requires="v">
                <p:oleObj name="Equation" r:id="rId14" imgW="1942920" imgH="1333440" progId="Equation.3">
                  <p:embed/>
                </p:oleObj>
              </mc:Choice>
              <mc:Fallback>
                <p:oleObj name="Equation" r:id="rId14" imgW="1942920" imgH="1333440" progId="Equation.3">
                  <p:embed/>
                  <p:pic>
                    <p:nvPicPr>
                      <p:cNvPr id="0" name="Object 3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490913" y="4533900"/>
                        <a:ext cx="1943100" cy="1333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wipe(left)">
                                      <p:cBhvr>
                                        <p:cTn id="7" dur="500"/>
                                        <p:tgtEl>
                                          <p:spTgt spid="17411">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34a.wav"/>
                                        </p:tgtEl>
                                      </p:cMediaNode>
                                    </p:audio>
                                  </p:subTnLst>
                                </p:cTn>
                              </p:par>
                            </p:childTnLst>
                          </p:cTn>
                        </p:par>
                        <p:par>
                          <p:cTn id="8" fill="hold" nodeType="afterGroup">
                            <p:stCondLst>
                              <p:cond delay="500"/>
                            </p:stCondLst>
                            <p:childTnLst>
                              <p:par>
                                <p:cTn id="9" presetID="22" presetClass="entr" presetSubtype="8" fill="hold" grpId="0" nodeType="afterEffect">
                                  <p:stCondLst>
                                    <p:cond delay="13000"/>
                                  </p:stCondLst>
                                  <p:childTnLst>
                                    <p:set>
                                      <p:cBhvr>
                                        <p:cTn id="10" dur="1" fill="hold">
                                          <p:stCondLst>
                                            <p:cond delay="0"/>
                                          </p:stCondLst>
                                        </p:cTn>
                                        <p:tgtEl>
                                          <p:spTgt spid="17417"/>
                                        </p:tgtEl>
                                        <p:attrNameLst>
                                          <p:attrName>style.visibility</p:attrName>
                                        </p:attrNameLst>
                                      </p:cBhvr>
                                      <p:to>
                                        <p:strVal val="visible"/>
                                      </p:to>
                                    </p:set>
                                    <p:animEffect transition="in" filter="wipe(left)">
                                      <p:cBhvr>
                                        <p:cTn id="11" dur="500"/>
                                        <p:tgtEl>
                                          <p:spTgt spid="17417"/>
                                        </p:tgtEl>
                                      </p:cBhvr>
                                    </p:animEffect>
                                  </p:childTnLst>
                                  <p:subTnLst>
                                    <p:cmd type="evt" cmd="onstopaudio">
                                      <p:cBhvr>
                                        <p:cTn display="0" masterRel="sameClick">
                                          <p:stCondLst>
                                            <p:cond evt="begin" delay="0">
                                              <p:tn val="9"/>
                                            </p:cond>
                                          </p:stCondLst>
                                        </p:cTn>
                                        <p:tgtEl>
                                          <p:sldTgt/>
                                        </p:tgtEl>
                                      </p:cBhvr>
                                    </p:cmd>
                                  </p:sub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7439"/>
                                        </p:tgtEl>
                                        <p:attrNameLst>
                                          <p:attrName>style.visibility</p:attrName>
                                        </p:attrNameLst>
                                      </p:cBhvr>
                                      <p:to>
                                        <p:strVal val="visible"/>
                                      </p:to>
                                    </p:set>
                                    <p:animEffect transition="in" filter="wipe(left)">
                                      <p:cBhvr>
                                        <p:cTn id="16" dur="500"/>
                                        <p:tgtEl>
                                          <p:spTgt spid="17439"/>
                                        </p:tgtEl>
                                      </p:cBhvr>
                                    </p:animEffect>
                                  </p:childTnLst>
                                  <p:subTnLst>
                                    <p:audio>
                                      <p:cMediaNode>
                                        <p:cTn display="0" masterRel="sameClick">
                                          <p:stCondLst>
                                            <p:cond evt="begin" delay="0">
                                              <p:tn val="14"/>
                                            </p:cond>
                                          </p:stCondLst>
                                          <p:endCondLst>
                                            <p:cond evt="onStopAudio" delay="0">
                                              <p:tgtEl>
                                                <p:sldTgt/>
                                              </p:tgtEl>
                                            </p:cond>
                                          </p:endCondLst>
                                        </p:cTn>
                                        <p:tgtEl>
                                          <p:sndTgt r:embed="rId4" name="034b.wav"/>
                                        </p:tgtEl>
                                      </p:cMediaNode>
                                    </p:audio>
                                  </p:sub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7440"/>
                                        </p:tgtEl>
                                        <p:attrNameLst>
                                          <p:attrName>style.visibility</p:attrName>
                                        </p:attrNameLst>
                                      </p:cBhvr>
                                      <p:to>
                                        <p:strVal val="visible"/>
                                      </p:to>
                                    </p:set>
                                    <p:animEffect transition="in" filter="wipe(left)">
                                      <p:cBhvr>
                                        <p:cTn id="21" dur="500"/>
                                        <p:tgtEl>
                                          <p:spTgt spid="17440"/>
                                        </p:tgtEl>
                                      </p:cBhvr>
                                    </p:animEffect>
                                  </p:childTnLst>
                                  <p:subTnLst>
                                    <p:audio>
                                      <p:cMediaNode>
                                        <p:cTn display="0" masterRel="sameClick">
                                          <p:stCondLst>
                                            <p:cond evt="begin" delay="0">
                                              <p:tn val="19"/>
                                            </p:cond>
                                          </p:stCondLst>
                                          <p:endCondLst>
                                            <p:cond evt="onStopAudio" delay="0">
                                              <p:tgtEl>
                                                <p:sldTgt/>
                                              </p:tgtEl>
                                            </p:cond>
                                          </p:endCondLst>
                                        </p:cTn>
                                        <p:tgtEl>
                                          <p:sndTgt r:embed="rId5" name="034c.wav"/>
                                        </p:tgtEl>
                                      </p:cMediaNode>
                                    </p:audio>
                                  </p:sub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17443"/>
                                        </p:tgtEl>
                                        <p:attrNameLst>
                                          <p:attrName>style.visibility</p:attrName>
                                        </p:attrNameLst>
                                      </p:cBhvr>
                                      <p:to>
                                        <p:strVal val="visible"/>
                                      </p:to>
                                    </p:set>
                                    <p:animEffect transition="in" filter="wipe(left)">
                                      <p:cBhvr>
                                        <p:cTn id="26" dur="500"/>
                                        <p:tgtEl>
                                          <p:spTgt spid="17443"/>
                                        </p:tgtEl>
                                      </p:cBhvr>
                                    </p:animEffect>
                                  </p:childTnLst>
                                  <p:subTnLst>
                                    <p:audio>
                                      <p:cMediaNode>
                                        <p:cTn display="0" masterRel="sameClick">
                                          <p:stCondLst>
                                            <p:cond evt="begin" delay="0">
                                              <p:tn val="24"/>
                                            </p:cond>
                                          </p:stCondLst>
                                          <p:endCondLst>
                                            <p:cond evt="onStopAudio" delay="0">
                                              <p:tgtEl>
                                                <p:sldTgt/>
                                              </p:tgtEl>
                                            </p:cond>
                                          </p:endCondLst>
                                        </p:cTn>
                                        <p:tgtEl>
                                          <p:sndTgt r:embed="rId6" name="034d.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17444"/>
                                        </p:tgtEl>
                                        <p:attrNameLst>
                                          <p:attrName>style.visibility</p:attrName>
                                        </p:attrNameLst>
                                      </p:cBhvr>
                                      <p:to>
                                        <p:strVal val="visible"/>
                                      </p:to>
                                    </p:set>
                                    <p:animEffect transition="in" filter="wipe(left)">
                                      <p:cBhvr>
                                        <p:cTn id="31" dur="500"/>
                                        <p:tgtEl>
                                          <p:spTgt spid="17444"/>
                                        </p:tgtEl>
                                      </p:cBhvr>
                                    </p:animEffect>
                                  </p:childTnLst>
                                  <p:subTnLst>
                                    <p:audio>
                                      <p:cMediaNode>
                                        <p:cTn display="0" masterRel="sameClick">
                                          <p:stCondLst>
                                            <p:cond evt="begin" delay="0">
                                              <p:tn val="29"/>
                                            </p:cond>
                                          </p:stCondLst>
                                          <p:endCondLst>
                                            <p:cond evt="onStopAudio" delay="0">
                                              <p:tgtEl>
                                                <p:sldTgt/>
                                              </p:tgtEl>
                                            </p:cond>
                                          </p:endCondLst>
                                        </p:cTn>
                                        <p:tgtEl>
                                          <p:sndTgt r:embed="rId7" name="034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advAuto="0"/>
      <p:bldP spid="17417"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3C26B3C7-4D61-46BF-97A7-49C464DCE295}"/>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19459" name="Rectangle 3">
            <a:extLst>
              <a:ext uri="{FF2B5EF4-FFF2-40B4-BE49-F238E27FC236}">
                <a16:creationId xmlns:a16="http://schemas.microsoft.com/office/drawing/2014/main" id="{95045C77-E348-4BB9-A338-2278A1C93C49}"/>
              </a:ext>
            </a:extLst>
          </p:cNvPr>
          <p:cNvSpPr>
            <a:spLocks noGrp="1" noChangeArrowheads="1"/>
          </p:cNvSpPr>
          <p:nvPr>
            <p:ph type="body" idx="1"/>
          </p:nvPr>
        </p:nvSpPr>
        <p:spPr>
          <a:xfrm>
            <a:off x="1066800" y="2057400"/>
            <a:ext cx="7391400" cy="685800"/>
          </a:xfrm>
        </p:spPr>
        <p:txBody>
          <a:bodyPr/>
          <a:lstStyle/>
          <a:p>
            <a:r>
              <a:rPr lang="en-US" altLang="en-US" sz="1800">
                <a:latin typeface="Times New Roman" panose="02020603050405020304" pitchFamily="18" charset="0"/>
              </a:rPr>
              <a:t>A ball is thrown to a height of 40 m above its starting point.  With what velocity was it thrown?</a:t>
            </a:r>
          </a:p>
          <a:p>
            <a:endParaRPr lang="en-US" altLang="en-US" sz="1800">
              <a:latin typeface="Arial" panose="020B0604020202020204" pitchFamily="34" charset="0"/>
            </a:endParaRPr>
          </a:p>
        </p:txBody>
      </p:sp>
      <p:sp>
        <p:nvSpPr>
          <p:cNvPr id="19460" name="Text Box 4">
            <a:extLst>
              <a:ext uri="{FF2B5EF4-FFF2-40B4-BE49-F238E27FC236}">
                <a16:creationId xmlns:a16="http://schemas.microsoft.com/office/drawing/2014/main" id="{E6548EF1-0BA0-443E-ADFA-90EEA5F63B97}"/>
              </a:ext>
            </a:extLst>
          </p:cNvPr>
          <p:cNvSpPr txBox="1">
            <a:spLocks noChangeArrowheads="1"/>
          </p:cNvSpPr>
          <p:nvPr/>
        </p:nvSpPr>
        <p:spPr bwMode="auto">
          <a:xfrm>
            <a:off x="1143000" y="1600200"/>
            <a:ext cx="66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35</a:t>
            </a:r>
          </a:p>
        </p:txBody>
      </p:sp>
      <p:sp>
        <p:nvSpPr>
          <p:cNvPr id="19462" name="AutoShape 6">
            <a:hlinkClick r:id="" action="ppaction://hlinkshowjump?jump=firstslide" highlightClick="1" endSnd="1"/>
            <a:extLst>
              <a:ext uri="{FF2B5EF4-FFF2-40B4-BE49-F238E27FC236}">
                <a16:creationId xmlns:a16="http://schemas.microsoft.com/office/drawing/2014/main" id="{812E54FE-F0D8-4C2D-89CE-9E9AD8523532}"/>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63" name="AutoShape 7">
            <a:hlinkClick r:id="" action="ppaction://hlinkshowjump?jump=nextslide" highlightClick="1" endSnd="1"/>
            <a:extLst>
              <a:ext uri="{FF2B5EF4-FFF2-40B4-BE49-F238E27FC236}">
                <a16:creationId xmlns:a16="http://schemas.microsoft.com/office/drawing/2014/main" id="{9D178039-ED42-4681-8EB9-2438E016E3A5}"/>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64" name="AutoShape 8">
            <a:hlinkClick r:id="" action="ppaction://hlinkshowjump?jump=previousslide" highlightClick="1" endSnd="1"/>
            <a:extLst>
              <a:ext uri="{FF2B5EF4-FFF2-40B4-BE49-F238E27FC236}">
                <a16:creationId xmlns:a16="http://schemas.microsoft.com/office/drawing/2014/main" id="{FEF898D9-1CB2-485E-9AE8-2082EB5BFFAF}"/>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65" name="Text Box 9">
            <a:extLst>
              <a:ext uri="{FF2B5EF4-FFF2-40B4-BE49-F238E27FC236}">
                <a16:creationId xmlns:a16="http://schemas.microsoft.com/office/drawing/2014/main" id="{695C99A5-A14F-473A-BFE1-13EEEF5744FA}"/>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19499" name="Text Box 43">
            <a:extLst>
              <a:ext uri="{FF2B5EF4-FFF2-40B4-BE49-F238E27FC236}">
                <a16:creationId xmlns:a16="http://schemas.microsoft.com/office/drawing/2014/main" id="{7906C8E7-ED39-4F73-9AFB-B69AA26B3614}"/>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graphicFrame>
        <p:nvGraphicFramePr>
          <p:cNvPr id="19500" name="Object 44">
            <a:extLst>
              <a:ext uri="{FF2B5EF4-FFF2-40B4-BE49-F238E27FC236}">
                <a16:creationId xmlns:a16="http://schemas.microsoft.com/office/drawing/2014/main" id="{AF5C3D21-7F83-4C18-BF08-D68C6DFB0F95}"/>
              </a:ext>
            </a:extLst>
          </p:cNvPr>
          <p:cNvGraphicFramePr>
            <a:graphicFrameLocks noChangeAspect="1"/>
          </p:cNvGraphicFramePr>
          <p:nvPr/>
        </p:nvGraphicFramePr>
        <p:xfrm>
          <a:off x="1327150" y="2863850"/>
          <a:ext cx="1714500" cy="2146300"/>
        </p:xfrm>
        <a:graphic>
          <a:graphicData uri="http://schemas.openxmlformats.org/presentationml/2006/ole">
            <mc:AlternateContent xmlns:mc="http://schemas.openxmlformats.org/markup-compatibility/2006">
              <mc:Choice xmlns:v="urn:schemas-microsoft-com:vml" Requires="v">
                <p:oleObj name="Equation" r:id="rId8" imgW="1714320" imgH="2145960" progId="Equation.3">
                  <p:embed/>
                </p:oleObj>
              </mc:Choice>
              <mc:Fallback>
                <p:oleObj name="Equation" r:id="rId8" imgW="1714320" imgH="2145960" progId="Equation.3">
                  <p:embed/>
                  <p:pic>
                    <p:nvPicPr>
                      <p:cNvPr id="0" name="Object 4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27150" y="2863850"/>
                        <a:ext cx="1714500" cy="214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501" name="Text Box 45">
            <a:extLst>
              <a:ext uri="{FF2B5EF4-FFF2-40B4-BE49-F238E27FC236}">
                <a16:creationId xmlns:a16="http://schemas.microsoft.com/office/drawing/2014/main" id="{E819B1F0-DE6E-473A-BC40-7571BFD99B00}"/>
              </a:ext>
            </a:extLst>
          </p:cNvPr>
          <p:cNvSpPr txBox="1">
            <a:spLocks noChangeArrowheads="1"/>
          </p:cNvSpPr>
          <p:nvPr/>
        </p:nvSpPr>
        <p:spPr bwMode="auto">
          <a:xfrm>
            <a:off x="4445000" y="2863850"/>
            <a:ext cx="26416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0000"/>
                </a:solidFill>
              </a:rPr>
              <a:t>Choose the initial direction as being positive. i.e. up is +ve.</a:t>
            </a:r>
            <a:endParaRPr lang="en-US" altLang="en-US" sz="1400"/>
          </a:p>
        </p:txBody>
      </p:sp>
      <p:graphicFrame>
        <p:nvGraphicFramePr>
          <p:cNvPr id="19502" name="Object 46">
            <a:extLst>
              <a:ext uri="{FF2B5EF4-FFF2-40B4-BE49-F238E27FC236}">
                <a16:creationId xmlns:a16="http://schemas.microsoft.com/office/drawing/2014/main" id="{6B0A28F8-3ADC-477A-A42C-546DD969D3BB}"/>
              </a:ext>
            </a:extLst>
          </p:cNvPr>
          <p:cNvGraphicFramePr>
            <a:graphicFrameLocks noChangeAspect="1"/>
          </p:cNvGraphicFramePr>
          <p:nvPr/>
        </p:nvGraphicFramePr>
        <p:xfrm>
          <a:off x="3557588" y="3565525"/>
          <a:ext cx="1612900" cy="341313"/>
        </p:xfrm>
        <a:graphic>
          <a:graphicData uri="http://schemas.openxmlformats.org/presentationml/2006/ole">
            <mc:AlternateContent xmlns:mc="http://schemas.openxmlformats.org/markup-compatibility/2006">
              <mc:Choice xmlns:v="urn:schemas-microsoft-com:vml" Requires="v">
                <p:oleObj name="Equation" r:id="rId10" imgW="1612800" imgH="342720" progId="Equation.3">
                  <p:embed/>
                </p:oleObj>
              </mc:Choice>
              <mc:Fallback>
                <p:oleObj name="Equation" r:id="rId10" imgW="1612800" imgH="342720" progId="Equation.3">
                  <p:embed/>
                  <p:pic>
                    <p:nvPicPr>
                      <p:cNvPr id="0" name="Object 4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57588" y="3565525"/>
                        <a:ext cx="1612900"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503" name="Object 47">
            <a:extLst>
              <a:ext uri="{FF2B5EF4-FFF2-40B4-BE49-F238E27FC236}">
                <a16:creationId xmlns:a16="http://schemas.microsoft.com/office/drawing/2014/main" id="{60399CE1-8FDF-433F-BDCA-B61A90A69D08}"/>
              </a:ext>
            </a:extLst>
          </p:cNvPr>
          <p:cNvGraphicFramePr>
            <a:graphicFrameLocks noChangeAspect="1"/>
          </p:cNvGraphicFramePr>
          <p:nvPr/>
        </p:nvGraphicFramePr>
        <p:xfrm>
          <a:off x="3557588" y="4244975"/>
          <a:ext cx="2870200" cy="404813"/>
        </p:xfrm>
        <a:graphic>
          <a:graphicData uri="http://schemas.openxmlformats.org/presentationml/2006/ole">
            <mc:AlternateContent xmlns:mc="http://schemas.openxmlformats.org/markup-compatibility/2006">
              <mc:Choice xmlns:v="urn:schemas-microsoft-com:vml" Requires="v">
                <p:oleObj name="Equation" r:id="rId12" imgW="2869920" imgH="406080" progId="Equation.3">
                  <p:embed/>
                </p:oleObj>
              </mc:Choice>
              <mc:Fallback>
                <p:oleObj name="Equation" r:id="rId12" imgW="2869920" imgH="406080" progId="Equation.3">
                  <p:embed/>
                  <p:pic>
                    <p:nvPicPr>
                      <p:cNvPr id="0" name="Object 4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57588" y="4244975"/>
                        <a:ext cx="2870200" cy="404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504" name="Object 48">
            <a:extLst>
              <a:ext uri="{FF2B5EF4-FFF2-40B4-BE49-F238E27FC236}">
                <a16:creationId xmlns:a16="http://schemas.microsoft.com/office/drawing/2014/main" id="{757B269C-2442-496B-AD86-BB49A14C2B4D}"/>
              </a:ext>
            </a:extLst>
          </p:cNvPr>
          <p:cNvGraphicFramePr>
            <a:graphicFrameLocks noChangeAspect="1"/>
          </p:cNvGraphicFramePr>
          <p:nvPr/>
        </p:nvGraphicFramePr>
        <p:xfrm>
          <a:off x="3557588" y="4903788"/>
          <a:ext cx="1498600" cy="1333500"/>
        </p:xfrm>
        <a:graphic>
          <a:graphicData uri="http://schemas.openxmlformats.org/presentationml/2006/ole">
            <mc:AlternateContent xmlns:mc="http://schemas.openxmlformats.org/markup-compatibility/2006">
              <mc:Choice xmlns:v="urn:schemas-microsoft-com:vml" Requires="v">
                <p:oleObj name="Equation" r:id="rId14" imgW="1498320" imgH="1333440" progId="Equation.3">
                  <p:embed/>
                </p:oleObj>
              </mc:Choice>
              <mc:Fallback>
                <p:oleObj name="Equation" r:id="rId14" imgW="1498320" imgH="1333440" progId="Equation.3">
                  <p:embed/>
                  <p:pic>
                    <p:nvPicPr>
                      <p:cNvPr id="0" name="Object 4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57588" y="4903788"/>
                        <a:ext cx="1498600" cy="1333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wipe(left)">
                                      <p:cBhvr>
                                        <p:cTn id="7" dur="500"/>
                                        <p:tgtEl>
                                          <p:spTgt spid="1945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35a.wav"/>
                                        </p:tgtEl>
                                      </p:cMediaNode>
                                    </p:audio>
                                  </p:subTnLst>
                                </p:cTn>
                              </p:par>
                            </p:childTnLst>
                          </p:cTn>
                        </p:par>
                        <p:par>
                          <p:cTn id="8" fill="hold" nodeType="afterGroup">
                            <p:stCondLst>
                              <p:cond delay="500"/>
                            </p:stCondLst>
                            <p:childTnLst>
                              <p:par>
                                <p:cTn id="9" presetID="22" presetClass="entr" presetSubtype="8" fill="hold" grpId="0" nodeType="afterEffect">
                                  <p:stCondLst>
                                    <p:cond delay="7000"/>
                                  </p:stCondLst>
                                  <p:childTnLst>
                                    <p:set>
                                      <p:cBhvr>
                                        <p:cTn id="10" dur="1" fill="hold">
                                          <p:stCondLst>
                                            <p:cond delay="0"/>
                                          </p:stCondLst>
                                        </p:cTn>
                                        <p:tgtEl>
                                          <p:spTgt spid="19465"/>
                                        </p:tgtEl>
                                        <p:attrNameLst>
                                          <p:attrName>style.visibility</p:attrName>
                                        </p:attrNameLst>
                                      </p:cBhvr>
                                      <p:to>
                                        <p:strVal val="visible"/>
                                      </p:to>
                                    </p:set>
                                    <p:animEffect transition="in" filter="wipe(left)">
                                      <p:cBhvr>
                                        <p:cTn id="11" dur="500"/>
                                        <p:tgtEl>
                                          <p:spTgt spid="19465"/>
                                        </p:tgtEl>
                                      </p:cBhvr>
                                    </p:animEffect>
                                  </p:childTnLst>
                                  <p:subTnLst>
                                    <p:cmd type="evt" cmd="onstopaudio">
                                      <p:cBhvr>
                                        <p:cTn display="0" masterRel="sameClick">
                                          <p:stCondLst>
                                            <p:cond evt="begin" delay="0">
                                              <p:tn val="9"/>
                                            </p:cond>
                                          </p:stCondLst>
                                        </p:cTn>
                                        <p:tgtEl>
                                          <p:sldTgt/>
                                        </p:tgtEl>
                                      </p:cBhvr>
                                    </p:cmd>
                                  </p:sub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9500"/>
                                        </p:tgtEl>
                                        <p:attrNameLst>
                                          <p:attrName>style.visibility</p:attrName>
                                        </p:attrNameLst>
                                      </p:cBhvr>
                                      <p:to>
                                        <p:strVal val="visible"/>
                                      </p:to>
                                    </p:set>
                                    <p:animEffect transition="in" filter="wipe(left)">
                                      <p:cBhvr>
                                        <p:cTn id="16" dur="500"/>
                                        <p:tgtEl>
                                          <p:spTgt spid="19500"/>
                                        </p:tgtEl>
                                      </p:cBhvr>
                                    </p:animEffect>
                                  </p:childTnLst>
                                  <p:subTnLst>
                                    <p:audio>
                                      <p:cMediaNode>
                                        <p:cTn display="0" masterRel="sameClick">
                                          <p:stCondLst>
                                            <p:cond evt="begin" delay="0">
                                              <p:tn val="14"/>
                                            </p:cond>
                                          </p:stCondLst>
                                          <p:endCondLst>
                                            <p:cond evt="onStopAudio" delay="0">
                                              <p:tgtEl>
                                                <p:sldTgt/>
                                              </p:tgtEl>
                                            </p:cond>
                                          </p:endCondLst>
                                        </p:cTn>
                                        <p:tgtEl>
                                          <p:sndTgt r:embed="rId4" name="035b.wav"/>
                                        </p:tgtEl>
                                      </p:cMediaNode>
                                    </p:audio>
                                  </p:subTnLst>
                                </p:cTn>
                              </p:par>
                            </p:childTnLst>
                          </p:cTn>
                        </p:par>
                        <p:par>
                          <p:cTn id="17" fill="hold" nodeType="afterGroup">
                            <p:stCondLst>
                              <p:cond delay="500"/>
                            </p:stCondLst>
                            <p:childTnLst>
                              <p:par>
                                <p:cTn id="18" presetID="22" presetClass="entr" presetSubtype="8" fill="hold" grpId="0" nodeType="afterEffect">
                                  <p:stCondLst>
                                    <p:cond delay="10000"/>
                                  </p:stCondLst>
                                  <p:childTnLst>
                                    <p:set>
                                      <p:cBhvr>
                                        <p:cTn id="19" dur="1" fill="hold">
                                          <p:stCondLst>
                                            <p:cond delay="0"/>
                                          </p:stCondLst>
                                        </p:cTn>
                                        <p:tgtEl>
                                          <p:spTgt spid="19501"/>
                                        </p:tgtEl>
                                        <p:attrNameLst>
                                          <p:attrName>style.visibility</p:attrName>
                                        </p:attrNameLst>
                                      </p:cBhvr>
                                      <p:to>
                                        <p:strVal val="visible"/>
                                      </p:to>
                                    </p:set>
                                    <p:animEffect transition="in" filter="wipe(left)">
                                      <p:cBhvr>
                                        <p:cTn id="20" dur="500"/>
                                        <p:tgtEl>
                                          <p:spTgt spid="1950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19502"/>
                                        </p:tgtEl>
                                        <p:attrNameLst>
                                          <p:attrName>style.visibility</p:attrName>
                                        </p:attrNameLst>
                                      </p:cBhvr>
                                      <p:to>
                                        <p:strVal val="visible"/>
                                      </p:to>
                                    </p:set>
                                    <p:animEffect transition="in" filter="wipe(left)">
                                      <p:cBhvr>
                                        <p:cTn id="25" dur="500"/>
                                        <p:tgtEl>
                                          <p:spTgt spid="19502"/>
                                        </p:tgtEl>
                                      </p:cBhvr>
                                    </p:animEffect>
                                  </p:childTnLst>
                                  <p:subTnLst>
                                    <p:audio>
                                      <p:cMediaNode>
                                        <p:cTn display="0" masterRel="sameClick">
                                          <p:stCondLst>
                                            <p:cond evt="begin" delay="0">
                                              <p:tn val="23"/>
                                            </p:cond>
                                          </p:stCondLst>
                                          <p:endCondLst>
                                            <p:cond evt="onStopAudio" delay="0">
                                              <p:tgtEl>
                                                <p:sldTgt/>
                                              </p:tgtEl>
                                            </p:cond>
                                          </p:endCondLst>
                                        </p:cTn>
                                        <p:tgtEl>
                                          <p:sndTgt r:embed="rId5" name="035c.wav"/>
                                        </p:tgtEl>
                                      </p:cMediaNode>
                                    </p:audio>
                                  </p:sub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19503"/>
                                        </p:tgtEl>
                                        <p:attrNameLst>
                                          <p:attrName>style.visibility</p:attrName>
                                        </p:attrNameLst>
                                      </p:cBhvr>
                                      <p:to>
                                        <p:strVal val="visible"/>
                                      </p:to>
                                    </p:set>
                                    <p:animEffect transition="in" filter="wipe(left)">
                                      <p:cBhvr>
                                        <p:cTn id="30" dur="500"/>
                                        <p:tgtEl>
                                          <p:spTgt spid="19503"/>
                                        </p:tgtEl>
                                      </p:cBhvr>
                                    </p:animEffect>
                                  </p:childTnLst>
                                  <p:subTnLst>
                                    <p:audio>
                                      <p:cMediaNode>
                                        <p:cTn display="0" masterRel="sameClick">
                                          <p:stCondLst>
                                            <p:cond evt="begin" delay="0">
                                              <p:tn val="28"/>
                                            </p:cond>
                                          </p:stCondLst>
                                          <p:endCondLst>
                                            <p:cond evt="onStopAudio" delay="0">
                                              <p:tgtEl>
                                                <p:sldTgt/>
                                              </p:tgtEl>
                                            </p:cond>
                                          </p:endCondLst>
                                        </p:cTn>
                                        <p:tgtEl>
                                          <p:sndTgt r:embed="rId6" name="035d.wav"/>
                                        </p:tgtEl>
                                      </p:cMediaNode>
                                    </p:audio>
                                  </p:subTnLst>
                                </p:cTn>
                              </p:par>
                            </p:childTnLst>
                          </p:cTn>
                        </p:par>
                        <p:par>
                          <p:cTn id="31" fill="hold" nodeType="afterGroup">
                            <p:stCondLst>
                              <p:cond delay="500"/>
                            </p:stCondLst>
                            <p:childTnLst>
                              <p:par>
                                <p:cTn id="32" presetID="22" presetClass="entr" presetSubtype="8" fill="hold" nodeType="afterEffect">
                                  <p:stCondLst>
                                    <p:cond delay="7000"/>
                                  </p:stCondLst>
                                  <p:childTnLst>
                                    <p:set>
                                      <p:cBhvr>
                                        <p:cTn id="33" dur="1" fill="hold">
                                          <p:stCondLst>
                                            <p:cond delay="0"/>
                                          </p:stCondLst>
                                        </p:cTn>
                                        <p:tgtEl>
                                          <p:spTgt spid="19504"/>
                                        </p:tgtEl>
                                        <p:attrNameLst>
                                          <p:attrName>style.visibility</p:attrName>
                                        </p:attrNameLst>
                                      </p:cBhvr>
                                      <p:to>
                                        <p:strVal val="visible"/>
                                      </p:to>
                                    </p:set>
                                    <p:animEffect transition="in" filter="wipe(left)">
                                      <p:cBhvr>
                                        <p:cTn id="34" dur="500"/>
                                        <p:tgtEl>
                                          <p:spTgt spid="19504"/>
                                        </p:tgtEl>
                                      </p:cBhvr>
                                    </p:animEffect>
                                  </p:childTnLst>
                                  <p:subTnLst>
                                    <p:audio>
                                      <p:cMediaNode>
                                        <p:cTn display="0" masterRel="sameClick">
                                          <p:stCondLst>
                                            <p:cond evt="begin" delay="0">
                                              <p:tn val="32"/>
                                            </p:cond>
                                          </p:stCondLst>
                                          <p:endCondLst>
                                            <p:cond evt="onStopAudio" delay="0">
                                              <p:tgtEl>
                                                <p:sldTgt/>
                                              </p:tgtEl>
                                            </p:cond>
                                          </p:endCondLst>
                                        </p:cTn>
                                        <p:tgtEl>
                                          <p:sndTgt r:embed="rId7" name="035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advAuto="0"/>
      <p:bldP spid="19465" grpId="0" autoUpdateAnimBg="0"/>
      <p:bldP spid="19501"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3B0FA507-D77D-42A8-AA3E-C56921DC3C28}"/>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21507" name="Rectangle 3">
            <a:extLst>
              <a:ext uri="{FF2B5EF4-FFF2-40B4-BE49-F238E27FC236}">
                <a16:creationId xmlns:a16="http://schemas.microsoft.com/office/drawing/2014/main" id="{3F8AEF22-B9CF-42EC-A549-84C834E734A9}"/>
              </a:ext>
            </a:extLst>
          </p:cNvPr>
          <p:cNvSpPr>
            <a:spLocks noGrp="1" noChangeArrowheads="1"/>
          </p:cNvSpPr>
          <p:nvPr>
            <p:ph type="body" idx="1"/>
          </p:nvPr>
        </p:nvSpPr>
        <p:spPr>
          <a:xfrm>
            <a:off x="1066800" y="2057400"/>
            <a:ext cx="8077200" cy="685800"/>
          </a:xfrm>
        </p:spPr>
        <p:txBody>
          <a:bodyPr/>
          <a:lstStyle/>
          <a:p>
            <a:r>
              <a:rPr lang="en-US" altLang="en-US" sz="1800">
                <a:latin typeface="Times New Roman" panose="02020603050405020304" pitchFamily="18" charset="0"/>
              </a:rPr>
              <a:t>A car travelling at 30 m s</a:t>
            </a:r>
            <a:r>
              <a:rPr lang="en-US" altLang="en-US" sz="1800" baseline="40000">
                <a:latin typeface="Times New Roman" panose="02020603050405020304" pitchFamily="18" charset="0"/>
              </a:rPr>
              <a:t>-1</a:t>
            </a:r>
            <a:r>
              <a:rPr lang="en-US" altLang="en-US" sz="1800">
                <a:latin typeface="Times New Roman" panose="02020603050405020304" pitchFamily="18" charset="0"/>
              </a:rPr>
              <a:t> slows down at 1.8 m s</a:t>
            </a:r>
            <a:r>
              <a:rPr lang="en-US" altLang="en-US" sz="1800" baseline="42000">
                <a:latin typeface="Times New Roman" panose="02020603050405020304" pitchFamily="18" charset="0"/>
              </a:rPr>
              <a:t>-2</a:t>
            </a:r>
            <a:r>
              <a:rPr lang="en-US" altLang="en-US" sz="1800">
                <a:latin typeface="Times New Roman" panose="02020603050405020304" pitchFamily="18" charset="0"/>
              </a:rPr>
              <a:t> over a distance of 250 m.  How long does it take to stop?</a:t>
            </a:r>
          </a:p>
        </p:txBody>
      </p:sp>
      <p:sp>
        <p:nvSpPr>
          <p:cNvPr id="21508" name="Text Box 4">
            <a:extLst>
              <a:ext uri="{FF2B5EF4-FFF2-40B4-BE49-F238E27FC236}">
                <a16:creationId xmlns:a16="http://schemas.microsoft.com/office/drawing/2014/main" id="{06399772-5D7C-463B-9427-9310E0766B64}"/>
              </a:ext>
            </a:extLst>
          </p:cNvPr>
          <p:cNvSpPr txBox="1">
            <a:spLocks noChangeArrowheads="1"/>
          </p:cNvSpPr>
          <p:nvPr/>
        </p:nvSpPr>
        <p:spPr bwMode="auto">
          <a:xfrm>
            <a:off x="1143000" y="1600200"/>
            <a:ext cx="59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36</a:t>
            </a:r>
          </a:p>
        </p:txBody>
      </p:sp>
      <p:sp>
        <p:nvSpPr>
          <p:cNvPr id="21510" name="AutoShape 6">
            <a:hlinkClick r:id="" action="ppaction://hlinkshowjump?jump=firstslide" highlightClick="1" endSnd="1"/>
            <a:extLst>
              <a:ext uri="{FF2B5EF4-FFF2-40B4-BE49-F238E27FC236}">
                <a16:creationId xmlns:a16="http://schemas.microsoft.com/office/drawing/2014/main" id="{F56AB0B6-C1E0-4634-80C8-F1DA8DFFB588}"/>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11" name="AutoShape 7">
            <a:hlinkClick r:id="" action="ppaction://hlinkshowjump?jump=nextslide" highlightClick="1" endSnd="1"/>
            <a:extLst>
              <a:ext uri="{FF2B5EF4-FFF2-40B4-BE49-F238E27FC236}">
                <a16:creationId xmlns:a16="http://schemas.microsoft.com/office/drawing/2014/main" id="{2D100356-92E6-4530-8F2D-2B6874E38F23}"/>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12" name="AutoShape 8">
            <a:hlinkClick r:id="" action="ppaction://hlinkshowjump?jump=previousslide" highlightClick="1" endSnd="1"/>
            <a:extLst>
              <a:ext uri="{FF2B5EF4-FFF2-40B4-BE49-F238E27FC236}">
                <a16:creationId xmlns:a16="http://schemas.microsoft.com/office/drawing/2014/main" id="{D811A039-B5C6-4D9D-A873-066BF5F54001}"/>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513" name="Text Box 9">
            <a:extLst>
              <a:ext uri="{FF2B5EF4-FFF2-40B4-BE49-F238E27FC236}">
                <a16:creationId xmlns:a16="http://schemas.microsoft.com/office/drawing/2014/main" id="{278464B1-DAEE-46C7-963C-A7D661C37A2A}"/>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21539" name="Text Box 35">
            <a:extLst>
              <a:ext uri="{FF2B5EF4-FFF2-40B4-BE49-F238E27FC236}">
                <a16:creationId xmlns:a16="http://schemas.microsoft.com/office/drawing/2014/main" id="{47D5558B-FC9F-406A-A89C-775607E40C99}"/>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graphicFrame>
        <p:nvGraphicFramePr>
          <p:cNvPr id="21540" name="Object 36">
            <a:extLst>
              <a:ext uri="{FF2B5EF4-FFF2-40B4-BE49-F238E27FC236}">
                <a16:creationId xmlns:a16="http://schemas.microsoft.com/office/drawing/2014/main" id="{24776787-DD07-4B90-9B9F-8E3ED0BE86B3}"/>
              </a:ext>
            </a:extLst>
          </p:cNvPr>
          <p:cNvGraphicFramePr>
            <a:graphicFrameLocks noChangeAspect="1"/>
          </p:cNvGraphicFramePr>
          <p:nvPr/>
        </p:nvGraphicFramePr>
        <p:xfrm>
          <a:off x="1327150" y="2844800"/>
          <a:ext cx="1714500" cy="2184400"/>
        </p:xfrm>
        <a:graphic>
          <a:graphicData uri="http://schemas.openxmlformats.org/presentationml/2006/ole">
            <mc:AlternateContent xmlns:mc="http://schemas.openxmlformats.org/markup-compatibility/2006">
              <mc:Choice xmlns:v="urn:schemas-microsoft-com:vml" Requires="v">
                <p:oleObj name="Equation" r:id="rId8" imgW="1714320" imgH="2184120" progId="Equation.3">
                  <p:embed/>
                </p:oleObj>
              </mc:Choice>
              <mc:Fallback>
                <p:oleObj name="Equation" r:id="rId8" imgW="1714320" imgH="2184120" progId="Equation.3">
                  <p:embed/>
                  <p:pic>
                    <p:nvPicPr>
                      <p:cNvPr id="0" name="Object 3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27150" y="2844800"/>
                        <a:ext cx="1714500" cy="218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41" name="Object 37">
            <a:extLst>
              <a:ext uri="{FF2B5EF4-FFF2-40B4-BE49-F238E27FC236}">
                <a16:creationId xmlns:a16="http://schemas.microsoft.com/office/drawing/2014/main" id="{DBC51AAE-405B-4539-B99C-9B913FC6C6B6}"/>
              </a:ext>
            </a:extLst>
          </p:cNvPr>
          <p:cNvGraphicFramePr>
            <a:graphicFrameLocks noChangeAspect="1"/>
          </p:cNvGraphicFramePr>
          <p:nvPr/>
        </p:nvGraphicFramePr>
        <p:xfrm>
          <a:off x="3746500" y="3006725"/>
          <a:ext cx="1168400" cy="239713"/>
        </p:xfrm>
        <a:graphic>
          <a:graphicData uri="http://schemas.openxmlformats.org/presentationml/2006/ole">
            <mc:AlternateContent xmlns:mc="http://schemas.openxmlformats.org/markup-compatibility/2006">
              <mc:Choice xmlns:v="urn:schemas-microsoft-com:vml" Requires="v">
                <p:oleObj name="Equation" r:id="rId10" imgW="1168200" imgH="241200" progId="Equation.3">
                  <p:embed/>
                </p:oleObj>
              </mc:Choice>
              <mc:Fallback>
                <p:oleObj name="Equation" r:id="rId10" imgW="1168200" imgH="241200" progId="Equation.3">
                  <p:embed/>
                  <p:pic>
                    <p:nvPicPr>
                      <p:cNvPr id="0" name="Object 3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46500" y="3006725"/>
                        <a:ext cx="1168400" cy="239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42" name="Object 38">
            <a:extLst>
              <a:ext uri="{FF2B5EF4-FFF2-40B4-BE49-F238E27FC236}">
                <a16:creationId xmlns:a16="http://schemas.microsoft.com/office/drawing/2014/main" id="{C1F65E3F-6965-4230-BD26-DD81B34D2505}"/>
              </a:ext>
            </a:extLst>
          </p:cNvPr>
          <p:cNvGraphicFramePr>
            <a:graphicFrameLocks noChangeAspect="1"/>
          </p:cNvGraphicFramePr>
          <p:nvPr/>
        </p:nvGraphicFramePr>
        <p:xfrm>
          <a:off x="3746500" y="3514725"/>
          <a:ext cx="2146300" cy="341313"/>
        </p:xfrm>
        <a:graphic>
          <a:graphicData uri="http://schemas.openxmlformats.org/presentationml/2006/ole">
            <mc:AlternateContent xmlns:mc="http://schemas.openxmlformats.org/markup-compatibility/2006">
              <mc:Choice xmlns:v="urn:schemas-microsoft-com:vml" Requires="v">
                <p:oleObj name="Equation" r:id="rId12" imgW="2145960" imgH="342720" progId="Equation.3">
                  <p:embed/>
                </p:oleObj>
              </mc:Choice>
              <mc:Fallback>
                <p:oleObj name="Equation" r:id="rId12" imgW="2145960" imgH="342720" progId="Equation.3">
                  <p:embed/>
                  <p:pic>
                    <p:nvPicPr>
                      <p:cNvPr id="0" name="Object 3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46500" y="3514725"/>
                        <a:ext cx="2146300"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43" name="Object 39">
            <a:extLst>
              <a:ext uri="{FF2B5EF4-FFF2-40B4-BE49-F238E27FC236}">
                <a16:creationId xmlns:a16="http://schemas.microsoft.com/office/drawing/2014/main" id="{FF92248C-A4B1-4F24-AAC5-5083F3683220}"/>
              </a:ext>
            </a:extLst>
          </p:cNvPr>
          <p:cNvGraphicFramePr>
            <a:graphicFrameLocks noChangeAspect="1"/>
          </p:cNvGraphicFramePr>
          <p:nvPr/>
        </p:nvGraphicFramePr>
        <p:xfrm>
          <a:off x="3746500" y="4306888"/>
          <a:ext cx="2146300" cy="722312"/>
        </p:xfrm>
        <a:graphic>
          <a:graphicData uri="http://schemas.openxmlformats.org/presentationml/2006/ole">
            <mc:AlternateContent xmlns:mc="http://schemas.openxmlformats.org/markup-compatibility/2006">
              <mc:Choice xmlns:v="urn:schemas-microsoft-com:vml" Requires="v">
                <p:oleObj name="Equation" r:id="rId14" imgW="2145960" imgH="723600" progId="Equation.3">
                  <p:embed/>
                </p:oleObj>
              </mc:Choice>
              <mc:Fallback>
                <p:oleObj name="Equation" r:id="rId14" imgW="2145960" imgH="723600" progId="Equation.3">
                  <p:embed/>
                  <p:pic>
                    <p:nvPicPr>
                      <p:cNvPr id="0" name="Object 3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46500" y="4306888"/>
                        <a:ext cx="2146300" cy="722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36a.wav"/>
                                        </p:tgtEl>
                                      </p:cMediaNode>
                                    </p:audio>
                                  </p:subTnLst>
                                </p:cTn>
                              </p:par>
                            </p:childTnLst>
                          </p:cTn>
                        </p:par>
                        <p:par>
                          <p:cTn id="8" fill="hold" nodeType="afterGroup">
                            <p:stCondLst>
                              <p:cond delay="500"/>
                            </p:stCondLst>
                            <p:childTnLst>
                              <p:par>
                                <p:cTn id="9" presetID="22" presetClass="entr" presetSubtype="8" fill="hold" grpId="0" nodeType="afterEffect">
                                  <p:stCondLst>
                                    <p:cond delay="11000"/>
                                  </p:stCondLst>
                                  <p:childTnLst>
                                    <p:set>
                                      <p:cBhvr>
                                        <p:cTn id="10" dur="1" fill="hold">
                                          <p:stCondLst>
                                            <p:cond delay="0"/>
                                          </p:stCondLst>
                                        </p:cTn>
                                        <p:tgtEl>
                                          <p:spTgt spid="21513"/>
                                        </p:tgtEl>
                                        <p:attrNameLst>
                                          <p:attrName>style.visibility</p:attrName>
                                        </p:attrNameLst>
                                      </p:cBhvr>
                                      <p:to>
                                        <p:strVal val="visible"/>
                                      </p:to>
                                    </p:set>
                                    <p:animEffect transition="in" filter="wipe(left)">
                                      <p:cBhvr>
                                        <p:cTn id="11" dur="500"/>
                                        <p:tgtEl>
                                          <p:spTgt spid="21513"/>
                                        </p:tgtEl>
                                      </p:cBhvr>
                                    </p:animEffect>
                                  </p:childTnLst>
                                  <p:subTnLst>
                                    <p:cmd type="evt" cmd="onstopaudio">
                                      <p:cBhvr>
                                        <p:cTn display="0" masterRel="sameClick">
                                          <p:stCondLst>
                                            <p:cond evt="begin" delay="0">
                                              <p:tn val="9"/>
                                            </p:cond>
                                          </p:stCondLst>
                                        </p:cTn>
                                        <p:tgtEl>
                                          <p:sldTgt/>
                                        </p:tgtEl>
                                      </p:cBhvr>
                                    </p:cmd>
                                  </p:sub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21540"/>
                                        </p:tgtEl>
                                        <p:attrNameLst>
                                          <p:attrName>style.visibility</p:attrName>
                                        </p:attrNameLst>
                                      </p:cBhvr>
                                      <p:to>
                                        <p:strVal val="visible"/>
                                      </p:to>
                                    </p:set>
                                    <p:animEffect transition="in" filter="wipe(left)">
                                      <p:cBhvr>
                                        <p:cTn id="16" dur="500"/>
                                        <p:tgtEl>
                                          <p:spTgt spid="21540"/>
                                        </p:tgtEl>
                                      </p:cBhvr>
                                    </p:animEffect>
                                  </p:childTnLst>
                                  <p:subTnLst>
                                    <p:audio>
                                      <p:cMediaNode>
                                        <p:cTn display="0" masterRel="sameClick">
                                          <p:stCondLst>
                                            <p:cond evt="begin" delay="0">
                                              <p:tn val="14"/>
                                            </p:cond>
                                          </p:stCondLst>
                                          <p:endCondLst>
                                            <p:cond evt="onStopAudio" delay="0">
                                              <p:tgtEl>
                                                <p:sldTgt/>
                                              </p:tgtEl>
                                            </p:cond>
                                          </p:endCondLst>
                                        </p:cTn>
                                        <p:tgtEl>
                                          <p:sndTgt r:embed="rId4" name="036b.wav"/>
                                        </p:tgtEl>
                                      </p:cMediaNode>
                                    </p:audio>
                                  </p:sub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21541"/>
                                        </p:tgtEl>
                                        <p:attrNameLst>
                                          <p:attrName>style.visibility</p:attrName>
                                        </p:attrNameLst>
                                      </p:cBhvr>
                                      <p:to>
                                        <p:strVal val="visible"/>
                                      </p:to>
                                    </p:set>
                                    <p:animEffect transition="in" filter="wipe(left)">
                                      <p:cBhvr>
                                        <p:cTn id="21" dur="500"/>
                                        <p:tgtEl>
                                          <p:spTgt spid="21541"/>
                                        </p:tgtEl>
                                      </p:cBhvr>
                                    </p:animEffect>
                                  </p:childTnLst>
                                  <p:subTnLst>
                                    <p:audio>
                                      <p:cMediaNode>
                                        <p:cTn display="0" masterRel="sameClick">
                                          <p:stCondLst>
                                            <p:cond evt="begin" delay="0">
                                              <p:tn val="19"/>
                                            </p:cond>
                                          </p:stCondLst>
                                          <p:endCondLst>
                                            <p:cond evt="onStopAudio" delay="0">
                                              <p:tgtEl>
                                                <p:sldTgt/>
                                              </p:tgtEl>
                                            </p:cond>
                                          </p:endCondLst>
                                        </p:cTn>
                                        <p:tgtEl>
                                          <p:sndTgt r:embed="rId5" name="036c.wav"/>
                                        </p:tgtEl>
                                      </p:cMediaNode>
                                    </p:audio>
                                  </p:sub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21542"/>
                                        </p:tgtEl>
                                        <p:attrNameLst>
                                          <p:attrName>style.visibility</p:attrName>
                                        </p:attrNameLst>
                                      </p:cBhvr>
                                      <p:to>
                                        <p:strVal val="visible"/>
                                      </p:to>
                                    </p:set>
                                    <p:animEffect transition="in" filter="wipe(left)">
                                      <p:cBhvr>
                                        <p:cTn id="26" dur="500"/>
                                        <p:tgtEl>
                                          <p:spTgt spid="21542"/>
                                        </p:tgtEl>
                                      </p:cBhvr>
                                    </p:animEffect>
                                  </p:childTnLst>
                                  <p:subTnLst>
                                    <p:audio>
                                      <p:cMediaNode>
                                        <p:cTn display="0" masterRel="sameClick">
                                          <p:stCondLst>
                                            <p:cond evt="begin" delay="0">
                                              <p:tn val="24"/>
                                            </p:cond>
                                          </p:stCondLst>
                                          <p:endCondLst>
                                            <p:cond evt="onStopAudio" delay="0">
                                              <p:tgtEl>
                                                <p:sldTgt/>
                                              </p:tgtEl>
                                            </p:cond>
                                          </p:endCondLst>
                                        </p:cTn>
                                        <p:tgtEl>
                                          <p:sndTgt r:embed="rId6" name="036d.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21543"/>
                                        </p:tgtEl>
                                        <p:attrNameLst>
                                          <p:attrName>style.visibility</p:attrName>
                                        </p:attrNameLst>
                                      </p:cBhvr>
                                      <p:to>
                                        <p:strVal val="visible"/>
                                      </p:to>
                                    </p:set>
                                    <p:animEffect transition="in" filter="wipe(left)">
                                      <p:cBhvr>
                                        <p:cTn id="31" dur="500"/>
                                        <p:tgtEl>
                                          <p:spTgt spid="21543"/>
                                        </p:tgtEl>
                                      </p:cBhvr>
                                    </p:animEffect>
                                  </p:childTnLst>
                                  <p:subTnLst>
                                    <p:audio>
                                      <p:cMediaNode>
                                        <p:cTn display="0" masterRel="sameClick">
                                          <p:stCondLst>
                                            <p:cond evt="begin" delay="0">
                                              <p:tn val="29"/>
                                            </p:cond>
                                          </p:stCondLst>
                                          <p:endCondLst>
                                            <p:cond evt="onStopAudio" delay="0">
                                              <p:tgtEl>
                                                <p:sldTgt/>
                                              </p:tgtEl>
                                            </p:cond>
                                          </p:endCondLst>
                                        </p:cTn>
                                        <p:tgtEl>
                                          <p:sndTgt r:embed="rId7" name="036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advAuto="0"/>
      <p:bldP spid="21513"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61295B82-40A5-4863-A5C5-FE3CB03E0698}"/>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23555" name="Rectangle 3">
            <a:extLst>
              <a:ext uri="{FF2B5EF4-FFF2-40B4-BE49-F238E27FC236}">
                <a16:creationId xmlns:a16="http://schemas.microsoft.com/office/drawing/2014/main" id="{C9D9A1F0-44E8-414A-AA3E-FDA03DF42941}"/>
              </a:ext>
            </a:extLst>
          </p:cNvPr>
          <p:cNvSpPr>
            <a:spLocks noGrp="1" noChangeArrowheads="1"/>
          </p:cNvSpPr>
          <p:nvPr>
            <p:ph type="body" idx="1"/>
          </p:nvPr>
        </p:nvSpPr>
        <p:spPr>
          <a:xfrm>
            <a:off x="1066800" y="2057400"/>
            <a:ext cx="7391400" cy="685800"/>
          </a:xfrm>
        </p:spPr>
        <p:txBody>
          <a:bodyPr/>
          <a:lstStyle/>
          <a:p>
            <a:r>
              <a:rPr lang="en-US" altLang="en-US" sz="1800">
                <a:latin typeface="Times New Roman" panose="02020603050405020304" pitchFamily="18" charset="0"/>
              </a:rPr>
              <a:t>If a stone is thrown vertically down a well at 5 m s</a:t>
            </a:r>
            <a:r>
              <a:rPr lang="en-US" altLang="en-US" sz="1800" baseline="40000">
                <a:latin typeface="Times New Roman" panose="02020603050405020304" pitchFamily="18" charset="0"/>
              </a:rPr>
              <a:t>-1</a:t>
            </a:r>
            <a:r>
              <a:rPr lang="en-US" altLang="en-US" sz="1800">
                <a:latin typeface="Times New Roman" panose="02020603050405020304" pitchFamily="18" charset="0"/>
              </a:rPr>
              <a:t>, calculate the time taken for the stone to reach the water surface 60 m below.</a:t>
            </a:r>
          </a:p>
        </p:txBody>
      </p:sp>
      <p:sp>
        <p:nvSpPr>
          <p:cNvPr id="23556" name="Text Box 4">
            <a:extLst>
              <a:ext uri="{FF2B5EF4-FFF2-40B4-BE49-F238E27FC236}">
                <a16:creationId xmlns:a16="http://schemas.microsoft.com/office/drawing/2014/main" id="{BB8A80B0-976B-4D72-8A9A-EC801C689C2A}"/>
              </a:ext>
            </a:extLst>
          </p:cNvPr>
          <p:cNvSpPr txBox="1">
            <a:spLocks noChangeArrowheads="1"/>
          </p:cNvSpPr>
          <p:nvPr/>
        </p:nvSpPr>
        <p:spPr bwMode="auto">
          <a:xfrm>
            <a:off x="1143000" y="1600200"/>
            <a:ext cx="60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37</a:t>
            </a:r>
          </a:p>
        </p:txBody>
      </p:sp>
      <p:sp>
        <p:nvSpPr>
          <p:cNvPr id="23558" name="AutoShape 6">
            <a:hlinkClick r:id="" action="ppaction://hlinkshowjump?jump=firstslide" highlightClick="1" endSnd="1"/>
            <a:extLst>
              <a:ext uri="{FF2B5EF4-FFF2-40B4-BE49-F238E27FC236}">
                <a16:creationId xmlns:a16="http://schemas.microsoft.com/office/drawing/2014/main" id="{345715C8-040E-4C89-8160-2568CBDF2FE0}"/>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559" name="AutoShape 7">
            <a:hlinkClick r:id="" action="ppaction://hlinkshowjump?jump=nextslide" highlightClick="1" endSnd="1"/>
            <a:extLst>
              <a:ext uri="{FF2B5EF4-FFF2-40B4-BE49-F238E27FC236}">
                <a16:creationId xmlns:a16="http://schemas.microsoft.com/office/drawing/2014/main" id="{9D20CA51-4092-48F4-9D16-93F2F41A2CF2}"/>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560" name="AutoShape 8">
            <a:hlinkClick r:id="" action="ppaction://hlinkshowjump?jump=previousslide" highlightClick="1" endSnd="1"/>
            <a:extLst>
              <a:ext uri="{FF2B5EF4-FFF2-40B4-BE49-F238E27FC236}">
                <a16:creationId xmlns:a16="http://schemas.microsoft.com/office/drawing/2014/main" id="{D51C7428-4C0F-4679-A82C-3D4C2D0CB51E}"/>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561" name="Text Box 9">
            <a:extLst>
              <a:ext uri="{FF2B5EF4-FFF2-40B4-BE49-F238E27FC236}">
                <a16:creationId xmlns:a16="http://schemas.microsoft.com/office/drawing/2014/main" id="{0C9EFF72-2FC7-4AAD-9B8B-7C8283923FE5}"/>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23579" name="Text Box 27">
            <a:extLst>
              <a:ext uri="{FF2B5EF4-FFF2-40B4-BE49-F238E27FC236}">
                <a16:creationId xmlns:a16="http://schemas.microsoft.com/office/drawing/2014/main" id="{95FCD921-F5F0-490F-897F-EBA748E55939}"/>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graphicFrame>
        <p:nvGraphicFramePr>
          <p:cNvPr id="23580" name="Object 28">
            <a:extLst>
              <a:ext uri="{FF2B5EF4-FFF2-40B4-BE49-F238E27FC236}">
                <a16:creationId xmlns:a16="http://schemas.microsoft.com/office/drawing/2014/main" id="{62692B31-88DB-4EEF-8F30-DEC371669DF6}"/>
              </a:ext>
            </a:extLst>
          </p:cNvPr>
          <p:cNvGraphicFramePr>
            <a:graphicFrameLocks noChangeAspect="1"/>
          </p:cNvGraphicFramePr>
          <p:nvPr/>
        </p:nvGraphicFramePr>
        <p:xfrm>
          <a:off x="1416050" y="2844800"/>
          <a:ext cx="1536700" cy="2184400"/>
        </p:xfrm>
        <a:graphic>
          <a:graphicData uri="http://schemas.openxmlformats.org/presentationml/2006/ole">
            <mc:AlternateContent xmlns:mc="http://schemas.openxmlformats.org/markup-compatibility/2006">
              <mc:Choice xmlns:v="urn:schemas-microsoft-com:vml" Requires="v">
                <p:oleObj name="Equation" r:id="rId12" imgW="1536480" imgH="2184120" progId="Equation.3">
                  <p:embed/>
                </p:oleObj>
              </mc:Choice>
              <mc:Fallback>
                <p:oleObj name="Equation" r:id="rId12" imgW="1536480" imgH="2184120" progId="Equation.3">
                  <p:embed/>
                  <p:pic>
                    <p:nvPicPr>
                      <p:cNvPr id="0" name="Object 2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16050" y="2844800"/>
                        <a:ext cx="1536700" cy="218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81" name="Text Box 29">
            <a:extLst>
              <a:ext uri="{FF2B5EF4-FFF2-40B4-BE49-F238E27FC236}">
                <a16:creationId xmlns:a16="http://schemas.microsoft.com/office/drawing/2014/main" id="{DFB9F5CF-B2F7-4B8C-9E06-D7B9C3EF2872}"/>
              </a:ext>
            </a:extLst>
          </p:cNvPr>
          <p:cNvSpPr txBox="1">
            <a:spLocks noChangeArrowheads="1"/>
          </p:cNvSpPr>
          <p:nvPr/>
        </p:nvSpPr>
        <p:spPr bwMode="auto">
          <a:xfrm>
            <a:off x="4445000" y="2863850"/>
            <a:ext cx="26416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0000"/>
                </a:solidFill>
              </a:rPr>
              <a:t>Choose the initial direction as being positive. i.e. down is +ve.</a:t>
            </a:r>
            <a:endParaRPr lang="en-US" altLang="en-US" sz="1400"/>
          </a:p>
        </p:txBody>
      </p:sp>
      <p:graphicFrame>
        <p:nvGraphicFramePr>
          <p:cNvPr id="23585" name="Object 33">
            <a:extLst>
              <a:ext uri="{FF2B5EF4-FFF2-40B4-BE49-F238E27FC236}">
                <a16:creationId xmlns:a16="http://schemas.microsoft.com/office/drawing/2014/main" id="{1E0ACF39-B0CE-4EC6-A506-AD292F70D2A8}"/>
              </a:ext>
            </a:extLst>
          </p:cNvPr>
          <p:cNvGraphicFramePr>
            <a:graphicFrameLocks noChangeAspect="1"/>
          </p:cNvGraphicFramePr>
          <p:nvPr/>
        </p:nvGraphicFramePr>
        <p:xfrm>
          <a:off x="3557588" y="3565525"/>
          <a:ext cx="1612900" cy="341313"/>
        </p:xfrm>
        <a:graphic>
          <a:graphicData uri="http://schemas.openxmlformats.org/presentationml/2006/ole">
            <mc:AlternateContent xmlns:mc="http://schemas.openxmlformats.org/markup-compatibility/2006">
              <mc:Choice xmlns:v="urn:schemas-microsoft-com:vml" Requires="v">
                <p:oleObj name="Equation" r:id="rId14" imgW="1612800" imgH="342720" progId="Equation.3">
                  <p:embed/>
                </p:oleObj>
              </mc:Choice>
              <mc:Fallback>
                <p:oleObj name="Equation" r:id="rId14" imgW="1612800" imgH="342720" progId="Equation.3">
                  <p:embed/>
                  <p:pic>
                    <p:nvPicPr>
                      <p:cNvPr id="0" name="Object 3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57588" y="3565525"/>
                        <a:ext cx="1612900"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86" name="Object 34">
            <a:extLst>
              <a:ext uri="{FF2B5EF4-FFF2-40B4-BE49-F238E27FC236}">
                <a16:creationId xmlns:a16="http://schemas.microsoft.com/office/drawing/2014/main" id="{9F47A99F-8A80-4181-865B-A25D31A01E3F}"/>
              </a:ext>
            </a:extLst>
          </p:cNvPr>
          <p:cNvGraphicFramePr>
            <a:graphicFrameLocks noChangeAspect="1"/>
          </p:cNvGraphicFramePr>
          <p:nvPr/>
        </p:nvGraphicFramePr>
        <p:xfrm>
          <a:off x="3557588" y="4059238"/>
          <a:ext cx="2451100" cy="341312"/>
        </p:xfrm>
        <a:graphic>
          <a:graphicData uri="http://schemas.openxmlformats.org/presentationml/2006/ole">
            <mc:AlternateContent xmlns:mc="http://schemas.openxmlformats.org/markup-compatibility/2006">
              <mc:Choice xmlns:v="urn:schemas-microsoft-com:vml" Requires="v">
                <p:oleObj name="Equation" r:id="rId16" imgW="2450880" imgH="342720" progId="Equation.3">
                  <p:embed/>
                </p:oleObj>
              </mc:Choice>
              <mc:Fallback>
                <p:oleObj name="Equation" r:id="rId16" imgW="2450880" imgH="342720" progId="Equation.3">
                  <p:embed/>
                  <p:pic>
                    <p:nvPicPr>
                      <p:cNvPr id="0" name="Object 3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557588" y="4059238"/>
                        <a:ext cx="2451100" cy="341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87" name="Object 35">
            <a:extLst>
              <a:ext uri="{FF2B5EF4-FFF2-40B4-BE49-F238E27FC236}">
                <a16:creationId xmlns:a16="http://schemas.microsoft.com/office/drawing/2014/main" id="{B3C06221-7897-4B61-875E-0890ED1FA097}"/>
              </a:ext>
            </a:extLst>
          </p:cNvPr>
          <p:cNvGraphicFramePr>
            <a:graphicFrameLocks noChangeAspect="1"/>
          </p:cNvGraphicFramePr>
          <p:nvPr/>
        </p:nvGraphicFramePr>
        <p:xfrm>
          <a:off x="3557588" y="4857750"/>
          <a:ext cx="1612900" cy="838200"/>
        </p:xfrm>
        <a:graphic>
          <a:graphicData uri="http://schemas.openxmlformats.org/presentationml/2006/ole">
            <mc:AlternateContent xmlns:mc="http://schemas.openxmlformats.org/markup-compatibility/2006">
              <mc:Choice xmlns:v="urn:schemas-microsoft-com:vml" Requires="v">
                <p:oleObj name="Equation" r:id="rId18" imgW="1612800" imgH="838080" progId="Equation.3">
                  <p:embed/>
                </p:oleObj>
              </mc:Choice>
              <mc:Fallback>
                <p:oleObj name="Equation" r:id="rId18" imgW="1612800" imgH="838080" progId="Equation.3">
                  <p:embed/>
                  <p:pic>
                    <p:nvPicPr>
                      <p:cNvPr id="0" name="Object 3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557588" y="4857750"/>
                        <a:ext cx="16129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88" name="Object 36">
            <a:extLst>
              <a:ext uri="{FF2B5EF4-FFF2-40B4-BE49-F238E27FC236}">
                <a16:creationId xmlns:a16="http://schemas.microsoft.com/office/drawing/2014/main" id="{7C2A3FEB-B486-488A-8E11-80CA27F52544}"/>
              </a:ext>
            </a:extLst>
          </p:cNvPr>
          <p:cNvGraphicFramePr>
            <a:graphicFrameLocks noChangeAspect="1"/>
          </p:cNvGraphicFramePr>
          <p:nvPr/>
        </p:nvGraphicFramePr>
        <p:xfrm>
          <a:off x="7086600" y="3667125"/>
          <a:ext cx="1168400" cy="239713"/>
        </p:xfrm>
        <a:graphic>
          <a:graphicData uri="http://schemas.openxmlformats.org/presentationml/2006/ole">
            <mc:AlternateContent xmlns:mc="http://schemas.openxmlformats.org/markup-compatibility/2006">
              <mc:Choice xmlns:v="urn:schemas-microsoft-com:vml" Requires="v">
                <p:oleObj name="Equation" r:id="rId20" imgW="1168200" imgH="241200" progId="Equation.3">
                  <p:embed/>
                </p:oleObj>
              </mc:Choice>
              <mc:Fallback>
                <p:oleObj name="Equation" r:id="rId20" imgW="1168200" imgH="241200" progId="Equation.3">
                  <p:embed/>
                  <p:pic>
                    <p:nvPicPr>
                      <p:cNvPr id="0" name="Object 3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086600" y="3667125"/>
                        <a:ext cx="1168400" cy="239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89" name="Object 37">
            <a:extLst>
              <a:ext uri="{FF2B5EF4-FFF2-40B4-BE49-F238E27FC236}">
                <a16:creationId xmlns:a16="http://schemas.microsoft.com/office/drawing/2014/main" id="{C411552C-A6AF-41CE-AE93-10497D533013}"/>
              </a:ext>
            </a:extLst>
          </p:cNvPr>
          <p:cNvGraphicFramePr>
            <a:graphicFrameLocks noChangeAspect="1"/>
          </p:cNvGraphicFramePr>
          <p:nvPr/>
        </p:nvGraphicFramePr>
        <p:xfrm>
          <a:off x="7010400" y="4141788"/>
          <a:ext cx="1981200" cy="279400"/>
        </p:xfrm>
        <a:graphic>
          <a:graphicData uri="http://schemas.openxmlformats.org/presentationml/2006/ole">
            <mc:AlternateContent xmlns:mc="http://schemas.openxmlformats.org/markup-compatibility/2006">
              <mc:Choice xmlns:v="urn:schemas-microsoft-com:vml" Requires="v">
                <p:oleObj name="Equation" r:id="rId22" imgW="1981080" imgH="279360" progId="Equation.3">
                  <p:embed/>
                </p:oleObj>
              </mc:Choice>
              <mc:Fallback>
                <p:oleObj name="Equation" r:id="rId22" imgW="1981080" imgH="279360" progId="Equation.3">
                  <p:embed/>
                  <p:pic>
                    <p:nvPicPr>
                      <p:cNvPr id="0" name="Object 37"/>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010400" y="4141788"/>
                        <a:ext cx="1981200" cy="27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90" name="Object 38">
            <a:extLst>
              <a:ext uri="{FF2B5EF4-FFF2-40B4-BE49-F238E27FC236}">
                <a16:creationId xmlns:a16="http://schemas.microsoft.com/office/drawing/2014/main" id="{ECB24FDC-4822-4F1E-B4F7-E830C68F60D9}"/>
              </a:ext>
            </a:extLst>
          </p:cNvPr>
          <p:cNvGraphicFramePr>
            <a:graphicFrameLocks noChangeAspect="1"/>
          </p:cNvGraphicFramePr>
          <p:nvPr/>
        </p:nvGraphicFramePr>
        <p:xfrm>
          <a:off x="7010400" y="4857750"/>
          <a:ext cx="1397000" cy="1117600"/>
        </p:xfrm>
        <a:graphic>
          <a:graphicData uri="http://schemas.openxmlformats.org/presentationml/2006/ole">
            <mc:AlternateContent xmlns:mc="http://schemas.openxmlformats.org/markup-compatibility/2006">
              <mc:Choice xmlns:v="urn:schemas-microsoft-com:vml" Requires="v">
                <p:oleObj name="Equation" r:id="rId24" imgW="1396800" imgH="1117440" progId="Equation.3">
                  <p:embed/>
                </p:oleObj>
              </mc:Choice>
              <mc:Fallback>
                <p:oleObj name="Equation" r:id="rId24" imgW="1396800" imgH="1117440" progId="Equation.3">
                  <p:embed/>
                  <p:pic>
                    <p:nvPicPr>
                      <p:cNvPr id="0" name="Object 38"/>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010400" y="4857750"/>
                        <a:ext cx="1397000" cy="111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wipe(left)">
                                      <p:cBhvr>
                                        <p:cTn id="7" dur="500"/>
                                        <p:tgtEl>
                                          <p:spTgt spid="2355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37a.wav"/>
                                        </p:tgtEl>
                                      </p:cMediaNode>
                                    </p:audio>
                                  </p:subTnLst>
                                </p:cTn>
                              </p:par>
                            </p:childTnLst>
                          </p:cTn>
                        </p:par>
                        <p:par>
                          <p:cTn id="8" fill="hold" nodeType="afterGroup">
                            <p:stCondLst>
                              <p:cond delay="500"/>
                            </p:stCondLst>
                            <p:childTnLst>
                              <p:par>
                                <p:cTn id="9" presetID="22" presetClass="entr" presetSubtype="8" fill="hold" grpId="0" nodeType="afterEffect">
                                  <p:stCondLst>
                                    <p:cond delay="10000"/>
                                  </p:stCondLst>
                                  <p:childTnLst>
                                    <p:set>
                                      <p:cBhvr>
                                        <p:cTn id="10" dur="1" fill="hold">
                                          <p:stCondLst>
                                            <p:cond delay="0"/>
                                          </p:stCondLst>
                                        </p:cTn>
                                        <p:tgtEl>
                                          <p:spTgt spid="23561"/>
                                        </p:tgtEl>
                                        <p:attrNameLst>
                                          <p:attrName>style.visibility</p:attrName>
                                        </p:attrNameLst>
                                      </p:cBhvr>
                                      <p:to>
                                        <p:strVal val="visible"/>
                                      </p:to>
                                    </p:set>
                                    <p:animEffect transition="in" filter="wipe(left)">
                                      <p:cBhvr>
                                        <p:cTn id="11" dur="500"/>
                                        <p:tgtEl>
                                          <p:spTgt spid="23561"/>
                                        </p:tgtEl>
                                      </p:cBhvr>
                                    </p:animEffect>
                                  </p:childTnLst>
                                  <p:subTnLst>
                                    <p:cmd type="evt" cmd="onstopaudio">
                                      <p:cBhvr>
                                        <p:cTn display="0" masterRel="sameClick">
                                          <p:stCondLst>
                                            <p:cond evt="begin" delay="0">
                                              <p:tn val="9"/>
                                            </p:cond>
                                          </p:stCondLst>
                                        </p:cTn>
                                        <p:tgtEl>
                                          <p:sldTgt/>
                                        </p:tgtEl>
                                      </p:cBhvr>
                                    </p:cmd>
                                  </p:sub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3581"/>
                                        </p:tgtEl>
                                        <p:attrNameLst>
                                          <p:attrName>style.visibility</p:attrName>
                                        </p:attrNameLst>
                                      </p:cBhvr>
                                      <p:to>
                                        <p:strVal val="visible"/>
                                      </p:to>
                                    </p:set>
                                    <p:animEffect transition="in" filter="wipe(left)">
                                      <p:cBhvr>
                                        <p:cTn id="16" dur="500"/>
                                        <p:tgtEl>
                                          <p:spTgt spid="23581"/>
                                        </p:tgtEl>
                                      </p:cBhvr>
                                    </p:animEffect>
                                  </p:childTnLst>
                                  <p:subTnLst>
                                    <p:audio>
                                      <p:cMediaNode>
                                        <p:cTn display="0" masterRel="sameClick">
                                          <p:stCondLst>
                                            <p:cond evt="begin" delay="0">
                                              <p:tn val="14"/>
                                            </p:cond>
                                          </p:stCondLst>
                                          <p:endCondLst>
                                            <p:cond evt="onStopAudio" delay="0">
                                              <p:tgtEl>
                                                <p:sldTgt/>
                                              </p:tgtEl>
                                            </p:cond>
                                          </p:endCondLst>
                                        </p:cTn>
                                        <p:tgtEl>
                                          <p:sndTgt r:embed="rId4" name="037b.wav"/>
                                        </p:tgtEl>
                                      </p:cMediaNode>
                                    </p:audio>
                                  </p:sub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23580"/>
                                        </p:tgtEl>
                                        <p:attrNameLst>
                                          <p:attrName>style.visibility</p:attrName>
                                        </p:attrNameLst>
                                      </p:cBhvr>
                                      <p:to>
                                        <p:strVal val="visible"/>
                                      </p:to>
                                    </p:set>
                                    <p:animEffect transition="in" filter="wipe(left)">
                                      <p:cBhvr>
                                        <p:cTn id="21" dur="500"/>
                                        <p:tgtEl>
                                          <p:spTgt spid="23580"/>
                                        </p:tgtEl>
                                      </p:cBhvr>
                                    </p:animEffect>
                                  </p:childTnLst>
                                  <p:subTnLst>
                                    <p:audio>
                                      <p:cMediaNode>
                                        <p:cTn display="0" masterRel="sameClick">
                                          <p:stCondLst>
                                            <p:cond evt="begin" delay="0">
                                              <p:tn val="19"/>
                                            </p:cond>
                                          </p:stCondLst>
                                          <p:endCondLst>
                                            <p:cond evt="onStopAudio" delay="0">
                                              <p:tgtEl>
                                                <p:sldTgt/>
                                              </p:tgtEl>
                                            </p:cond>
                                          </p:endCondLst>
                                        </p:cTn>
                                        <p:tgtEl>
                                          <p:sndTgt r:embed="rId5" name="037c.wav"/>
                                        </p:tgtEl>
                                      </p:cMediaNode>
                                    </p:audio>
                                  </p:sub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23585"/>
                                        </p:tgtEl>
                                        <p:attrNameLst>
                                          <p:attrName>style.visibility</p:attrName>
                                        </p:attrNameLst>
                                      </p:cBhvr>
                                      <p:to>
                                        <p:strVal val="visible"/>
                                      </p:to>
                                    </p:set>
                                    <p:animEffect transition="in" filter="wipe(left)">
                                      <p:cBhvr>
                                        <p:cTn id="26" dur="500"/>
                                        <p:tgtEl>
                                          <p:spTgt spid="23585"/>
                                        </p:tgtEl>
                                      </p:cBhvr>
                                    </p:animEffect>
                                  </p:childTnLst>
                                  <p:subTnLst>
                                    <p:audio>
                                      <p:cMediaNode>
                                        <p:cTn display="0" masterRel="sameClick">
                                          <p:stCondLst>
                                            <p:cond evt="begin" delay="0">
                                              <p:tn val="24"/>
                                            </p:cond>
                                          </p:stCondLst>
                                          <p:endCondLst>
                                            <p:cond evt="onStopAudio" delay="0">
                                              <p:tgtEl>
                                                <p:sldTgt/>
                                              </p:tgtEl>
                                            </p:cond>
                                          </p:endCondLst>
                                        </p:cTn>
                                        <p:tgtEl>
                                          <p:sndTgt r:embed="rId6" name="037d.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23586"/>
                                        </p:tgtEl>
                                        <p:attrNameLst>
                                          <p:attrName>style.visibility</p:attrName>
                                        </p:attrNameLst>
                                      </p:cBhvr>
                                      <p:to>
                                        <p:strVal val="visible"/>
                                      </p:to>
                                    </p:set>
                                    <p:animEffect transition="in" filter="wipe(left)">
                                      <p:cBhvr>
                                        <p:cTn id="31" dur="500"/>
                                        <p:tgtEl>
                                          <p:spTgt spid="23586"/>
                                        </p:tgtEl>
                                      </p:cBhvr>
                                    </p:animEffect>
                                  </p:childTnLst>
                                  <p:subTnLst>
                                    <p:audio>
                                      <p:cMediaNode>
                                        <p:cTn display="0" masterRel="sameClick">
                                          <p:stCondLst>
                                            <p:cond evt="begin" delay="0">
                                              <p:tn val="29"/>
                                            </p:cond>
                                          </p:stCondLst>
                                          <p:endCondLst>
                                            <p:cond evt="onStopAudio" delay="0">
                                              <p:tgtEl>
                                                <p:sldTgt/>
                                              </p:tgtEl>
                                            </p:cond>
                                          </p:endCondLst>
                                        </p:cTn>
                                        <p:tgtEl>
                                          <p:sndTgt r:embed="rId7" name="037e.wav"/>
                                        </p:tgtEl>
                                      </p:cMediaNode>
                                    </p:audio>
                                  </p:sub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23587"/>
                                        </p:tgtEl>
                                        <p:attrNameLst>
                                          <p:attrName>style.visibility</p:attrName>
                                        </p:attrNameLst>
                                      </p:cBhvr>
                                      <p:to>
                                        <p:strVal val="visible"/>
                                      </p:to>
                                    </p:set>
                                    <p:animEffect transition="in" filter="wipe(left)">
                                      <p:cBhvr>
                                        <p:cTn id="36" dur="500"/>
                                        <p:tgtEl>
                                          <p:spTgt spid="23587"/>
                                        </p:tgtEl>
                                      </p:cBhvr>
                                    </p:animEffect>
                                  </p:childTnLst>
                                  <p:subTnLst>
                                    <p:audio>
                                      <p:cMediaNode>
                                        <p:cTn display="0" masterRel="sameClick">
                                          <p:stCondLst>
                                            <p:cond evt="begin" delay="0">
                                              <p:tn val="34"/>
                                            </p:cond>
                                          </p:stCondLst>
                                          <p:endCondLst>
                                            <p:cond evt="onStopAudio" delay="0">
                                              <p:tgtEl>
                                                <p:sldTgt/>
                                              </p:tgtEl>
                                            </p:cond>
                                          </p:endCondLst>
                                        </p:cTn>
                                        <p:tgtEl>
                                          <p:sndTgt r:embed="rId8" name="037f.wav"/>
                                        </p:tgtEl>
                                      </p:cMediaNode>
                                    </p:audio>
                                  </p:sub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23588"/>
                                        </p:tgtEl>
                                        <p:attrNameLst>
                                          <p:attrName>style.visibility</p:attrName>
                                        </p:attrNameLst>
                                      </p:cBhvr>
                                      <p:to>
                                        <p:strVal val="visible"/>
                                      </p:to>
                                    </p:set>
                                    <p:animEffect transition="in" filter="wipe(left)">
                                      <p:cBhvr>
                                        <p:cTn id="41" dur="500"/>
                                        <p:tgtEl>
                                          <p:spTgt spid="23588"/>
                                        </p:tgtEl>
                                      </p:cBhvr>
                                    </p:animEffect>
                                  </p:childTnLst>
                                  <p:subTnLst>
                                    <p:audio>
                                      <p:cMediaNode>
                                        <p:cTn display="0" masterRel="sameClick">
                                          <p:stCondLst>
                                            <p:cond evt="begin" delay="0">
                                              <p:tn val="39"/>
                                            </p:cond>
                                          </p:stCondLst>
                                          <p:endCondLst>
                                            <p:cond evt="onStopAudio" delay="0">
                                              <p:tgtEl>
                                                <p:sldTgt/>
                                              </p:tgtEl>
                                            </p:cond>
                                          </p:endCondLst>
                                        </p:cTn>
                                        <p:tgtEl>
                                          <p:sndTgt r:embed="rId9" name="037g.wav"/>
                                        </p:tgtEl>
                                      </p:cMediaNode>
                                    </p:audio>
                                  </p:sub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23589"/>
                                        </p:tgtEl>
                                        <p:attrNameLst>
                                          <p:attrName>style.visibility</p:attrName>
                                        </p:attrNameLst>
                                      </p:cBhvr>
                                      <p:to>
                                        <p:strVal val="visible"/>
                                      </p:to>
                                    </p:set>
                                    <p:animEffect transition="in" filter="wipe(left)">
                                      <p:cBhvr>
                                        <p:cTn id="46" dur="500"/>
                                        <p:tgtEl>
                                          <p:spTgt spid="23589"/>
                                        </p:tgtEl>
                                      </p:cBhvr>
                                    </p:animEffect>
                                  </p:childTnLst>
                                  <p:subTnLst>
                                    <p:audio>
                                      <p:cMediaNode>
                                        <p:cTn display="0" masterRel="sameClick">
                                          <p:stCondLst>
                                            <p:cond evt="begin" delay="0">
                                              <p:tn val="44"/>
                                            </p:cond>
                                          </p:stCondLst>
                                          <p:endCondLst>
                                            <p:cond evt="onStopAudio" delay="0">
                                              <p:tgtEl>
                                                <p:sldTgt/>
                                              </p:tgtEl>
                                            </p:cond>
                                          </p:endCondLst>
                                        </p:cTn>
                                        <p:tgtEl>
                                          <p:sndTgt r:embed="rId10" name="037h.wav"/>
                                        </p:tgtEl>
                                      </p:cMediaNode>
                                    </p:audio>
                                  </p:sub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nodeType="clickEffect">
                                  <p:stCondLst>
                                    <p:cond delay="0"/>
                                  </p:stCondLst>
                                  <p:childTnLst>
                                    <p:set>
                                      <p:cBhvr>
                                        <p:cTn id="50" dur="1" fill="hold">
                                          <p:stCondLst>
                                            <p:cond delay="0"/>
                                          </p:stCondLst>
                                        </p:cTn>
                                        <p:tgtEl>
                                          <p:spTgt spid="23590"/>
                                        </p:tgtEl>
                                        <p:attrNameLst>
                                          <p:attrName>style.visibility</p:attrName>
                                        </p:attrNameLst>
                                      </p:cBhvr>
                                      <p:to>
                                        <p:strVal val="visible"/>
                                      </p:to>
                                    </p:set>
                                    <p:animEffect transition="in" filter="wipe(left)">
                                      <p:cBhvr>
                                        <p:cTn id="51" dur="500"/>
                                        <p:tgtEl>
                                          <p:spTgt spid="23590"/>
                                        </p:tgtEl>
                                      </p:cBhvr>
                                    </p:animEffect>
                                  </p:childTnLst>
                                  <p:subTnLst>
                                    <p:audio>
                                      <p:cMediaNode>
                                        <p:cTn display="0" masterRel="sameClick">
                                          <p:stCondLst>
                                            <p:cond evt="begin" delay="0">
                                              <p:tn val="49"/>
                                            </p:cond>
                                          </p:stCondLst>
                                          <p:endCondLst>
                                            <p:cond evt="onStopAudio" delay="0">
                                              <p:tgtEl>
                                                <p:sldTgt/>
                                              </p:tgtEl>
                                            </p:cond>
                                          </p:endCondLst>
                                        </p:cTn>
                                        <p:tgtEl>
                                          <p:sndTgt r:embed="rId11" name="037i.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advAuto="0"/>
      <p:bldP spid="23561" grpId="0" autoUpdateAnimBg="0"/>
      <p:bldP spid="23581"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69E2D2D2-F5C8-458C-A674-1AC2A49EC253}"/>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25603" name="Rectangle 3">
            <a:extLst>
              <a:ext uri="{FF2B5EF4-FFF2-40B4-BE49-F238E27FC236}">
                <a16:creationId xmlns:a16="http://schemas.microsoft.com/office/drawing/2014/main" id="{DC62D3B2-BF70-4A20-A931-AF6DA6ACD027}"/>
              </a:ext>
            </a:extLst>
          </p:cNvPr>
          <p:cNvSpPr>
            <a:spLocks noGrp="1" noChangeArrowheads="1"/>
          </p:cNvSpPr>
          <p:nvPr>
            <p:ph type="body" idx="1"/>
          </p:nvPr>
        </p:nvSpPr>
        <p:spPr>
          <a:xfrm>
            <a:off x="1066800" y="2057400"/>
            <a:ext cx="7391400" cy="609600"/>
          </a:xfrm>
        </p:spPr>
        <p:txBody>
          <a:bodyPr/>
          <a:lstStyle/>
          <a:p>
            <a:r>
              <a:rPr lang="en-US" altLang="en-US" sz="1800">
                <a:latin typeface="Times New Roman" panose="02020603050405020304" pitchFamily="18" charset="0"/>
              </a:rPr>
              <a:t>A tennis ball launcher is 0.6 m long and the velocity of a tennis ball leaving the launcher is 30 m s</a:t>
            </a:r>
            <a:r>
              <a:rPr lang="en-US" altLang="en-US" sz="1800" baseline="40000">
                <a:latin typeface="Times New Roman" panose="02020603050405020304" pitchFamily="18" charset="0"/>
              </a:rPr>
              <a:t>-1</a:t>
            </a:r>
            <a:r>
              <a:rPr lang="en-US" altLang="en-US" sz="1800">
                <a:latin typeface="Times New Roman" panose="02020603050405020304" pitchFamily="18" charset="0"/>
              </a:rPr>
              <a:t>.  Calculate:  </a:t>
            </a:r>
          </a:p>
        </p:txBody>
      </p:sp>
      <p:sp>
        <p:nvSpPr>
          <p:cNvPr id="25604" name="Text Box 4">
            <a:extLst>
              <a:ext uri="{FF2B5EF4-FFF2-40B4-BE49-F238E27FC236}">
                <a16:creationId xmlns:a16="http://schemas.microsoft.com/office/drawing/2014/main" id="{6688A3C2-E2D2-419D-BD72-4EF4CFB5EBE9}"/>
              </a:ext>
            </a:extLst>
          </p:cNvPr>
          <p:cNvSpPr txBox="1">
            <a:spLocks noChangeArrowheads="1"/>
          </p:cNvSpPr>
          <p:nvPr/>
        </p:nvSpPr>
        <p:spPr bwMode="auto">
          <a:xfrm>
            <a:off x="1143000" y="1600200"/>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38</a:t>
            </a:r>
          </a:p>
        </p:txBody>
      </p:sp>
      <p:sp>
        <p:nvSpPr>
          <p:cNvPr id="25606" name="AutoShape 6">
            <a:hlinkClick r:id="" action="ppaction://hlinkshowjump?jump=firstslide" highlightClick="1" endSnd="1"/>
            <a:extLst>
              <a:ext uri="{FF2B5EF4-FFF2-40B4-BE49-F238E27FC236}">
                <a16:creationId xmlns:a16="http://schemas.microsoft.com/office/drawing/2014/main" id="{C67ADFA5-6B6E-481B-BFA7-EF0987A4C57D}"/>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7" name="AutoShape 7">
            <a:hlinkClick r:id="" action="ppaction://hlinkshowjump?jump=nextslide" highlightClick="1" endSnd="1"/>
            <a:extLst>
              <a:ext uri="{FF2B5EF4-FFF2-40B4-BE49-F238E27FC236}">
                <a16:creationId xmlns:a16="http://schemas.microsoft.com/office/drawing/2014/main" id="{9A685379-8AF1-410A-82FB-415F3A863CEE}"/>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8" name="AutoShape 8">
            <a:hlinkClick r:id="" action="ppaction://hlinkshowjump?jump=previousslide" highlightClick="1" endSnd="1"/>
            <a:extLst>
              <a:ext uri="{FF2B5EF4-FFF2-40B4-BE49-F238E27FC236}">
                <a16:creationId xmlns:a16="http://schemas.microsoft.com/office/drawing/2014/main" id="{37DFC77D-34BB-40EA-AF36-07901F079A10}"/>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10" name="Text Box 10">
            <a:extLst>
              <a:ext uri="{FF2B5EF4-FFF2-40B4-BE49-F238E27FC236}">
                <a16:creationId xmlns:a16="http://schemas.microsoft.com/office/drawing/2014/main" id="{7B4A17A9-0BDC-4DE9-8E82-AD435ED47875}"/>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25635" name="Text Box 35">
            <a:extLst>
              <a:ext uri="{FF2B5EF4-FFF2-40B4-BE49-F238E27FC236}">
                <a16:creationId xmlns:a16="http://schemas.microsoft.com/office/drawing/2014/main" id="{227DE292-2A48-414D-82A8-AC240B31FD83}"/>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25636" name="Rectangle 36">
            <a:extLst>
              <a:ext uri="{FF2B5EF4-FFF2-40B4-BE49-F238E27FC236}">
                <a16:creationId xmlns:a16="http://schemas.microsoft.com/office/drawing/2014/main" id="{7AE30A60-2ECD-467F-8040-204C075C170E}"/>
              </a:ext>
            </a:extLst>
          </p:cNvPr>
          <p:cNvSpPr>
            <a:spLocks noChangeArrowheads="1"/>
          </p:cNvSpPr>
          <p:nvPr/>
        </p:nvSpPr>
        <p:spPr bwMode="auto">
          <a:xfrm>
            <a:off x="1358900" y="2667000"/>
            <a:ext cx="77851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a) the average acceleration of a tennis ball .</a:t>
            </a:r>
            <a:endParaRPr lang="en-US" altLang="en-US" sz="1400"/>
          </a:p>
        </p:txBody>
      </p:sp>
      <p:graphicFrame>
        <p:nvGraphicFramePr>
          <p:cNvPr id="25637" name="Object 37">
            <a:extLst>
              <a:ext uri="{FF2B5EF4-FFF2-40B4-BE49-F238E27FC236}">
                <a16:creationId xmlns:a16="http://schemas.microsoft.com/office/drawing/2014/main" id="{179B3C8F-B3CD-472F-9A8D-A4982E3DD10F}"/>
              </a:ext>
            </a:extLst>
          </p:cNvPr>
          <p:cNvGraphicFramePr>
            <a:graphicFrameLocks noChangeAspect="1"/>
          </p:cNvGraphicFramePr>
          <p:nvPr/>
        </p:nvGraphicFramePr>
        <p:xfrm>
          <a:off x="1492250" y="3052763"/>
          <a:ext cx="1384300" cy="2146300"/>
        </p:xfrm>
        <a:graphic>
          <a:graphicData uri="http://schemas.openxmlformats.org/presentationml/2006/ole">
            <mc:AlternateContent xmlns:mc="http://schemas.openxmlformats.org/markup-compatibility/2006">
              <mc:Choice xmlns:v="urn:schemas-microsoft-com:vml" Requires="v">
                <p:oleObj name="Equation" r:id="rId13" imgW="1384200" imgH="2145960" progId="Equation.3">
                  <p:embed/>
                </p:oleObj>
              </mc:Choice>
              <mc:Fallback>
                <p:oleObj name="Equation" r:id="rId13" imgW="1384200" imgH="2145960" progId="Equation.3">
                  <p:embed/>
                  <p:pic>
                    <p:nvPicPr>
                      <p:cNvPr id="0" name="Object 3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92250" y="3052763"/>
                        <a:ext cx="1384300" cy="214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38" name="Object 38">
            <a:extLst>
              <a:ext uri="{FF2B5EF4-FFF2-40B4-BE49-F238E27FC236}">
                <a16:creationId xmlns:a16="http://schemas.microsoft.com/office/drawing/2014/main" id="{9B9F7E2A-4A4D-4EC8-A29E-90875E6134FF}"/>
              </a:ext>
            </a:extLst>
          </p:cNvPr>
          <p:cNvGraphicFramePr>
            <a:graphicFrameLocks noChangeAspect="1"/>
          </p:cNvGraphicFramePr>
          <p:nvPr/>
        </p:nvGraphicFramePr>
        <p:xfrm>
          <a:off x="3405188" y="3052763"/>
          <a:ext cx="1612900" cy="341312"/>
        </p:xfrm>
        <a:graphic>
          <a:graphicData uri="http://schemas.openxmlformats.org/presentationml/2006/ole">
            <mc:AlternateContent xmlns:mc="http://schemas.openxmlformats.org/markup-compatibility/2006">
              <mc:Choice xmlns:v="urn:schemas-microsoft-com:vml" Requires="v">
                <p:oleObj name="Equation" r:id="rId15" imgW="1612800" imgH="342720" progId="Equation.3">
                  <p:embed/>
                </p:oleObj>
              </mc:Choice>
              <mc:Fallback>
                <p:oleObj name="Equation" r:id="rId15" imgW="1612800" imgH="342720" progId="Equation.3">
                  <p:embed/>
                  <p:pic>
                    <p:nvPicPr>
                      <p:cNvPr id="0" name="Object 3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05188" y="3052763"/>
                        <a:ext cx="1612900" cy="341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39" name="Object 39">
            <a:extLst>
              <a:ext uri="{FF2B5EF4-FFF2-40B4-BE49-F238E27FC236}">
                <a16:creationId xmlns:a16="http://schemas.microsoft.com/office/drawing/2014/main" id="{A84AA4D1-49FE-4DD5-A3AA-33076F7A2FB6}"/>
              </a:ext>
            </a:extLst>
          </p:cNvPr>
          <p:cNvGraphicFramePr>
            <a:graphicFrameLocks noChangeAspect="1"/>
          </p:cNvGraphicFramePr>
          <p:nvPr/>
        </p:nvGraphicFramePr>
        <p:xfrm>
          <a:off x="3200400" y="3394075"/>
          <a:ext cx="2489200" cy="341313"/>
        </p:xfrm>
        <a:graphic>
          <a:graphicData uri="http://schemas.openxmlformats.org/presentationml/2006/ole">
            <mc:AlternateContent xmlns:mc="http://schemas.openxmlformats.org/markup-compatibility/2006">
              <mc:Choice xmlns:v="urn:schemas-microsoft-com:vml" Requires="v">
                <p:oleObj name="Equation" r:id="rId17" imgW="2489040" imgH="342720" progId="Equation.3">
                  <p:embed/>
                </p:oleObj>
              </mc:Choice>
              <mc:Fallback>
                <p:oleObj name="Equation" r:id="rId17" imgW="2489040" imgH="342720" progId="Equation.3">
                  <p:embed/>
                  <p:pic>
                    <p:nvPicPr>
                      <p:cNvPr id="0" name="Object 3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200400" y="3394075"/>
                        <a:ext cx="2489200"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40" name="Object 40">
            <a:extLst>
              <a:ext uri="{FF2B5EF4-FFF2-40B4-BE49-F238E27FC236}">
                <a16:creationId xmlns:a16="http://schemas.microsoft.com/office/drawing/2014/main" id="{E1AC7A57-F691-44D9-BF75-769B73D0F17D}"/>
              </a:ext>
            </a:extLst>
          </p:cNvPr>
          <p:cNvGraphicFramePr>
            <a:graphicFrameLocks noChangeAspect="1"/>
          </p:cNvGraphicFramePr>
          <p:nvPr/>
        </p:nvGraphicFramePr>
        <p:xfrm>
          <a:off x="3200400" y="3810000"/>
          <a:ext cx="1536700" cy="279400"/>
        </p:xfrm>
        <a:graphic>
          <a:graphicData uri="http://schemas.openxmlformats.org/presentationml/2006/ole">
            <mc:AlternateContent xmlns:mc="http://schemas.openxmlformats.org/markup-compatibility/2006">
              <mc:Choice xmlns:v="urn:schemas-microsoft-com:vml" Requires="v">
                <p:oleObj name="Equation" r:id="rId19" imgW="1536480" imgH="279360" progId="Equation.3">
                  <p:embed/>
                </p:oleObj>
              </mc:Choice>
              <mc:Fallback>
                <p:oleObj name="Equation" r:id="rId19" imgW="1536480" imgH="279360" progId="Equation.3">
                  <p:embed/>
                  <p:pic>
                    <p:nvPicPr>
                      <p:cNvPr id="0" name="Object 4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200400" y="3810000"/>
                        <a:ext cx="1536700" cy="27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41" name="Object 41">
            <a:extLst>
              <a:ext uri="{FF2B5EF4-FFF2-40B4-BE49-F238E27FC236}">
                <a16:creationId xmlns:a16="http://schemas.microsoft.com/office/drawing/2014/main" id="{644C48CB-18F3-4215-B85B-F7893F1666E5}"/>
              </a:ext>
            </a:extLst>
          </p:cNvPr>
          <p:cNvGraphicFramePr>
            <a:graphicFrameLocks noChangeAspect="1"/>
          </p:cNvGraphicFramePr>
          <p:nvPr/>
        </p:nvGraphicFramePr>
        <p:xfrm>
          <a:off x="3429000" y="4038600"/>
          <a:ext cx="2438400" cy="722313"/>
        </p:xfrm>
        <a:graphic>
          <a:graphicData uri="http://schemas.openxmlformats.org/presentationml/2006/ole">
            <mc:AlternateContent xmlns:mc="http://schemas.openxmlformats.org/markup-compatibility/2006">
              <mc:Choice xmlns:v="urn:schemas-microsoft-com:vml" Requires="v">
                <p:oleObj name="Equation" r:id="rId21" imgW="2438280" imgH="723600" progId="Equation.3">
                  <p:embed/>
                </p:oleObj>
              </mc:Choice>
              <mc:Fallback>
                <p:oleObj name="Equation" r:id="rId21" imgW="2438280" imgH="723600" progId="Equation.3">
                  <p:embed/>
                  <p:pic>
                    <p:nvPicPr>
                      <p:cNvPr id="0" name="Object 4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429000" y="4038600"/>
                        <a:ext cx="2438400" cy="722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43" name="Rectangle 43">
            <a:extLst>
              <a:ext uri="{FF2B5EF4-FFF2-40B4-BE49-F238E27FC236}">
                <a16:creationId xmlns:a16="http://schemas.microsoft.com/office/drawing/2014/main" id="{249C6A1B-CE55-4106-AA7E-A0292603BC38}"/>
              </a:ext>
            </a:extLst>
          </p:cNvPr>
          <p:cNvSpPr>
            <a:spLocks noChangeArrowheads="1"/>
          </p:cNvSpPr>
          <p:nvPr/>
        </p:nvSpPr>
        <p:spPr bwMode="auto">
          <a:xfrm>
            <a:off x="2324100" y="4832350"/>
            <a:ext cx="68183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b) the time of transit in the launcher .</a:t>
            </a:r>
            <a:endParaRPr lang="en-US" altLang="en-US" sz="1400"/>
          </a:p>
        </p:txBody>
      </p:sp>
      <p:graphicFrame>
        <p:nvGraphicFramePr>
          <p:cNvPr id="25644" name="Object 44">
            <a:extLst>
              <a:ext uri="{FF2B5EF4-FFF2-40B4-BE49-F238E27FC236}">
                <a16:creationId xmlns:a16="http://schemas.microsoft.com/office/drawing/2014/main" id="{9D7745E5-ED80-4A56-B61B-CA92A3CFFEE6}"/>
              </a:ext>
            </a:extLst>
          </p:cNvPr>
          <p:cNvGraphicFramePr>
            <a:graphicFrameLocks noChangeAspect="1"/>
          </p:cNvGraphicFramePr>
          <p:nvPr/>
        </p:nvGraphicFramePr>
        <p:xfrm>
          <a:off x="3200400" y="5246688"/>
          <a:ext cx="1168400" cy="239712"/>
        </p:xfrm>
        <a:graphic>
          <a:graphicData uri="http://schemas.openxmlformats.org/presentationml/2006/ole">
            <mc:AlternateContent xmlns:mc="http://schemas.openxmlformats.org/markup-compatibility/2006">
              <mc:Choice xmlns:v="urn:schemas-microsoft-com:vml" Requires="v">
                <p:oleObj name="Equation" r:id="rId23" imgW="1168200" imgH="241200" progId="Equation.3">
                  <p:embed/>
                </p:oleObj>
              </mc:Choice>
              <mc:Fallback>
                <p:oleObj name="Equation" r:id="rId23" imgW="1168200" imgH="241200" progId="Equation.3">
                  <p:embed/>
                  <p:pic>
                    <p:nvPicPr>
                      <p:cNvPr id="0" name="Object 44"/>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200400" y="5246688"/>
                        <a:ext cx="1168400" cy="239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45" name="Object 45">
            <a:extLst>
              <a:ext uri="{FF2B5EF4-FFF2-40B4-BE49-F238E27FC236}">
                <a16:creationId xmlns:a16="http://schemas.microsoft.com/office/drawing/2014/main" id="{418E1A6D-63A8-47D6-9E85-F9B3332F00C0}"/>
              </a:ext>
            </a:extLst>
          </p:cNvPr>
          <p:cNvGraphicFramePr>
            <a:graphicFrameLocks noChangeAspect="1"/>
          </p:cNvGraphicFramePr>
          <p:nvPr/>
        </p:nvGraphicFramePr>
        <p:xfrm>
          <a:off x="3048000" y="5638800"/>
          <a:ext cx="1841500" cy="279400"/>
        </p:xfrm>
        <a:graphic>
          <a:graphicData uri="http://schemas.openxmlformats.org/presentationml/2006/ole">
            <mc:AlternateContent xmlns:mc="http://schemas.openxmlformats.org/markup-compatibility/2006">
              <mc:Choice xmlns:v="urn:schemas-microsoft-com:vml" Requires="v">
                <p:oleObj name="Equation" r:id="rId25" imgW="1841400" imgH="279360" progId="Equation.3">
                  <p:embed/>
                </p:oleObj>
              </mc:Choice>
              <mc:Fallback>
                <p:oleObj name="Equation" r:id="rId25" imgW="1841400" imgH="279360" progId="Equation.3">
                  <p:embed/>
                  <p:pic>
                    <p:nvPicPr>
                      <p:cNvPr id="0" name="Object 45"/>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048000" y="5638800"/>
                        <a:ext cx="1841500" cy="27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46" name="Object 46">
            <a:extLst>
              <a:ext uri="{FF2B5EF4-FFF2-40B4-BE49-F238E27FC236}">
                <a16:creationId xmlns:a16="http://schemas.microsoft.com/office/drawing/2014/main" id="{81141689-4984-4E3B-AA69-054B9D20739D}"/>
              </a:ext>
            </a:extLst>
          </p:cNvPr>
          <p:cNvGraphicFramePr>
            <a:graphicFrameLocks noChangeAspect="1"/>
          </p:cNvGraphicFramePr>
          <p:nvPr/>
        </p:nvGraphicFramePr>
        <p:xfrm>
          <a:off x="6018213" y="5238750"/>
          <a:ext cx="2057400" cy="722313"/>
        </p:xfrm>
        <a:graphic>
          <a:graphicData uri="http://schemas.openxmlformats.org/presentationml/2006/ole">
            <mc:AlternateContent xmlns:mc="http://schemas.openxmlformats.org/markup-compatibility/2006">
              <mc:Choice xmlns:v="urn:schemas-microsoft-com:vml" Requires="v">
                <p:oleObj name="Equation" r:id="rId27" imgW="2057400" imgH="723600" progId="Equation.3">
                  <p:embed/>
                </p:oleObj>
              </mc:Choice>
              <mc:Fallback>
                <p:oleObj name="Equation" r:id="rId27" imgW="2057400" imgH="723600" progId="Equation.3">
                  <p:embed/>
                  <p:pic>
                    <p:nvPicPr>
                      <p:cNvPr id="0" name="Object 46"/>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018213" y="5238750"/>
                        <a:ext cx="2057400" cy="722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wipe(left)">
                                      <p:cBhvr>
                                        <p:cTn id="7" dur="500"/>
                                        <p:tgtEl>
                                          <p:spTgt spid="2560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38a.wav"/>
                                        </p:tgtEl>
                                      </p:cMediaNode>
                                    </p:audio>
                                  </p:subTnLst>
                                </p:cTn>
                              </p:par>
                            </p:childTnLst>
                          </p:cTn>
                        </p:par>
                        <p:par>
                          <p:cTn id="8" fill="hold" nodeType="afterGroup">
                            <p:stCondLst>
                              <p:cond delay="500"/>
                            </p:stCondLst>
                            <p:childTnLst>
                              <p:par>
                                <p:cTn id="9" presetID="22" presetClass="entr" presetSubtype="8" fill="hold" grpId="0" nodeType="afterEffect">
                                  <p:stCondLst>
                                    <p:cond delay="1000"/>
                                  </p:stCondLst>
                                  <p:childTnLst>
                                    <p:set>
                                      <p:cBhvr>
                                        <p:cTn id="10" dur="1" fill="hold">
                                          <p:stCondLst>
                                            <p:cond delay="0"/>
                                          </p:stCondLst>
                                        </p:cTn>
                                        <p:tgtEl>
                                          <p:spTgt spid="25636"/>
                                        </p:tgtEl>
                                        <p:attrNameLst>
                                          <p:attrName>style.visibility</p:attrName>
                                        </p:attrNameLst>
                                      </p:cBhvr>
                                      <p:to>
                                        <p:strVal val="visible"/>
                                      </p:to>
                                    </p:set>
                                    <p:animEffect transition="in" filter="wipe(left)">
                                      <p:cBhvr>
                                        <p:cTn id="11" dur="500"/>
                                        <p:tgtEl>
                                          <p:spTgt spid="25636"/>
                                        </p:tgtEl>
                                      </p:cBhvr>
                                    </p:animEffect>
                                  </p:childTnLst>
                                </p:cTn>
                              </p:par>
                            </p:childTnLst>
                          </p:cTn>
                        </p:par>
                        <p:par>
                          <p:cTn id="12" fill="hold" nodeType="afterGroup">
                            <p:stCondLst>
                              <p:cond delay="2000"/>
                            </p:stCondLst>
                            <p:childTnLst>
                              <p:par>
                                <p:cTn id="13" presetID="22" presetClass="entr" presetSubtype="8" fill="hold" grpId="0" nodeType="afterEffect">
                                  <p:stCondLst>
                                    <p:cond delay="11000"/>
                                  </p:stCondLst>
                                  <p:childTnLst>
                                    <p:set>
                                      <p:cBhvr>
                                        <p:cTn id="14" dur="1" fill="hold">
                                          <p:stCondLst>
                                            <p:cond delay="0"/>
                                          </p:stCondLst>
                                        </p:cTn>
                                        <p:tgtEl>
                                          <p:spTgt spid="25610"/>
                                        </p:tgtEl>
                                        <p:attrNameLst>
                                          <p:attrName>style.visibility</p:attrName>
                                        </p:attrNameLst>
                                      </p:cBhvr>
                                      <p:to>
                                        <p:strVal val="visible"/>
                                      </p:to>
                                    </p:set>
                                    <p:animEffect transition="in" filter="wipe(left)">
                                      <p:cBhvr>
                                        <p:cTn id="15" dur="500"/>
                                        <p:tgtEl>
                                          <p:spTgt spid="25610"/>
                                        </p:tgtEl>
                                      </p:cBhvr>
                                    </p:animEffect>
                                  </p:childTnLst>
                                  <p:subTnLst>
                                    <p:cmd type="evt" cmd="onstopaudio">
                                      <p:cBhvr>
                                        <p:cTn display="0" masterRel="sameClick">
                                          <p:stCondLst>
                                            <p:cond evt="begin" delay="0">
                                              <p:tn val="13"/>
                                            </p:cond>
                                          </p:stCondLst>
                                        </p:cTn>
                                        <p:tgtEl>
                                          <p:sldTgt/>
                                        </p:tgtEl>
                                      </p:cBhvr>
                                    </p:cmd>
                                  </p:sub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25637"/>
                                        </p:tgtEl>
                                        <p:attrNameLst>
                                          <p:attrName>style.visibility</p:attrName>
                                        </p:attrNameLst>
                                      </p:cBhvr>
                                      <p:to>
                                        <p:strVal val="visible"/>
                                      </p:to>
                                    </p:set>
                                    <p:animEffect transition="in" filter="wipe(left)">
                                      <p:cBhvr>
                                        <p:cTn id="20" dur="500"/>
                                        <p:tgtEl>
                                          <p:spTgt spid="25637"/>
                                        </p:tgtEl>
                                      </p:cBhvr>
                                    </p:animEffect>
                                  </p:childTnLst>
                                  <p:subTnLst>
                                    <p:audio>
                                      <p:cMediaNode>
                                        <p:cTn display="0" masterRel="sameClick">
                                          <p:stCondLst>
                                            <p:cond evt="begin" delay="0">
                                              <p:tn val="18"/>
                                            </p:cond>
                                          </p:stCondLst>
                                          <p:endCondLst>
                                            <p:cond evt="onStopAudio" delay="0">
                                              <p:tgtEl>
                                                <p:sldTgt/>
                                              </p:tgtEl>
                                            </p:cond>
                                          </p:endCondLst>
                                        </p:cTn>
                                        <p:tgtEl>
                                          <p:sndTgt r:embed="rId4" name="038b.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25638"/>
                                        </p:tgtEl>
                                        <p:attrNameLst>
                                          <p:attrName>style.visibility</p:attrName>
                                        </p:attrNameLst>
                                      </p:cBhvr>
                                      <p:to>
                                        <p:strVal val="visible"/>
                                      </p:to>
                                    </p:set>
                                    <p:animEffect transition="in" filter="wipe(left)">
                                      <p:cBhvr>
                                        <p:cTn id="25" dur="500"/>
                                        <p:tgtEl>
                                          <p:spTgt spid="25638"/>
                                        </p:tgtEl>
                                      </p:cBhvr>
                                    </p:animEffect>
                                  </p:childTnLst>
                                  <p:subTnLst>
                                    <p:audio>
                                      <p:cMediaNode>
                                        <p:cTn display="0" masterRel="sameClick">
                                          <p:stCondLst>
                                            <p:cond evt="begin" delay="0">
                                              <p:tn val="23"/>
                                            </p:cond>
                                          </p:stCondLst>
                                          <p:endCondLst>
                                            <p:cond evt="onStopAudio" delay="0">
                                              <p:tgtEl>
                                                <p:sldTgt/>
                                              </p:tgtEl>
                                            </p:cond>
                                          </p:endCondLst>
                                        </p:cTn>
                                        <p:tgtEl>
                                          <p:sndTgt r:embed="rId5" name="038c.wav"/>
                                        </p:tgtEl>
                                      </p:cMediaNode>
                                    </p:audio>
                                  </p:sub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25639"/>
                                        </p:tgtEl>
                                        <p:attrNameLst>
                                          <p:attrName>style.visibility</p:attrName>
                                        </p:attrNameLst>
                                      </p:cBhvr>
                                      <p:to>
                                        <p:strVal val="visible"/>
                                      </p:to>
                                    </p:set>
                                    <p:animEffect transition="in" filter="wipe(left)">
                                      <p:cBhvr>
                                        <p:cTn id="30" dur="500"/>
                                        <p:tgtEl>
                                          <p:spTgt spid="25639"/>
                                        </p:tgtEl>
                                      </p:cBhvr>
                                    </p:animEffect>
                                  </p:childTnLst>
                                  <p:subTnLst>
                                    <p:audio>
                                      <p:cMediaNode>
                                        <p:cTn display="0" masterRel="sameClick">
                                          <p:stCondLst>
                                            <p:cond evt="begin" delay="0">
                                              <p:tn val="28"/>
                                            </p:cond>
                                          </p:stCondLst>
                                          <p:endCondLst>
                                            <p:cond evt="onStopAudio" delay="0">
                                              <p:tgtEl>
                                                <p:sldTgt/>
                                              </p:tgtEl>
                                            </p:cond>
                                          </p:endCondLst>
                                        </p:cTn>
                                        <p:tgtEl>
                                          <p:sndTgt r:embed="rId6" name="038d.wav"/>
                                        </p:tgtEl>
                                      </p:cMediaNode>
                                    </p:audio>
                                  </p:sub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25640"/>
                                        </p:tgtEl>
                                        <p:attrNameLst>
                                          <p:attrName>style.visibility</p:attrName>
                                        </p:attrNameLst>
                                      </p:cBhvr>
                                      <p:to>
                                        <p:strVal val="visible"/>
                                      </p:to>
                                    </p:set>
                                    <p:animEffect transition="in" filter="wipe(left)">
                                      <p:cBhvr>
                                        <p:cTn id="35" dur="500"/>
                                        <p:tgtEl>
                                          <p:spTgt spid="25640"/>
                                        </p:tgtEl>
                                      </p:cBhvr>
                                    </p:animEffect>
                                  </p:childTnLst>
                                  <p:subTnLst>
                                    <p:audio>
                                      <p:cMediaNode>
                                        <p:cTn display="0" masterRel="sameClick">
                                          <p:stCondLst>
                                            <p:cond evt="begin" delay="0">
                                              <p:tn val="33"/>
                                            </p:cond>
                                          </p:stCondLst>
                                          <p:endCondLst>
                                            <p:cond evt="onStopAudio" delay="0">
                                              <p:tgtEl>
                                                <p:sldTgt/>
                                              </p:tgtEl>
                                            </p:cond>
                                          </p:endCondLst>
                                        </p:cTn>
                                        <p:tgtEl>
                                          <p:sndTgt r:embed="rId7" name="038e.wav"/>
                                        </p:tgtEl>
                                      </p:cMediaNode>
                                    </p:audio>
                                  </p:sub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25641"/>
                                        </p:tgtEl>
                                        <p:attrNameLst>
                                          <p:attrName>style.visibility</p:attrName>
                                        </p:attrNameLst>
                                      </p:cBhvr>
                                      <p:to>
                                        <p:strVal val="visible"/>
                                      </p:to>
                                    </p:set>
                                    <p:animEffect transition="in" filter="wipe(left)">
                                      <p:cBhvr>
                                        <p:cTn id="40" dur="500"/>
                                        <p:tgtEl>
                                          <p:spTgt spid="25641"/>
                                        </p:tgtEl>
                                      </p:cBhvr>
                                    </p:animEffect>
                                  </p:childTnLst>
                                  <p:subTnLst>
                                    <p:audio>
                                      <p:cMediaNode>
                                        <p:cTn display="0" masterRel="sameClick">
                                          <p:stCondLst>
                                            <p:cond evt="begin" delay="0">
                                              <p:tn val="38"/>
                                            </p:cond>
                                          </p:stCondLst>
                                          <p:endCondLst>
                                            <p:cond evt="onStopAudio" delay="0">
                                              <p:tgtEl>
                                                <p:sldTgt/>
                                              </p:tgtEl>
                                            </p:cond>
                                          </p:endCondLst>
                                        </p:cTn>
                                        <p:tgtEl>
                                          <p:sndTgt r:embed="rId8" name="038f.wav"/>
                                        </p:tgtEl>
                                      </p:cMediaNode>
                                    </p:audio>
                                  </p:sub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5643"/>
                                        </p:tgtEl>
                                        <p:attrNameLst>
                                          <p:attrName>style.visibility</p:attrName>
                                        </p:attrNameLst>
                                      </p:cBhvr>
                                      <p:to>
                                        <p:strVal val="visible"/>
                                      </p:to>
                                    </p:set>
                                    <p:animEffect transition="in" filter="wipe(left)">
                                      <p:cBhvr>
                                        <p:cTn id="45" dur="500"/>
                                        <p:tgtEl>
                                          <p:spTgt spid="25643"/>
                                        </p:tgtEl>
                                      </p:cBhvr>
                                    </p:animEffect>
                                  </p:childTnLst>
                                  <p:subTnLst>
                                    <p:audio>
                                      <p:cMediaNode>
                                        <p:cTn display="0" masterRel="sameClick">
                                          <p:stCondLst>
                                            <p:cond evt="begin" delay="0">
                                              <p:tn val="43"/>
                                            </p:cond>
                                          </p:stCondLst>
                                          <p:endCondLst>
                                            <p:cond evt="onStopAudio" delay="0">
                                              <p:tgtEl>
                                                <p:sldTgt/>
                                              </p:tgtEl>
                                            </p:cond>
                                          </p:endCondLst>
                                        </p:cTn>
                                        <p:tgtEl>
                                          <p:sndTgt r:embed="rId9" name="038g.wav"/>
                                        </p:tgtEl>
                                      </p:cMediaNode>
                                    </p:audio>
                                  </p:sub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25644"/>
                                        </p:tgtEl>
                                        <p:attrNameLst>
                                          <p:attrName>style.visibility</p:attrName>
                                        </p:attrNameLst>
                                      </p:cBhvr>
                                      <p:to>
                                        <p:strVal val="visible"/>
                                      </p:to>
                                    </p:set>
                                    <p:animEffect transition="in" filter="wipe(left)">
                                      <p:cBhvr>
                                        <p:cTn id="50" dur="500"/>
                                        <p:tgtEl>
                                          <p:spTgt spid="25644"/>
                                        </p:tgtEl>
                                      </p:cBhvr>
                                    </p:animEffect>
                                  </p:childTnLst>
                                  <p:subTnLst>
                                    <p:audio>
                                      <p:cMediaNode>
                                        <p:cTn display="0" masterRel="sameClick">
                                          <p:stCondLst>
                                            <p:cond evt="begin" delay="0">
                                              <p:tn val="48"/>
                                            </p:cond>
                                          </p:stCondLst>
                                          <p:endCondLst>
                                            <p:cond evt="onStopAudio" delay="0">
                                              <p:tgtEl>
                                                <p:sldTgt/>
                                              </p:tgtEl>
                                            </p:cond>
                                          </p:endCondLst>
                                        </p:cTn>
                                        <p:tgtEl>
                                          <p:sndTgt r:embed="rId10" name="038j.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25645"/>
                                        </p:tgtEl>
                                        <p:attrNameLst>
                                          <p:attrName>style.visibility</p:attrName>
                                        </p:attrNameLst>
                                      </p:cBhvr>
                                      <p:to>
                                        <p:strVal val="visible"/>
                                      </p:to>
                                    </p:set>
                                    <p:animEffect transition="in" filter="wipe(left)">
                                      <p:cBhvr>
                                        <p:cTn id="55" dur="500"/>
                                        <p:tgtEl>
                                          <p:spTgt spid="25645"/>
                                        </p:tgtEl>
                                      </p:cBhvr>
                                    </p:animEffect>
                                  </p:childTnLst>
                                  <p:subTnLst>
                                    <p:audio>
                                      <p:cMediaNode>
                                        <p:cTn display="0" masterRel="sameClick">
                                          <p:stCondLst>
                                            <p:cond evt="begin" delay="0">
                                              <p:tn val="53"/>
                                            </p:cond>
                                          </p:stCondLst>
                                          <p:endCondLst>
                                            <p:cond evt="onStopAudio" delay="0">
                                              <p:tgtEl>
                                                <p:sldTgt/>
                                              </p:tgtEl>
                                            </p:cond>
                                          </p:endCondLst>
                                        </p:cTn>
                                        <p:tgtEl>
                                          <p:sndTgt r:embed="rId11" name="038h.wav"/>
                                        </p:tgtEl>
                                      </p:cMediaNode>
                                    </p:audio>
                                  </p:sub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nodeType="clickEffect">
                                  <p:stCondLst>
                                    <p:cond delay="0"/>
                                  </p:stCondLst>
                                  <p:childTnLst>
                                    <p:set>
                                      <p:cBhvr>
                                        <p:cTn id="59" dur="1" fill="hold">
                                          <p:stCondLst>
                                            <p:cond delay="0"/>
                                          </p:stCondLst>
                                        </p:cTn>
                                        <p:tgtEl>
                                          <p:spTgt spid="25646"/>
                                        </p:tgtEl>
                                        <p:attrNameLst>
                                          <p:attrName>style.visibility</p:attrName>
                                        </p:attrNameLst>
                                      </p:cBhvr>
                                      <p:to>
                                        <p:strVal val="visible"/>
                                      </p:to>
                                    </p:set>
                                    <p:animEffect transition="in" filter="wipe(left)">
                                      <p:cBhvr>
                                        <p:cTn id="60" dur="500"/>
                                        <p:tgtEl>
                                          <p:spTgt spid="25646"/>
                                        </p:tgtEl>
                                      </p:cBhvr>
                                    </p:animEffect>
                                  </p:childTnLst>
                                  <p:subTnLst>
                                    <p:audio>
                                      <p:cMediaNode>
                                        <p:cTn display="0" masterRel="sameClick">
                                          <p:stCondLst>
                                            <p:cond evt="begin" delay="0">
                                              <p:tn val="58"/>
                                            </p:cond>
                                          </p:stCondLst>
                                          <p:endCondLst>
                                            <p:cond evt="onStopAudio" delay="0">
                                              <p:tgtEl>
                                                <p:sldTgt/>
                                              </p:tgtEl>
                                            </p:cond>
                                          </p:endCondLst>
                                        </p:cTn>
                                        <p:tgtEl>
                                          <p:sndTgt r:embed="rId12" name="038i.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advAuto="0"/>
      <p:bldP spid="25610" grpId="0" autoUpdateAnimBg="0"/>
      <p:bldP spid="25636" grpId="0" autoUpdateAnimBg="0"/>
      <p:bldP spid="25643"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5268BABB-E0F7-4230-9EA7-5E493472F941}"/>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27652" name="Text Box 4">
            <a:extLst>
              <a:ext uri="{FF2B5EF4-FFF2-40B4-BE49-F238E27FC236}">
                <a16:creationId xmlns:a16="http://schemas.microsoft.com/office/drawing/2014/main" id="{F68BE73A-B05F-40E4-82F6-7CD13E3AE08E}"/>
              </a:ext>
            </a:extLst>
          </p:cNvPr>
          <p:cNvSpPr txBox="1">
            <a:spLocks noChangeArrowheads="1"/>
          </p:cNvSpPr>
          <p:nvPr/>
        </p:nvSpPr>
        <p:spPr bwMode="auto">
          <a:xfrm>
            <a:off x="1143000" y="1600200"/>
            <a:ext cx="60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39</a:t>
            </a:r>
          </a:p>
        </p:txBody>
      </p:sp>
      <p:sp>
        <p:nvSpPr>
          <p:cNvPr id="27654" name="AutoShape 6">
            <a:hlinkClick r:id="" action="ppaction://hlinkshowjump?jump=firstslide" highlightClick="1" endSnd="1"/>
            <a:extLst>
              <a:ext uri="{FF2B5EF4-FFF2-40B4-BE49-F238E27FC236}">
                <a16:creationId xmlns:a16="http://schemas.microsoft.com/office/drawing/2014/main" id="{F45AAF9F-FEFA-413A-AC66-1557F2ED5975}"/>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7655" name="AutoShape 7">
            <a:hlinkClick r:id="" action="ppaction://hlinkshowjump?jump=nextslide" highlightClick="1" endSnd="1"/>
            <a:extLst>
              <a:ext uri="{FF2B5EF4-FFF2-40B4-BE49-F238E27FC236}">
                <a16:creationId xmlns:a16="http://schemas.microsoft.com/office/drawing/2014/main" id="{3BB5484B-0C6B-4C90-8FAF-52B103C25012}"/>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7656" name="AutoShape 8">
            <a:hlinkClick r:id="" action="ppaction://hlinkshowjump?jump=previousslide" highlightClick="1" endSnd="1"/>
            <a:extLst>
              <a:ext uri="{FF2B5EF4-FFF2-40B4-BE49-F238E27FC236}">
                <a16:creationId xmlns:a16="http://schemas.microsoft.com/office/drawing/2014/main" id="{91A1E751-31E0-4325-BB89-585E4717DF49}"/>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7660" name="Text Box 12">
            <a:extLst>
              <a:ext uri="{FF2B5EF4-FFF2-40B4-BE49-F238E27FC236}">
                <a16:creationId xmlns:a16="http://schemas.microsoft.com/office/drawing/2014/main" id="{EFDA1747-BB25-47D5-A43E-EB11202C56A6}"/>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27676" name="Rectangle 28">
            <a:extLst>
              <a:ext uri="{FF2B5EF4-FFF2-40B4-BE49-F238E27FC236}">
                <a16:creationId xmlns:a16="http://schemas.microsoft.com/office/drawing/2014/main" id="{8C448D55-B3EE-425D-B165-66880E451C77}"/>
              </a:ext>
            </a:extLst>
          </p:cNvPr>
          <p:cNvSpPr>
            <a:spLocks noGrp="1" noChangeArrowheads="1"/>
          </p:cNvSpPr>
          <p:nvPr>
            <p:ph type="body" idx="1"/>
          </p:nvPr>
        </p:nvSpPr>
        <p:spPr>
          <a:xfrm>
            <a:off x="1066800" y="1905000"/>
            <a:ext cx="7391400" cy="609600"/>
          </a:xfrm>
          <a:noFill/>
          <a:ln/>
        </p:spPr>
        <p:txBody>
          <a:bodyPr/>
          <a:lstStyle/>
          <a:p>
            <a:r>
              <a:rPr lang="en-US" altLang="en-US" sz="1800">
                <a:latin typeface="Times New Roman" panose="02020603050405020304" pitchFamily="18" charset="0"/>
              </a:rPr>
              <a:t>In an experiment to find ‘g’, a steel ball falls from rest through 40 cm.  The time taken is 0.29 s.  What is the value calculated for ‘g’?  </a:t>
            </a:r>
          </a:p>
        </p:txBody>
      </p:sp>
      <p:sp>
        <p:nvSpPr>
          <p:cNvPr id="27692" name="Text Box 44">
            <a:extLst>
              <a:ext uri="{FF2B5EF4-FFF2-40B4-BE49-F238E27FC236}">
                <a16:creationId xmlns:a16="http://schemas.microsoft.com/office/drawing/2014/main" id="{399F9D85-7638-4121-952B-10070CC9AD10}"/>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graphicFrame>
        <p:nvGraphicFramePr>
          <p:cNvPr id="27693" name="Object 45">
            <a:extLst>
              <a:ext uri="{FF2B5EF4-FFF2-40B4-BE49-F238E27FC236}">
                <a16:creationId xmlns:a16="http://schemas.microsoft.com/office/drawing/2014/main" id="{05A8458A-6CE2-4011-A74E-E78FE2FA0856}"/>
              </a:ext>
            </a:extLst>
          </p:cNvPr>
          <p:cNvGraphicFramePr>
            <a:graphicFrameLocks noChangeAspect="1"/>
          </p:cNvGraphicFramePr>
          <p:nvPr/>
        </p:nvGraphicFramePr>
        <p:xfrm>
          <a:off x="1606550" y="2901950"/>
          <a:ext cx="1155700" cy="2108200"/>
        </p:xfrm>
        <a:graphic>
          <a:graphicData uri="http://schemas.openxmlformats.org/presentationml/2006/ole">
            <mc:AlternateContent xmlns:mc="http://schemas.openxmlformats.org/markup-compatibility/2006">
              <mc:Choice xmlns:v="urn:schemas-microsoft-com:vml" Requires="v">
                <p:oleObj name="Equation" r:id="rId9" imgW="1155600" imgH="2108160" progId="Equation.3">
                  <p:embed/>
                </p:oleObj>
              </mc:Choice>
              <mc:Fallback>
                <p:oleObj name="Equation" r:id="rId9" imgW="1155600" imgH="2108160" progId="Equation.3">
                  <p:embed/>
                  <p:pic>
                    <p:nvPicPr>
                      <p:cNvPr id="0" name="Object 4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6550" y="2901950"/>
                        <a:ext cx="1155700" cy="210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694" name="Object 46">
            <a:extLst>
              <a:ext uri="{FF2B5EF4-FFF2-40B4-BE49-F238E27FC236}">
                <a16:creationId xmlns:a16="http://schemas.microsoft.com/office/drawing/2014/main" id="{6C3FBC25-2D64-4FCD-9B23-9815B57F1078}"/>
              </a:ext>
            </a:extLst>
          </p:cNvPr>
          <p:cNvGraphicFramePr>
            <a:graphicFrameLocks noChangeAspect="1"/>
          </p:cNvGraphicFramePr>
          <p:nvPr/>
        </p:nvGraphicFramePr>
        <p:xfrm>
          <a:off x="3348038" y="3382963"/>
          <a:ext cx="3352800" cy="722312"/>
        </p:xfrm>
        <a:graphic>
          <a:graphicData uri="http://schemas.openxmlformats.org/presentationml/2006/ole">
            <mc:AlternateContent xmlns:mc="http://schemas.openxmlformats.org/markup-compatibility/2006">
              <mc:Choice xmlns:v="urn:schemas-microsoft-com:vml" Requires="v">
                <p:oleObj name="Equation" r:id="rId11" imgW="3352680" imgH="723600" progId="Equation.3">
                  <p:embed/>
                </p:oleObj>
              </mc:Choice>
              <mc:Fallback>
                <p:oleObj name="Equation" r:id="rId11" imgW="3352680" imgH="723600" progId="Equation.3">
                  <p:embed/>
                  <p:pic>
                    <p:nvPicPr>
                      <p:cNvPr id="0" name="Object 4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48038" y="3382963"/>
                        <a:ext cx="3352800" cy="722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695" name="Object 47">
            <a:extLst>
              <a:ext uri="{FF2B5EF4-FFF2-40B4-BE49-F238E27FC236}">
                <a16:creationId xmlns:a16="http://schemas.microsoft.com/office/drawing/2014/main" id="{84FBE2F9-11CD-4701-8348-8D9C14304699}"/>
              </a:ext>
            </a:extLst>
          </p:cNvPr>
          <p:cNvGraphicFramePr>
            <a:graphicFrameLocks noChangeAspect="1"/>
          </p:cNvGraphicFramePr>
          <p:nvPr/>
        </p:nvGraphicFramePr>
        <p:xfrm>
          <a:off x="3348038" y="4325938"/>
          <a:ext cx="1803400" cy="279400"/>
        </p:xfrm>
        <a:graphic>
          <a:graphicData uri="http://schemas.openxmlformats.org/presentationml/2006/ole">
            <mc:AlternateContent xmlns:mc="http://schemas.openxmlformats.org/markup-compatibility/2006">
              <mc:Choice xmlns:v="urn:schemas-microsoft-com:vml" Requires="v">
                <p:oleObj name="Equation" r:id="rId13" imgW="1803240" imgH="279360" progId="Equation.3">
                  <p:embed/>
                </p:oleObj>
              </mc:Choice>
              <mc:Fallback>
                <p:oleObj name="Equation" r:id="rId13" imgW="1803240" imgH="279360" progId="Equation.3">
                  <p:embed/>
                  <p:pic>
                    <p:nvPicPr>
                      <p:cNvPr id="0" name="Object 4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48038" y="4325938"/>
                        <a:ext cx="1803400" cy="27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696" name="Object 48">
            <a:extLst>
              <a:ext uri="{FF2B5EF4-FFF2-40B4-BE49-F238E27FC236}">
                <a16:creationId xmlns:a16="http://schemas.microsoft.com/office/drawing/2014/main" id="{56FDC839-7173-4F26-BC99-857E3FE8B67B}"/>
              </a:ext>
            </a:extLst>
          </p:cNvPr>
          <p:cNvGraphicFramePr>
            <a:graphicFrameLocks noChangeAspect="1"/>
          </p:cNvGraphicFramePr>
          <p:nvPr/>
        </p:nvGraphicFramePr>
        <p:xfrm>
          <a:off x="3348038" y="2660650"/>
          <a:ext cx="1574800" cy="722313"/>
        </p:xfrm>
        <a:graphic>
          <a:graphicData uri="http://schemas.openxmlformats.org/presentationml/2006/ole">
            <mc:AlternateContent xmlns:mc="http://schemas.openxmlformats.org/markup-compatibility/2006">
              <mc:Choice xmlns:v="urn:schemas-microsoft-com:vml" Requires="v">
                <p:oleObj name="Equation" r:id="rId15" imgW="1574640" imgH="723600" progId="Equation.3">
                  <p:embed/>
                </p:oleObj>
              </mc:Choice>
              <mc:Fallback>
                <p:oleObj name="Equation" r:id="rId15" imgW="1574640" imgH="723600" progId="Equation.3">
                  <p:embed/>
                  <p:pic>
                    <p:nvPicPr>
                      <p:cNvPr id="0" name="Object 4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348038" y="2660650"/>
                        <a:ext cx="1574800" cy="722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697" name="Object 49">
            <a:extLst>
              <a:ext uri="{FF2B5EF4-FFF2-40B4-BE49-F238E27FC236}">
                <a16:creationId xmlns:a16="http://schemas.microsoft.com/office/drawing/2014/main" id="{01B2EAE9-E822-4DA8-BB9B-491F211750F0}"/>
              </a:ext>
            </a:extLst>
          </p:cNvPr>
          <p:cNvGraphicFramePr>
            <a:graphicFrameLocks noChangeAspect="1"/>
          </p:cNvGraphicFramePr>
          <p:nvPr/>
        </p:nvGraphicFramePr>
        <p:xfrm>
          <a:off x="3348038" y="4808538"/>
          <a:ext cx="2768600" cy="722312"/>
        </p:xfrm>
        <a:graphic>
          <a:graphicData uri="http://schemas.openxmlformats.org/presentationml/2006/ole">
            <mc:AlternateContent xmlns:mc="http://schemas.openxmlformats.org/markup-compatibility/2006">
              <mc:Choice xmlns:v="urn:schemas-microsoft-com:vml" Requires="v">
                <p:oleObj name="Equation" r:id="rId17" imgW="2768400" imgH="723600" progId="Equation.3">
                  <p:embed/>
                </p:oleObj>
              </mc:Choice>
              <mc:Fallback>
                <p:oleObj name="Equation" r:id="rId17" imgW="2768400" imgH="723600" progId="Equation.3">
                  <p:embed/>
                  <p:pic>
                    <p:nvPicPr>
                      <p:cNvPr id="0" name="Object 4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348038" y="4808538"/>
                        <a:ext cx="2768600" cy="722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698" name="Object 50">
            <a:extLst>
              <a:ext uri="{FF2B5EF4-FFF2-40B4-BE49-F238E27FC236}">
                <a16:creationId xmlns:a16="http://schemas.microsoft.com/office/drawing/2014/main" id="{842DCD71-1669-4693-BE28-3B59D5F860DC}"/>
              </a:ext>
            </a:extLst>
          </p:cNvPr>
          <p:cNvGraphicFramePr>
            <a:graphicFrameLocks noChangeAspect="1"/>
          </p:cNvGraphicFramePr>
          <p:nvPr/>
        </p:nvGraphicFramePr>
        <p:xfrm>
          <a:off x="3348038" y="5867400"/>
          <a:ext cx="1612900" cy="404813"/>
        </p:xfrm>
        <a:graphic>
          <a:graphicData uri="http://schemas.openxmlformats.org/presentationml/2006/ole">
            <mc:AlternateContent xmlns:mc="http://schemas.openxmlformats.org/markup-compatibility/2006">
              <mc:Choice xmlns:v="urn:schemas-microsoft-com:vml" Requires="v">
                <p:oleObj name="Equation" r:id="rId19" imgW="1612800" imgH="406080" progId="Equation.3">
                  <p:embed/>
                </p:oleObj>
              </mc:Choice>
              <mc:Fallback>
                <p:oleObj name="Equation" r:id="rId19" imgW="1612800" imgH="406080" progId="Equation.3">
                  <p:embed/>
                  <p:pic>
                    <p:nvPicPr>
                      <p:cNvPr id="0" name="Object 5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348038" y="5867400"/>
                        <a:ext cx="1612900" cy="404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676">
                                            <p:txEl>
                                              <p:pRg st="0" end="0"/>
                                            </p:txEl>
                                          </p:spTgt>
                                        </p:tgtEl>
                                        <p:attrNameLst>
                                          <p:attrName>style.visibility</p:attrName>
                                        </p:attrNameLst>
                                      </p:cBhvr>
                                      <p:to>
                                        <p:strVal val="visible"/>
                                      </p:to>
                                    </p:set>
                                    <p:animEffect transition="in" filter="wipe(left)">
                                      <p:cBhvr>
                                        <p:cTn id="7" dur="500"/>
                                        <p:tgtEl>
                                          <p:spTgt spid="27676">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39a.wav"/>
                                        </p:tgtEl>
                                      </p:cMediaNode>
                                    </p:audio>
                                  </p:subTnLst>
                                </p:cTn>
                              </p:par>
                            </p:childTnLst>
                          </p:cTn>
                        </p:par>
                        <p:par>
                          <p:cTn id="8" fill="hold" nodeType="afterGroup">
                            <p:stCondLst>
                              <p:cond delay="500"/>
                            </p:stCondLst>
                            <p:childTnLst>
                              <p:par>
                                <p:cTn id="9" presetID="22" presetClass="entr" presetSubtype="8" fill="hold" grpId="0" nodeType="afterEffect">
                                  <p:stCondLst>
                                    <p:cond delay="10000"/>
                                  </p:stCondLst>
                                  <p:childTnLst>
                                    <p:set>
                                      <p:cBhvr>
                                        <p:cTn id="10" dur="1" fill="hold">
                                          <p:stCondLst>
                                            <p:cond delay="0"/>
                                          </p:stCondLst>
                                        </p:cTn>
                                        <p:tgtEl>
                                          <p:spTgt spid="27660"/>
                                        </p:tgtEl>
                                        <p:attrNameLst>
                                          <p:attrName>style.visibility</p:attrName>
                                        </p:attrNameLst>
                                      </p:cBhvr>
                                      <p:to>
                                        <p:strVal val="visible"/>
                                      </p:to>
                                    </p:set>
                                    <p:animEffect transition="in" filter="wipe(left)">
                                      <p:cBhvr>
                                        <p:cTn id="11" dur="500"/>
                                        <p:tgtEl>
                                          <p:spTgt spid="27660"/>
                                        </p:tgtEl>
                                      </p:cBhvr>
                                    </p:animEffect>
                                  </p:childTnLst>
                                  <p:subTnLst>
                                    <p:cmd type="evt" cmd="onstopaudio">
                                      <p:cBhvr>
                                        <p:cTn display="0" masterRel="sameClick">
                                          <p:stCondLst>
                                            <p:cond evt="begin" delay="0">
                                              <p:tn val="9"/>
                                            </p:cond>
                                          </p:stCondLst>
                                        </p:cTn>
                                        <p:tgtEl>
                                          <p:sldTgt/>
                                        </p:tgtEl>
                                      </p:cBhvr>
                                    </p:cmd>
                                  </p:sub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27693"/>
                                        </p:tgtEl>
                                        <p:attrNameLst>
                                          <p:attrName>style.visibility</p:attrName>
                                        </p:attrNameLst>
                                      </p:cBhvr>
                                      <p:to>
                                        <p:strVal val="visible"/>
                                      </p:to>
                                    </p:set>
                                    <p:animEffect transition="in" filter="wipe(left)">
                                      <p:cBhvr>
                                        <p:cTn id="16" dur="500"/>
                                        <p:tgtEl>
                                          <p:spTgt spid="27693"/>
                                        </p:tgtEl>
                                      </p:cBhvr>
                                    </p:animEffect>
                                  </p:childTnLst>
                                  <p:subTnLst>
                                    <p:audio>
                                      <p:cMediaNode>
                                        <p:cTn display="0" masterRel="sameClick">
                                          <p:stCondLst>
                                            <p:cond evt="begin" delay="0">
                                              <p:tn val="14"/>
                                            </p:cond>
                                          </p:stCondLst>
                                          <p:endCondLst>
                                            <p:cond evt="onStopAudio" delay="0">
                                              <p:tgtEl>
                                                <p:sldTgt/>
                                              </p:tgtEl>
                                            </p:cond>
                                          </p:endCondLst>
                                        </p:cTn>
                                        <p:tgtEl>
                                          <p:sndTgt r:embed="rId4" name="039b.wav"/>
                                        </p:tgtEl>
                                      </p:cMediaNode>
                                    </p:audio>
                                  </p:sub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27696"/>
                                        </p:tgtEl>
                                        <p:attrNameLst>
                                          <p:attrName>style.visibility</p:attrName>
                                        </p:attrNameLst>
                                      </p:cBhvr>
                                      <p:to>
                                        <p:strVal val="visible"/>
                                      </p:to>
                                    </p:set>
                                    <p:animEffect transition="in" filter="wipe(left)">
                                      <p:cBhvr>
                                        <p:cTn id="21" dur="500"/>
                                        <p:tgtEl>
                                          <p:spTgt spid="27696"/>
                                        </p:tgtEl>
                                      </p:cBhvr>
                                    </p:animEffect>
                                  </p:childTnLst>
                                  <p:subTnLst>
                                    <p:audio>
                                      <p:cMediaNode>
                                        <p:cTn display="0" masterRel="sameClick">
                                          <p:stCondLst>
                                            <p:cond evt="begin" delay="0">
                                              <p:tn val="19"/>
                                            </p:cond>
                                          </p:stCondLst>
                                          <p:endCondLst>
                                            <p:cond evt="onStopAudio" delay="0">
                                              <p:tgtEl>
                                                <p:sldTgt/>
                                              </p:tgtEl>
                                            </p:cond>
                                          </p:endCondLst>
                                        </p:cTn>
                                        <p:tgtEl>
                                          <p:sndTgt r:embed="rId5" name="039c.wav"/>
                                        </p:tgtEl>
                                      </p:cMediaNode>
                                    </p:audio>
                                  </p:sub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27694"/>
                                        </p:tgtEl>
                                        <p:attrNameLst>
                                          <p:attrName>style.visibility</p:attrName>
                                        </p:attrNameLst>
                                      </p:cBhvr>
                                      <p:to>
                                        <p:strVal val="visible"/>
                                      </p:to>
                                    </p:set>
                                    <p:animEffect transition="in" filter="wipe(left)">
                                      <p:cBhvr>
                                        <p:cTn id="26" dur="500"/>
                                        <p:tgtEl>
                                          <p:spTgt spid="27694"/>
                                        </p:tgtEl>
                                      </p:cBhvr>
                                    </p:animEffect>
                                  </p:childTnLst>
                                  <p:subTnLst>
                                    <p:audio>
                                      <p:cMediaNode>
                                        <p:cTn display="0" masterRel="sameClick">
                                          <p:stCondLst>
                                            <p:cond evt="begin" delay="0">
                                              <p:tn val="24"/>
                                            </p:cond>
                                          </p:stCondLst>
                                          <p:endCondLst>
                                            <p:cond evt="onStopAudio" delay="0">
                                              <p:tgtEl>
                                                <p:sldTgt/>
                                              </p:tgtEl>
                                            </p:cond>
                                          </p:endCondLst>
                                        </p:cTn>
                                        <p:tgtEl>
                                          <p:sndTgt r:embed="rId6" name="039d.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27695"/>
                                        </p:tgtEl>
                                        <p:attrNameLst>
                                          <p:attrName>style.visibility</p:attrName>
                                        </p:attrNameLst>
                                      </p:cBhvr>
                                      <p:to>
                                        <p:strVal val="visible"/>
                                      </p:to>
                                    </p:set>
                                    <p:animEffect transition="in" filter="wipe(left)">
                                      <p:cBhvr>
                                        <p:cTn id="31" dur="500"/>
                                        <p:tgtEl>
                                          <p:spTgt spid="27695"/>
                                        </p:tgtEl>
                                      </p:cBhvr>
                                    </p:animEffect>
                                  </p:childTnLst>
                                  <p:subTnLst>
                                    <p:audio>
                                      <p:cMediaNode>
                                        <p:cTn display="0" masterRel="sameClick">
                                          <p:stCondLst>
                                            <p:cond evt="begin" delay="0">
                                              <p:tn val="29"/>
                                            </p:cond>
                                          </p:stCondLst>
                                          <p:endCondLst>
                                            <p:cond evt="onStopAudio" delay="0">
                                              <p:tgtEl>
                                                <p:sldTgt/>
                                              </p:tgtEl>
                                            </p:cond>
                                          </p:endCondLst>
                                        </p:cTn>
                                        <p:tgtEl>
                                          <p:sndTgt r:embed="rId7" name="039e.wav"/>
                                        </p:tgtEl>
                                      </p:cMediaNode>
                                    </p:audio>
                                  </p:sub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27697"/>
                                        </p:tgtEl>
                                        <p:attrNameLst>
                                          <p:attrName>style.visibility</p:attrName>
                                        </p:attrNameLst>
                                      </p:cBhvr>
                                      <p:to>
                                        <p:strVal val="visible"/>
                                      </p:to>
                                    </p:set>
                                    <p:animEffect transition="in" filter="wipe(left)">
                                      <p:cBhvr>
                                        <p:cTn id="36" dur="500"/>
                                        <p:tgtEl>
                                          <p:spTgt spid="27697"/>
                                        </p:tgtEl>
                                      </p:cBhvr>
                                    </p:animEffect>
                                  </p:childTnLst>
                                  <p:subTnLst>
                                    <p:audio>
                                      <p:cMediaNode>
                                        <p:cTn display="0" masterRel="sameClick">
                                          <p:stCondLst>
                                            <p:cond evt="begin" delay="0">
                                              <p:tn val="34"/>
                                            </p:cond>
                                          </p:stCondLst>
                                          <p:endCondLst>
                                            <p:cond evt="onStopAudio" delay="0">
                                              <p:tgtEl>
                                                <p:sldTgt/>
                                              </p:tgtEl>
                                            </p:cond>
                                          </p:endCondLst>
                                        </p:cTn>
                                        <p:tgtEl>
                                          <p:sndTgt r:embed="rId8" name="039f.wav"/>
                                        </p:tgtEl>
                                      </p:cMediaNode>
                                    </p:audio>
                                  </p:subTnLst>
                                </p:cTn>
                              </p:par>
                            </p:childTnLst>
                          </p:cTn>
                        </p:par>
                        <p:par>
                          <p:cTn id="37" fill="hold" nodeType="afterGroup">
                            <p:stCondLst>
                              <p:cond delay="500"/>
                            </p:stCondLst>
                            <p:childTnLst>
                              <p:par>
                                <p:cTn id="38" presetID="22" presetClass="entr" presetSubtype="8" fill="hold" nodeType="afterEffect">
                                  <p:stCondLst>
                                    <p:cond delay="7000"/>
                                  </p:stCondLst>
                                  <p:childTnLst>
                                    <p:set>
                                      <p:cBhvr>
                                        <p:cTn id="39" dur="1" fill="hold">
                                          <p:stCondLst>
                                            <p:cond delay="0"/>
                                          </p:stCondLst>
                                        </p:cTn>
                                        <p:tgtEl>
                                          <p:spTgt spid="27698"/>
                                        </p:tgtEl>
                                        <p:attrNameLst>
                                          <p:attrName>style.visibility</p:attrName>
                                        </p:attrNameLst>
                                      </p:cBhvr>
                                      <p:to>
                                        <p:strVal val="visible"/>
                                      </p:to>
                                    </p:set>
                                    <p:animEffect transition="in" filter="wipe(left)">
                                      <p:cBhvr>
                                        <p:cTn id="40" dur="500"/>
                                        <p:tgtEl>
                                          <p:spTgt spid="27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0" grpId="0" autoUpdateAnimBg="0"/>
      <p:bldP spid="27676" grpId="0" build="p" autoUpdateAnimBg="0" advAuto="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7483D6EB-A8EE-488C-BEF8-3CF7A506BC02}"/>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29699" name="Rectangle 3">
            <a:extLst>
              <a:ext uri="{FF2B5EF4-FFF2-40B4-BE49-F238E27FC236}">
                <a16:creationId xmlns:a16="http://schemas.microsoft.com/office/drawing/2014/main" id="{84014A1B-25CC-4325-A81A-21DB0643C078}"/>
              </a:ext>
            </a:extLst>
          </p:cNvPr>
          <p:cNvSpPr>
            <a:spLocks noGrp="1" noChangeArrowheads="1"/>
          </p:cNvSpPr>
          <p:nvPr>
            <p:ph type="body" idx="1"/>
          </p:nvPr>
        </p:nvSpPr>
        <p:spPr>
          <a:xfrm>
            <a:off x="1066800" y="2057400"/>
            <a:ext cx="7848600" cy="698500"/>
          </a:xfrm>
        </p:spPr>
        <p:txBody>
          <a:bodyPr/>
          <a:lstStyle/>
          <a:p>
            <a:r>
              <a:rPr lang="en-US" altLang="en-US" sz="1800">
                <a:latin typeface="Times New Roman" panose="02020603050405020304" pitchFamily="18" charset="0"/>
              </a:rPr>
              <a:t>A trolley accelerates down a slope.  Two photocells spaced 0.5 m apart measure the velocities to be 20 cm s</a:t>
            </a:r>
            <a:r>
              <a:rPr lang="en-US" altLang="en-US" sz="1800" baseline="40000">
                <a:latin typeface="Times New Roman" panose="02020603050405020304" pitchFamily="18" charset="0"/>
              </a:rPr>
              <a:t>-1</a:t>
            </a:r>
            <a:r>
              <a:rPr lang="en-US" altLang="en-US" sz="1800">
                <a:latin typeface="Times New Roman" panose="02020603050405020304" pitchFamily="18" charset="0"/>
              </a:rPr>
              <a:t> and 50 cm s</a:t>
            </a:r>
            <a:r>
              <a:rPr lang="en-US" altLang="en-US" sz="1800" baseline="40000">
                <a:latin typeface="Times New Roman" panose="02020603050405020304" pitchFamily="18" charset="0"/>
              </a:rPr>
              <a:t>-1</a:t>
            </a:r>
            <a:r>
              <a:rPr lang="en-US" altLang="en-US" sz="1800">
                <a:latin typeface="Times New Roman" panose="02020603050405020304" pitchFamily="18" charset="0"/>
              </a:rPr>
              <a:t>.  Calculate: </a:t>
            </a:r>
          </a:p>
        </p:txBody>
      </p:sp>
      <p:sp>
        <p:nvSpPr>
          <p:cNvPr id="29700" name="Text Box 4">
            <a:extLst>
              <a:ext uri="{FF2B5EF4-FFF2-40B4-BE49-F238E27FC236}">
                <a16:creationId xmlns:a16="http://schemas.microsoft.com/office/drawing/2014/main" id="{F9F8C568-3EBF-49A3-B406-398FA71F734B}"/>
              </a:ext>
            </a:extLst>
          </p:cNvPr>
          <p:cNvSpPr txBox="1">
            <a:spLocks noChangeArrowheads="1"/>
          </p:cNvSpPr>
          <p:nvPr/>
        </p:nvSpPr>
        <p:spPr bwMode="auto">
          <a:xfrm>
            <a:off x="1143000" y="1600200"/>
            <a:ext cx="60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29702" name="AutoShape 6">
            <a:hlinkClick r:id="" action="ppaction://hlinkshowjump?jump=firstslide" highlightClick="1" endSnd="1"/>
            <a:extLst>
              <a:ext uri="{FF2B5EF4-FFF2-40B4-BE49-F238E27FC236}">
                <a16:creationId xmlns:a16="http://schemas.microsoft.com/office/drawing/2014/main" id="{0723719E-803F-4EC0-BB37-3236E258BECE}"/>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703" name="AutoShape 7">
            <a:hlinkClick r:id="" action="ppaction://hlinkshowjump?jump=nextslide" highlightClick="1" endSnd="1"/>
            <a:extLst>
              <a:ext uri="{FF2B5EF4-FFF2-40B4-BE49-F238E27FC236}">
                <a16:creationId xmlns:a16="http://schemas.microsoft.com/office/drawing/2014/main" id="{55697FCC-867D-4900-B11B-2A869A6D5E1D}"/>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704" name="AutoShape 8">
            <a:hlinkClick r:id="" action="ppaction://hlinkshowjump?jump=previousslide" highlightClick="1" endSnd="1"/>
            <a:extLst>
              <a:ext uri="{FF2B5EF4-FFF2-40B4-BE49-F238E27FC236}">
                <a16:creationId xmlns:a16="http://schemas.microsoft.com/office/drawing/2014/main" id="{CB1C2617-AC61-4A3C-9D5F-E326C9C0DAE0}"/>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9706" name="Text Box 10">
            <a:extLst>
              <a:ext uri="{FF2B5EF4-FFF2-40B4-BE49-F238E27FC236}">
                <a16:creationId xmlns:a16="http://schemas.microsoft.com/office/drawing/2014/main" id="{180E1255-65DF-46F6-8CDF-FC385CD269DB}"/>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29740" name="Text Box 44">
            <a:extLst>
              <a:ext uri="{FF2B5EF4-FFF2-40B4-BE49-F238E27FC236}">
                <a16:creationId xmlns:a16="http://schemas.microsoft.com/office/drawing/2014/main" id="{7030EB3D-A818-42B0-8D6F-3252EE180E16}"/>
              </a:ext>
            </a:extLst>
          </p:cNvPr>
          <p:cNvSpPr txBox="1">
            <a:spLocks noChangeArrowheads="1"/>
          </p:cNvSpPr>
          <p:nvPr/>
        </p:nvSpPr>
        <p:spPr bwMode="auto">
          <a:xfrm>
            <a:off x="1276350" y="1600200"/>
            <a:ext cx="60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40</a:t>
            </a:r>
          </a:p>
        </p:txBody>
      </p:sp>
      <p:sp>
        <p:nvSpPr>
          <p:cNvPr id="29741" name="Rectangle 45">
            <a:extLst>
              <a:ext uri="{FF2B5EF4-FFF2-40B4-BE49-F238E27FC236}">
                <a16:creationId xmlns:a16="http://schemas.microsoft.com/office/drawing/2014/main" id="{258C9FDA-98C1-475D-98C0-A470AF0AFDB6}"/>
              </a:ext>
            </a:extLst>
          </p:cNvPr>
          <p:cNvSpPr>
            <a:spLocks noChangeArrowheads="1"/>
          </p:cNvSpPr>
          <p:nvPr/>
        </p:nvSpPr>
        <p:spPr bwMode="auto">
          <a:xfrm>
            <a:off x="1473200" y="2603500"/>
            <a:ext cx="3098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effectLst>
                  <a:outerShdw blurRad="38100" dist="38100" dir="2700000" algn="tl">
                    <a:srgbClr val="000000"/>
                  </a:outerShdw>
                </a:effectLst>
              </a:rPr>
              <a:t>a) the acceleration of the trolley</a:t>
            </a:r>
            <a:endParaRPr lang="en-US" altLang="en-US" sz="1400"/>
          </a:p>
        </p:txBody>
      </p:sp>
      <p:sp>
        <p:nvSpPr>
          <p:cNvPr id="29748" name="Text Box 52">
            <a:extLst>
              <a:ext uri="{FF2B5EF4-FFF2-40B4-BE49-F238E27FC236}">
                <a16:creationId xmlns:a16="http://schemas.microsoft.com/office/drawing/2014/main" id="{1F74F462-EFCA-47CC-B030-A2907149E093}"/>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graphicFrame>
        <p:nvGraphicFramePr>
          <p:cNvPr id="29749" name="Object 53">
            <a:extLst>
              <a:ext uri="{FF2B5EF4-FFF2-40B4-BE49-F238E27FC236}">
                <a16:creationId xmlns:a16="http://schemas.microsoft.com/office/drawing/2014/main" id="{BB57343D-6481-4359-89C1-01C41A1CC6AE}"/>
              </a:ext>
            </a:extLst>
          </p:cNvPr>
          <p:cNvGraphicFramePr>
            <a:graphicFrameLocks noChangeAspect="1"/>
          </p:cNvGraphicFramePr>
          <p:nvPr/>
        </p:nvGraphicFramePr>
        <p:xfrm>
          <a:off x="1498600" y="2970213"/>
          <a:ext cx="1511300" cy="2184400"/>
        </p:xfrm>
        <a:graphic>
          <a:graphicData uri="http://schemas.openxmlformats.org/presentationml/2006/ole">
            <mc:AlternateContent xmlns:mc="http://schemas.openxmlformats.org/markup-compatibility/2006">
              <mc:Choice xmlns:v="urn:schemas-microsoft-com:vml" Requires="v">
                <p:oleObj name="Equation" r:id="rId13" imgW="1511280" imgH="2184120" progId="Equation.3">
                  <p:embed/>
                </p:oleObj>
              </mc:Choice>
              <mc:Fallback>
                <p:oleObj name="Equation" r:id="rId13" imgW="1511280" imgH="2184120" progId="Equation.3">
                  <p:embed/>
                  <p:pic>
                    <p:nvPicPr>
                      <p:cNvPr id="0" name="Object 5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98600" y="2970213"/>
                        <a:ext cx="1511300" cy="218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50" name="Object 54">
            <a:extLst>
              <a:ext uri="{FF2B5EF4-FFF2-40B4-BE49-F238E27FC236}">
                <a16:creationId xmlns:a16="http://schemas.microsoft.com/office/drawing/2014/main" id="{EB656CFF-D7A2-42B6-BD07-C4CF35091BE1}"/>
              </a:ext>
            </a:extLst>
          </p:cNvPr>
          <p:cNvGraphicFramePr>
            <a:graphicFrameLocks noChangeAspect="1"/>
          </p:cNvGraphicFramePr>
          <p:nvPr/>
        </p:nvGraphicFramePr>
        <p:xfrm>
          <a:off x="3405188" y="3052763"/>
          <a:ext cx="1612900" cy="341312"/>
        </p:xfrm>
        <a:graphic>
          <a:graphicData uri="http://schemas.openxmlformats.org/presentationml/2006/ole">
            <mc:AlternateContent xmlns:mc="http://schemas.openxmlformats.org/markup-compatibility/2006">
              <mc:Choice xmlns:v="urn:schemas-microsoft-com:vml" Requires="v">
                <p:oleObj name="Equation" r:id="rId15" imgW="1612800" imgH="342720" progId="Equation.3">
                  <p:embed/>
                </p:oleObj>
              </mc:Choice>
              <mc:Fallback>
                <p:oleObj name="Equation" r:id="rId15" imgW="1612800" imgH="342720" progId="Equation.3">
                  <p:embed/>
                  <p:pic>
                    <p:nvPicPr>
                      <p:cNvPr id="0" name="Object 5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05188" y="3052763"/>
                        <a:ext cx="1612900" cy="341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51" name="Object 55">
            <a:extLst>
              <a:ext uri="{FF2B5EF4-FFF2-40B4-BE49-F238E27FC236}">
                <a16:creationId xmlns:a16="http://schemas.microsoft.com/office/drawing/2014/main" id="{493C3BA5-4080-4363-8F22-793B1F2BF64B}"/>
              </a:ext>
            </a:extLst>
          </p:cNvPr>
          <p:cNvGraphicFramePr>
            <a:graphicFrameLocks noChangeAspect="1"/>
          </p:cNvGraphicFramePr>
          <p:nvPr/>
        </p:nvGraphicFramePr>
        <p:xfrm>
          <a:off x="3481388" y="3546475"/>
          <a:ext cx="2794000" cy="341313"/>
        </p:xfrm>
        <a:graphic>
          <a:graphicData uri="http://schemas.openxmlformats.org/presentationml/2006/ole">
            <mc:AlternateContent xmlns:mc="http://schemas.openxmlformats.org/markup-compatibility/2006">
              <mc:Choice xmlns:v="urn:schemas-microsoft-com:vml" Requires="v">
                <p:oleObj name="Equation" r:id="rId17" imgW="2793960" imgH="342720" progId="Equation.3">
                  <p:embed/>
                </p:oleObj>
              </mc:Choice>
              <mc:Fallback>
                <p:oleObj name="Equation" r:id="rId17" imgW="2793960" imgH="342720" progId="Equation.3">
                  <p:embed/>
                  <p:pic>
                    <p:nvPicPr>
                      <p:cNvPr id="0" name="Object 5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81388" y="3546475"/>
                        <a:ext cx="2794000"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52" name="Object 56">
            <a:extLst>
              <a:ext uri="{FF2B5EF4-FFF2-40B4-BE49-F238E27FC236}">
                <a16:creationId xmlns:a16="http://schemas.microsoft.com/office/drawing/2014/main" id="{34309998-131E-4F8B-B05C-BD73E60ECF55}"/>
              </a:ext>
            </a:extLst>
          </p:cNvPr>
          <p:cNvGraphicFramePr>
            <a:graphicFrameLocks noChangeAspect="1"/>
          </p:cNvGraphicFramePr>
          <p:nvPr/>
        </p:nvGraphicFramePr>
        <p:xfrm>
          <a:off x="3481388" y="4070350"/>
          <a:ext cx="1828800" cy="279400"/>
        </p:xfrm>
        <a:graphic>
          <a:graphicData uri="http://schemas.openxmlformats.org/presentationml/2006/ole">
            <mc:AlternateContent xmlns:mc="http://schemas.openxmlformats.org/markup-compatibility/2006">
              <mc:Choice xmlns:v="urn:schemas-microsoft-com:vml" Requires="v">
                <p:oleObj name="Equation" r:id="rId19" imgW="1828800" imgH="279360" progId="Equation.3">
                  <p:embed/>
                </p:oleObj>
              </mc:Choice>
              <mc:Fallback>
                <p:oleObj name="Equation" r:id="rId19" imgW="1828800" imgH="279360" progId="Equation.3">
                  <p:embed/>
                  <p:pic>
                    <p:nvPicPr>
                      <p:cNvPr id="0" name="Object 5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481388" y="4070350"/>
                        <a:ext cx="1828800" cy="27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53" name="Object 57">
            <a:extLst>
              <a:ext uri="{FF2B5EF4-FFF2-40B4-BE49-F238E27FC236}">
                <a16:creationId xmlns:a16="http://schemas.microsoft.com/office/drawing/2014/main" id="{2599FB6C-5075-44C2-A41F-9BFAC52C3397}"/>
              </a:ext>
            </a:extLst>
          </p:cNvPr>
          <p:cNvGraphicFramePr>
            <a:graphicFrameLocks noChangeAspect="1"/>
          </p:cNvGraphicFramePr>
          <p:nvPr/>
        </p:nvGraphicFramePr>
        <p:xfrm>
          <a:off x="3481388" y="4624388"/>
          <a:ext cx="3517900" cy="404812"/>
        </p:xfrm>
        <a:graphic>
          <a:graphicData uri="http://schemas.openxmlformats.org/presentationml/2006/ole">
            <mc:AlternateContent xmlns:mc="http://schemas.openxmlformats.org/markup-compatibility/2006">
              <mc:Choice xmlns:v="urn:schemas-microsoft-com:vml" Requires="v">
                <p:oleObj name="Equation" r:id="rId21" imgW="3517560" imgH="406080" progId="Equation.3">
                  <p:embed/>
                </p:oleObj>
              </mc:Choice>
              <mc:Fallback>
                <p:oleObj name="Equation" r:id="rId21" imgW="3517560" imgH="406080" progId="Equation.3">
                  <p:embed/>
                  <p:pic>
                    <p:nvPicPr>
                      <p:cNvPr id="0" name="Object 57"/>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481388" y="4624388"/>
                        <a:ext cx="3517900" cy="404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54" name="Rectangle 58">
            <a:extLst>
              <a:ext uri="{FF2B5EF4-FFF2-40B4-BE49-F238E27FC236}">
                <a16:creationId xmlns:a16="http://schemas.microsoft.com/office/drawing/2014/main" id="{0BDF11DA-FA5E-4211-81E3-8888B2CD0CC6}"/>
              </a:ext>
            </a:extLst>
          </p:cNvPr>
          <p:cNvSpPr>
            <a:spLocks noChangeArrowheads="1"/>
          </p:cNvSpPr>
          <p:nvPr/>
        </p:nvSpPr>
        <p:spPr bwMode="auto">
          <a:xfrm>
            <a:off x="3481388" y="5029200"/>
            <a:ext cx="34417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effectLst>
                  <a:outerShdw blurRad="38100" dist="38100" dir="2700000" algn="tl">
                    <a:srgbClr val="000000"/>
                  </a:outerShdw>
                </a:effectLst>
              </a:rPr>
              <a:t>b) the time taken to cover the 0.5 m</a:t>
            </a:r>
            <a:endParaRPr lang="en-US" altLang="en-US" sz="1400"/>
          </a:p>
        </p:txBody>
      </p:sp>
      <p:graphicFrame>
        <p:nvGraphicFramePr>
          <p:cNvPr id="29755" name="Object 59">
            <a:extLst>
              <a:ext uri="{FF2B5EF4-FFF2-40B4-BE49-F238E27FC236}">
                <a16:creationId xmlns:a16="http://schemas.microsoft.com/office/drawing/2014/main" id="{B1F4079E-655E-47F4-85CA-77830DA9783A}"/>
              </a:ext>
            </a:extLst>
          </p:cNvPr>
          <p:cNvGraphicFramePr>
            <a:graphicFrameLocks noChangeAspect="1"/>
          </p:cNvGraphicFramePr>
          <p:nvPr/>
        </p:nvGraphicFramePr>
        <p:xfrm>
          <a:off x="2832100" y="5486400"/>
          <a:ext cx="1168400" cy="239713"/>
        </p:xfrm>
        <a:graphic>
          <a:graphicData uri="http://schemas.openxmlformats.org/presentationml/2006/ole">
            <mc:AlternateContent xmlns:mc="http://schemas.openxmlformats.org/markup-compatibility/2006">
              <mc:Choice xmlns:v="urn:schemas-microsoft-com:vml" Requires="v">
                <p:oleObj name="Equation" r:id="rId23" imgW="1168200" imgH="241200" progId="Equation.3">
                  <p:embed/>
                </p:oleObj>
              </mc:Choice>
              <mc:Fallback>
                <p:oleObj name="Equation" r:id="rId23" imgW="1168200" imgH="241200" progId="Equation.3">
                  <p:embed/>
                  <p:pic>
                    <p:nvPicPr>
                      <p:cNvPr id="0" name="Object 59"/>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832100" y="5486400"/>
                        <a:ext cx="1168400" cy="239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56" name="Object 60">
            <a:extLst>
              <a:ext uri="{FF2B5EF4-FFF2-40B4-BE49-F238E27FC236}">
                <a16:creationId xmlns:a16="http://schemas.microsoft.com/office/drawing/2014/main" id="{116F8E81-91A0-4AAC-B4CF-5881B7B70329}"/>
              </a:ext>
            </a:extLst>
          </p:cNvPr>
          <p:cNvGraphicFramePr>
            <a:graphicFrameLocks noChangeAspect="1"/>
          </p:cNvGraphicFramePr>
          <p:nvPr/>
        </p:nvGraphicFramePr>
        <p:xfrm>
          <a:off x="2820988" y="6045200"/>
          <a:ext cx="2197100" cy="279400"/>
        </p:xfrm>
        <a:graphic>
          <a:graphicData uri="http://schemas.openxmlformats.org/presentationml/2006/ole">
            <mc:AlternateContent xmlns:mc="http://schemas.openxmlformats.org/markup-compatibility/2006">
              <mc:Choice xmlns:v="urn:schemas-microsoft-com:vml" Requires="v">
                <p:oleObj name="Equation" r:id="rId25" imgW="2197080" imgH="279360" progId="Equation.3">
                  <p:embed/>
                </p:oleObj>
              </mc:Choice>
              <mc:Fallback>
                <p:oleObj name="Equation" r:id="rId25" imgW="2197080" imgH="279360" progId="Equation.3">
                  <p:embed/>
                  <p:pic>
                    <p:nvPicPr>
                      <p:cNvPr id="0" name="Object 60"/>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820988" y="6045200"/>
                        <a:ext cx="2197100" cy="27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58" name="Object 62">
            <a:extLst>
              <a:ext uri="{FF2B5EF4-FFF2-40B4-BE49-F238E27FC236}">
                <a16:creationId xmlns:a16="http://schemas.microsoft.com/office/drawing/2014/main" id="{729A728A-0639-4C0E-B69F-972735A85517}"/>
              </a:ext>
            </a:extLst>
          </p:cNvPr>
          <p:cNvGraphicFramePr>
            <a:graphicFrameLocks noChangeAspect="1"/>
          </p:cNvGraphicFramePr>
          <p:nvPr/>
        </p:nvGraphicFramePr>
        <p:xfrm>
          <a:off x="6051550" y="5265738"/>
          <a:ext cx="1473200" cy="722312"/>
        </p:xfrm>
        <a:graphic>
          <a:graphicData uri="http://schemas.openxmlformats.org/presentationml/2006/ole">
            <mc:AlternateContent xmlns:mc="http://schemas.openxmlformats.org/markup-compatibility/2006">
              <mc:Choice xmlns:v="urn:schemas-microsoft-com:vml" Requires="v">
                <p:oleObj name="Equation" r:id="rId27" imgW="1473120" imgH="723600" progId="Equation.3">
                  <p:embed/>
                </p:oleObj>
              </mc:Choice>
              <mc:Fallback>
                <p:oleObj name="Equation" r:id="rId27" imgW="1473120" imgH="723600" progId="Equation.3">
                  <p:embed/>
                  <p:pic>
                    <p:nvPicPr>
                      <p:cNvPr id="0" name="Object 62"/>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051550" y="5265738"/>
                        <a:ext cx="1473200" cy="722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59" name="Object 63">
            <a:extLst>
              <a:ext uri="{FF2B5EF4-FFF2-40B4-BE49-F238E27FC236}">
                <a16:creationId xmlns:a16="http://schemas.microsoft.com/office/drawing/2014/main" id="{F4403ACD-8037-4962-AE12-E6C2761115BC}"/>
              </a:ext>
            </a:extLst>
          </p:cNvPr>
          <p:cNvGraphicFramePr>
            <a:graphicFrameLocks noChangeAspect="1"/>
          </p:cNvGraphicFramePr>
          <p:nvPr/>
        </p:nvGraphicFramePr>
        <p:xfrm>
          <a:off x="6018213" y="6045200"/>
          <a:ext cx="1079500" cy="341313"/>
        </p:xfrm>
        <a:graphic>
          <a:graphicData uri="http://schemas.openxmlformats.org/presentationml/2006/ole">
            <mc:AlternateContent xmlns:mc="http://schemas.openxmlformats.org/markup-compatibility/2006">
              <mc:Choice xmlns:v="urn:schemas-microsoft-com:vml" Requires="v">
                <p:oleObj name="Equation" r:id="rId29" imgW="1079280" imgH="342720" progId="Equation.3">
                  <p:embed/>
                </p:oleObj>
              </mc:Choice>
              <mc:Fallback>
                <p:oleObj name="Equation" r:id="rId29" imgW="1079280" imgH="342720" progId="Equation.3">
                  <p:embed/>
                  <p:pic>
                    <p:nvPicPr>
                      <p:cNvPr id="0" name="Object 63"/>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6018213" y="6045200"/>
                        <a:ext cx="1079500"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wipe(left)">
                                      <p:cBhvr>
                                        <p:cTn id="7" dur="500"/>
                                        <p:tgtEl>
                                          <p:spTgt spid="2969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40a.wav"/>
                                        </p:tgtEl>
                                      </p:cMediaNode>
                                    </p:audio>
                                  </p:sub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741"/>
                                        </p:tgtEl>
                                        <p:attrNameLst>
                                          <p:attrName>style.visibility</p:attrName>
                                        </p:attrNameLst>
                                      </p:cBhvr>
                                      <p:to>
                                        <p:strVal val="visible"/>
                                      </p:to>
                                    </p:set>
                                    <p:animEffect transition="in" filter="wipe(left)">
                                      <p:cBhvr>
                                        <p:cTn id="11" dur="500"/>
                                        <p:tgtEl>
                                          <p:spTgt spid="29741"/>
                                        </p:tgtEl>
                                      </p:cBhvr>
                                    </p:animEffect>
                                  </p:childTnLst>
                                </p:cTn>
                              </p:par>
                            </p:childTnLst>
                          </p:cTn>
                        </p:par>
                        <p:par>
                          <p:cTn id="12" fill="hold" nodeType="afterGroup">
                            <p:stCondLst>
                              <p:cond delay="1000"/>
                            </p:stCondLst>
                            <p:childTnLst>
                              <p:par>
                                <p:cTn id="13" presetID="22" presetClass="entr" presetSubtype="8" fill="hold" grpId="0" nodeType="afterEffect">
                                  <p:stCondLst>
                                    <p:cond delay="13000"/>
                                  </p:stCondLst>
                                  <p:childTnLst>
                                    <p:set>
                                      <p:cBhvr>
                                        <p:cTn id="14" dur="1" fill="hold">
                                          <p:stCondLst>
                                            <p:cond delay="0"/>
                                          </p:stCondLst>
                                        </p:cTn>
                                        <p:tgtEl>
                                          <p:spTgt spid="29706"/>
                                        </p:tgtEl>
                                        <p:attrNameLst>
                                          <p:attrName>style.visibility</p:attrName>
                                        </p:attrNameLst>
                                      </p:cBhvr>
                                      <p:to>
                                        <p:strVal val="visible"/>
                                      </p:to>
                                    </p:set>
                                    <p:animEffect transition="in" filter="wipe(left)">
                                      <p:cBhvr>
                                        <p:cTn id="15" dur="500"/>
                                        <p:tgtEl>
                                          <p:spTgt spid="29706"/>
                                        </p:tgtEl>
                                      </p:cBhvr>
                                    </p:animEffect>
                                  </p:childTnLst>
                                  <p:subTnLst>
                                    <p:cmd type="evt" cmd="onstopaudio">
                                      <p:cBhvr>
                                        <p:cTn display="0" masterRel="sameClick">
                                          <p:stCondLst>
                                            <p:cond evt="begin" delay="0">
                                              <p:tn val="13"/>
                                            </p:cond>
                                          </p:stCondLst>
                                        </p:cTn>
                                        <p:tgtEl>
                                          <p:sldTgt/>
                                        </p:tgtEl>
                                      </p:cBhvr>
                                    </p:cmd>
                                  </p:sub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29749"/>
                                        </p:tgtEl>
                                        <p:attrNameLst>
                                          <p:attrName>style.visibility</p:attrName>
                                        </p:attrNameLst>
                                      </p:cBhvr>
                                      <p:to>
                                        <p:strVal val="visible"/>
                                      </p:to>
                                    </p:set>
                                    <p:animEffect transition="in" filter="wipe(left)">
                                      <p:cBhvr>
                                        <p:cTn id="20" dur="500"/>
                                        <p:tgtEl>
                                          <p:spTgt spid="29749"/>
                                        </p:tgtEl>
                                      </p:cBhvr>
                                    </p:animEffect>
                                  </p:childTnLst>
                                  <p:subTnLst>
                                    <p:audio>
                                      <p:cMediaNode>
                                        <p:cTn display="0" masterRel="sameClick">
                                          <p:stCondLst>
                                            <p:cond evt="begin" delay="0">
                                              <p:tn val="18"/>
                                            </p:cond>
                                          </p:stCondLst>
                                          <p:endCondLst>
                                            <p:cond evt="onStopAudio" delay="0">
                                              <p:tgtEl>
                                                <p:sldTgt/>
                                              </p:tgtEl>
                                            </p:cond>
                                          </p:endCondLst>
                                        </p:cTn>
                                        <p:tgtEl>
                                          <p:sndTgt r:embed="rId4" name="040b.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29750"/>
                                        </p:tgtEl>
                                        <p:attrNameLst>
                                          <p:attrName>style.visibility</p:attrName>
                                        </p:attrNameLst>
                                      </p:cBhvr>
                                      <p:to>
                                        <p:strVal val="visible"/>
                                      </p:to>
                                    </p:set>
                                    <p:animEffect transition="in" filter="wipe(left)">
                                      <p:cBhvr>
                                        <p:cTn id="25" dur="500"/>
                                        <p:tgtEl>
                                          <p:spTgt spid="29750"/>
                                        </p:tgtEl>
                                      </p:cBhvr>
                                    </p:animEffect>
                                  </p:childTnLst>
                                  <p:subTnLst>
                                    <p:audio>
                                      <p:cMediaNode>
                                        <p:cTn display="0" masterRel="sameClick">
                                          <p:stCondLst>
                                            <p:cond evt="begin" delay="0">
                                              <p:tn val="23"/>
                                            </p:cond>
                                          </p:stCondLst>
                                          <p:endCondLst>
                                            <p:cond evt="onStopAudio" delay="0">
                                              <p:tgtEl>
                                                <p:sldTgt/>
                                              </p:tgtEl>
                                            </p:cond>
                                          </p:endCondLst>
                                        </p:cTn>
                                        <p:tgtEl>
                                          <p:sndTgt r:embed="rId5" name="040c.wav"/>
                                        </p:tgtEl>
                                      </p:cMediaNode>
                                    </p:audio>
                                  </p:sub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29751"/>
                                        </p:tgtEl>
                                        <p:attrNameLst>
                                          <p:attrName>style.visibility</p:attrName>
                                        </p:attrNameLst>
                                      </p:cBhvr>
                                      <p:to>
                                        <p:strVal val="visible"/>
                                      </p:to>
                                    </p:set>
                                    <p:animEffect transition="in" filter="wipe(left)">
                                      <p:cBhvr>
                                        <p:cTn id="30" dur="500"/>
                                        <p:tgtEl>
                                          <p:spTgt spid="29751"/>
                                        </p:tgtEl>
                                      </p:cBhvr>
                                    </p:animEffect>
                                  </p:childTnLst>
                                  <p:subTnLst>
                                    <p:audio>
                                      <p:cMediaNode>
                                        <p:cTn display="0" masterRel="sameClick">
                                          <p:stCondLst>
                                            <p:cond evt="begin" delay="0">
                                              <p:tn val="28"/>
                                            </p:cond>
                                          </p:stCondLst>
                                          <p:endCondLst>
                                            <p:cond evt="onStopAudio" delay="0">
                                              <p:tgtEl>
                                                <p:sldTgt/>
                                              </p:tgtEl>
                                            </p:cond>
                                          </p:endCondLst>
                                        </p:cTn>
                                        <p:tgtEl>
                                          <p:sndTgt r:embed="rId6" name="040d.wav"/>
                                        </p:tgtEl>
                                      </p:cMediaNode>
                                    </p:audio>
                                  </p:sub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29752"/>
                                        </p:tgtEl>
                                        <p:attrNameLst>
                                          <p:attrName>style.visibility</p:attrName>
                                        </p:attrNameLst>
                                      </p:cBhvr>
                                      <p:to>
                                        <p:strVal val="visible"/>
                                      </p:to>
                                    </p:set>
                                    <p:animEffect transition="in" filter="wipe(left)">
                                      <p:cBhvr>
                                        <p:cTn id="35" dur="500"/>
                                        <p:tgtEl>
                                          <p:spTgt spid="29752"/>
                                        </p:tgtEl>
                                      </p:cBhvr>
                                    </p:animEffect>
                                  </p:childTnLst>
                                  <p:subTnLst>
                                    <p:audio>
                                      <p:cMediaNode>
                                        <p:cTn display="0" masterRel="sameClick">
                                          <p:stCondLst>
                                            <p:cond evt="begin" delay="0">
                                              <p:tn val="33"/>
                                            </p:cond>
                                          </p:stCondLst>
                                          <p:endCondLst>
                                            <p:cond evt="onStopAudio" delay="0">
                                              <p:tgtEl>
                                                <p:sldTgt/>
                                              </p:tgtEl>
                                            </p:cond>
                                          </p:endCondLst>
                                        </p:cTn>
                                        <p:tgtEl>
                                          <p:sndTgt r:embed="rId7" name="040e.wav"/>
                                        </p:tgtEl>
                                      </p:cMediaNode>
                                    </p:audio>
                                  </p:sub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29753"/>
                                        </p:tgtEl>
                                        <p:attrNameLst>
                                          <p:attrName>style.visibility</p:attrName>
                                        </p:attrNameLst>
                                      </p:cBhvr>
                                      <p:to>
                                        <p:strVal val="visible"/>
                                      </p:to>
                                    </p:set>
                                    <p:animEffect transition="in" filter="wipe(left)">
                                      <p:cBhvr>
                                        <p:cTn id="40" dur="500"/>
                                        <p:tgtEl>
                                          <p:spTgt spid="29753"/>
                                        </p:tgtEl>
                                      </p:cBhvr>
                                    </p:animEffect>
                                  </p:childTnLst>
                                  <p:subTnLst>
                                    <p:audio>
                                      <p:cMediaNode>
                                        <p:cTn display="0" masterRel="sameClick">
                                          <p:stCondLst>
                                            <p:cond evt="begin" delay="0">
                                              <p:tn val="38"/>
                                            </p:cond>
                                          </p:stCondLst>
                                          <p:endCondLst>
                                            <p:cond evt="onStopAudio" delay="0">
                                              <p:tgtEl>
                                                <p:sldTgt/>
                                              </p:tgtEl>
                                            </p:cond>
                                          </p:endCondLst>
                                        </p:cTn>
                                        <p:tgtEl>
                                          <p:sndTgt r:embed="rId8" name="040f.wav"/>
                                        </p:tgtEl>
                                      </p:cMediaNode>
                                    </p:audio>
                                  </p:sub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9754"/>
                                        </p:tgtEl>
                                        <p:attrNameLst>
                                          <p:attrName>style.visibility</p:attrName>
                                        </p:attrNameLst>
                                      </p:cBhvr>
                                      <p:to>
                                        <p:strVal val="visible"/>
                                      </p:to>
                                    </p:set>
                                    <p:animEffect transition="in" filter="wipe(left)">
                                      <p:cBhvr>
                                        <p:cTn id="45" dur="500"/>
                                        <p:tgtEl>
                                          <p:spTgt spid="29754"/>
                                        </p:tgtEl>
                                      </p:cBhvr>
                                    </p:animEffect>
                                  </p:childTnLst>
                                  <p:subTnLst>
                                    <p:audio>
                                      <p:cMediaNode>
                                        <p:cTn display="0" masterRel="sameClick">
                                          <p:stCondLst>
                                            <p:cond evt="begin" delay="0">
                                              <p:tn val="43"/>
                                            </p:cond>
                                          </p:stCondLst>
                                          <p:endCondLst>
                                            <p:cond evt="onStopAudio" delay="0">
                                              <p:tgtEl>
                                                <p:sldTgt/>
                                              </p:tgtEl>
                                            </p:cond>
                                          </p:endCondLst>
                                        </p:cTn>
                                        <p:tgtEl>
                                          <p:sndTgt r:embed="rId9" name="040g.wav"/>
                                        </p:tgtEl>
                                      </p:cMediaNode>
                                    </p:audio>
                                  </p:sub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29755"/>
                                        </p:tgtEl>
                                        <p:attrNameLst>
                                          <p:attrName>style.visibility</p:attrName>
                                        </p:attrNameLst>
                                      </p:cBhvr>
                                      <p:to>
                                        <p:strVal val="visible"/>
                                      </p:to>
                                    </p:set>
                                    <p:animEffect transition="in" filter="wipe(left)">
                                      <p:cBhvr>
                                        <p:cTn id="50" dur="500"/>
                                        <p:tgtEl>
                                          <p:spTgt spid="29755"/>
                                        </p:tgtEl>
                                      </p:cBhvr>
                                    </p:animEffect>
                                  </p:childTnLst>
                                  <p:subTnLst>
                                    <p:audio>
                                      <p:cMediaNode>
                                        <p:cTn display="0" masterRel="sameClick">
                                          <p:stCondLst>
                                            <p:cond evt="begin" delay="0">
                                              <p:tn val="48"/>
                                            </p:cond>
                                          </p:stCondLst>
                                          <p:endCondLst>
                                            <p:cond evt="onStopAudio" delay="0">
                                              <p:tgtEl>
                                                <p:sldTgt/>
                                              </p:tgtEl>
                                            </p:cond>
                                          </p:endCondLst>
                                        </p:cTn>
                                        <p:tgtEl>
                                          <p:sndTgt r:embed="rId10" name="040h.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29756"/>
                                        </p:tgtEl>
                                        <p:attrNameLst>
                                          <p:attrName>style.visibility</p:attrName>
                                        </p:attrNameLst>
                                      </p:cBhvr>
                                      <p:to>
                                        <p:strVal val="visible"/>
                                      </p:to>
                                    </p:set>
                                    <p:animEffect transition="in" filter="wipe(left)">
                                      <p:cBhvr>
                                        <p:cTn id="55" dur="500"/>
                                        <p:tgtEl>
                                          <p:spTgt spid="29756"/>
                                        </p:tgtEl>
                                      </p:cBhvr>
                                    </p:animEffect>
                                  </p:childTnLst>
                                  <p:subTnLst>
                                    <p:audio>
                                      <p:cMediaNode>
                                        <p:cTn display="0" masterRel="sameClick">
                                          <p:stCondLst>
                                            <p:cond evt="begin" delay="0">
                                              <p:tn val="53"/>
                                            </p:cond>
                                          </p:stCondLst>
                                          <p:endCondLst>
                                            <p:cond evt="onStopAudio" delay="0">
                                              <p:tgtEl>
                                                <p:sldTgt/>
                                              </p:tgtEl>
                                            </p:cond>
                                          </p:endCondLst>
                                        </p:cTn>
                                        <p:tgtEl>
                                          <p:sndTgt r:embed="rId11" name="040i.wav"/>
                                        </p:tgtEl>
                                      </p:cMediaNode>
                                    </p:audio>
                                  </p:sub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nodeType="clickEffect">
                                  <p:stCondLst>
                                    <p:cond delay="0"/>
                                  </p:stCondLst>
                                  <p:childTnLst>
                                    <p:set>
                                      <p:cBhvr>
                                        <p:cTn id="59" dur="1" fill="hold">
                                          <p:stCondLst>
                                            <p:cond delay="0"/>
                                          </p:stCondLst>
                                        </p:cTn>
                                        <p:tgtEl>
                                          <p:spTgt spid="29758"/>
                                        </p:tgtEl>
                                        <p:attrNameLst>
                                          <p:attrName>style.visibility</p:attrName>
                                        </p:attrNameLst>
                                      </p:cBhvr>
                                      <p:to>
                                        <p:strVal val="visible"/>
                                      </p:to>
                                    </p:set>
                                    <p:animEffect transition="in" filter="wipe(left)">
                                      <p:cBhvr>
                                        <p:cTn id="60" dur="500"/>
                                        <p:tgtEl>
                                          <p:spTgt spid="29758"/>
                                        </p:tgtEl>
                                      </p:cBhvr>
                                    </p:animEffect>
                                  </p:childTnLst>
                                  <p:subTnLst>
                                    <p:audio>
                                      <p:cMediaNode>
                                        <p:cTn display="0" masterRel="sameClick">
                                          <p:stCondLst>
                                            <p:cond evt="begin" delay="0">
                                              <p:tn val="58"/>
                                            </p:cond>
                                          </p:stCondLst>
                                          <p:endCondLst>
                                            <p:cond evt="onStopAudio" delay="0">
                                              <p:tgtEl>
                                                <p:sldTgt/>
                                              </p:tgtEl>
                                            </p:cond>
                                          </p:endCondLst>
                                        </p:cTn>
                                        <p:tgtEl>
                                          <p:sndTgt r:embed="rId12" name="040j.wav"/>
                                        </p:tgtEl>
                                      </p:cMediaNode>
                                    </p:audio>
                                  </p:subTnLst>
                                </p:cTn>
                              </p:par>
                            </p:childTnLst>
                          </p:cTn>
                        </p:par>
                        <p:par>
                          <p:cTn id="61" fill="hold" nodeType="afterGroup">
                            <p:stCondLst>
                              <p:cond delay="500"/>
                            </p:stCondLst>
                            <p:childTnLst>
                              <p:par>
                                <p:cTn id="62" presetID="22" presetClass="entr" presetSubtype="8" fill="hold" nodeType="afterEffect">
                                  <p:stCondLst>
                                    <p:cond delay="6000"/>
                                  </p:stCondLst>
                                  <p:childTnLst>
                                    <p:set>
                                      <p:cBhvr>
                                        <p:cTn id="63" dur="1" fill="hold">
                                          <p:stCondLst>
                                            <p:cond delay="0"/>
                                          </p:stCondLst>
                                        </p:cTn>
                                        <p:tgtEl>
                                          <p:spTgt spid="29759"/>
                                        </p:tgtEl>
                                        <p:attrNameLst>
                                          <p:attrName>style.visibility</p:attrName>
                                        </p:attrNameLst>
                                      </p:cBhvr>
                                      <p:to>
                                        <p:strVal val="visible"/>
                                      </p:to>
                                    </p:set>
                                    <p:animEffect transition="in" filter="wipe(left)">
                                      <p:cBhvr>
                                        <p:cTn id="64" dur="500"/>
                                        <p:tgtEl>
                                          <p:spTgt spid="297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advAuto="0"/>
      <p:bldP spid="29706" grpId="0" autoUpdateAnimBg="0"/>
      <p:bldP spid="29741" grpId="0" autoUpdateAnimBg="0"/>
      <p:bldP spid="29754"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2A486E3F-5EB0-4B53-B258-BC65313DC2DE}"/>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31747" name="Rectangle 3">
            <a:extLst>
              <a:ext uri="{FF2B5EF4-FFF2-40B4-BE49-F238E27FC236}">
                <a16:creationId xmlns:a16="http://schemas.microsoft.com/office/drawing/2014/main" id="{D95AA020-EF72-4B6D-94B1-1C99909484E6}"/>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helicopter is rising vertically at 10 m s</a:t>
            </a:r>
            <a:r>
              <a:rPr lang="en-US" altLang="en-US" sz="1800" baseline="40000">
                <a:latin typeface="Times New Roman" panose="02020603050405020304" pitchFamily="18" charset="0"/>
              </a:rPr>
              <a:t>-1</a:t>
            </a:r>
            <a:r>
              <a:rPr lang="en-US" altLang="en-US" sz="1800">
                <a:latin typeface="Times New Roman" panose="02020603050405020304" pitchFamily="18" charset="0"/>
              </a:rPr>
              <a:t> when a wheel falls off.  The wheel hits the ground 8 s later.  Calculate at what height the helicopter was flying when the wheel came off.</a:t>
            </a:r>
          </a:p>
        </p:txBody>
      </p:sp>
      <p:sp>
        <p:nvSpPr>
          <p:cNvPr id="31748" name="Text Box 4">
            <a:extLst>
              <a:ext uri="{FF2B5EF4-FFF2-40B4-BE49-F238E27FC236}">
                <a16:creationId xmlns:a16="http://schemas.microsoft.com/office/drawing/2014/main" id="{79016267-B50C-4F62-9666-CF1E5797311E}"/>
              </a:ext>
            </a:extLst>
          </p:cNvPr>
          <p:cNvSpPr txBox="1">
            <a:spLocks noChangeArrowheads="1"/>
          </p:cNvSpPr>
          <p:nvPr/>
        </p:nvSpPr>
        <p:spPr bwMode="auto">
          <a:xfrm>
            <a:off x="1143000" y="16002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41</a:t>
            </a:r>
          </a:p>
        </p:txBody>
      </p:sp>
      <p:sp>
        <p:nvSpPr>
          <p:cNvPr id="31750" name="AutoShape 6">
            <a:hlinkClick r:id="" action="ppaction://hlinkshowjump?jump=firstslide" highlightClick="1" endSnd="1"/>
            <a:extLst>
              <a:ext uri="{FF2B5EF4-FFF2-40B4-BE49-F238E27FC236}">
                <a16:creationId xmlns:a16="http://schemas.microsoft.com/office/drawing/2014/main" id="{7E9AC4F5-D5D5-47CC-AB74-7594E624EB8D}"/>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1752" name="AutoShape 8">
            <a:hlinkClick r:id="" action="ppaction://hlinkshowjump?jump=previousslide" highlightClick="1" endSnd="1"/>
            <a:extLst>
              <a:ext uri="{FF2B5EF4-FFF2-40B4-BE49-F238E27FC236}">
                <a16:creationId xmlns:a16="http://schemas.microsoft.com/office/drawing/2014/main" id="{90ADEB0D-99C6-4129-8EC1-46DA59B1B053}"/>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1753" name="Text Box 9">
            <a:extLst>
              <a:ext uri="{FF2B5EF4-FFF2-40B4-BE49-F238E27FC236}">
                <a16:creationId xmlns:a16="http://schemas.microsoft.com/office/drawing/2014/main" id="{6652E119-E2A4-4CDD-9328-4F82C125646B}"/>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31764" name="Text Box 20">
            <a:extLst>
              <a:ext uri="{FF2B5EF4-FFF2-40B4-BE49-F238E27FC236}">
                <a16:creationId xmlns:a16="http://schemas.microsoft.com/office/drawing/2014/main" id="{FDF53B84-C13A-4410-A6AF-0AEC6A077AE6}"/>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graphicFrame>
        <p:nvGraphicFramePr>
          <p:cNvPr id="31765" name="Object 21">
            <a:extLst>
              <a:ext uri="{FF2B5EF4-FFF2-40B4-BE49-F238E27FC236}">
                <a16:creationId xmlns:a16="http://schemas.microsoft.com/office/drawing/2014/main" id="{9F4AA9F4-9BBF-4A56-8BEE-6306C6BA3D64}"/>
              </a:ext>
            </a:extLst>
          </p:cNvPr>
          <p:cNvGraphicFramePr>
            <a:graphicFrameLocks noChangeAspect="1"/>
          </p:cNvGraphicFramePr>
          <p:nvPr/>
        </p:nvGraphicFramePr>
        <p:xfrm>
          <a:off x="1409700" y="3225800"/>
          <a:ext cx="1689100" cy="2184400"/>
        </p:xfrm>
        <a:graphic>
          <a:graphicData uri="http://schemas.openxmlformats.org/presentationml/2006/ole">
            <mc:AlternateContent xmlns:mc="http://schemas.openxmlformats.org/markup-compatibility/2006">
              <mc:Choice xmlns:v="urn:schemas-microsoft-com:vml" Requires="v">
                <p:oleObj name="Equation" r:id="rId9" imgW="1688760" imgH="2184120" progId="Equation.3">
                  <p:embed/>
                </p:oleObj>
              </mc:Choice>
              <mc:Fallback>
                <p:oleObj name="Equation" r:id="rId9" imgW="1688760" imgH="2184120" progId="Equation.3">
                  <p:embed/>
                  <p:pic>
                    <p:nvPicPr>
                      <p:cNvPr id="0" name="Object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09700" y="3225800"/>
                        <a:ext cx="1689100" cy="218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766" name="Text Box 22">
            <a:extLst>
              <a:ext uri="{FF2B5EF4-FFF2-40B4-BE49-F238E27FC236}">
                <a16:creationId xmlns:a16="http://schemas.microsoft.com/office/drawing/2014/main" id="{E569920C-ED66-4A77-9A85-4AFF0FC183F6}"/>
              </a:ext>
            </a:extLst>
          </p:cNvPr>
          <p:cNvSpPr txBox="1">
            <a:spLocks noChangeArrowheads="1"/>
          </p:cNvSpPr>
          <p:nvPr/>
        </p:nvSpPr>
        <p:spPr bwMode="auto">
          <a:xfrm>
            <a:off x="4445000" y="2863850"/>
            <a:ext cx="26416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0000"/>
                </a:solidFill>
              </a:rPr>
              <a:t>Choose the initial direction as being positive. i.e. up is +ve.</a:t>
            </a:r>
            <a:endParaRPr lang="en-US" altLang="en-US" sz="1400"/>
          </a:p>
        </p:txBody>
      </p:sp>
      <p:graphicFrame>
        <p:nvGraphicFramePr>
          <p:cNvPr id="31767" name="Object 23">
            <a:extLst>
              <a:ext uri="{FF2B5EF4-FFF2-40B4-BE49-F238E27FC236}">
                <a16:creationId xmlns:a16="http://schemas.microsoft.com/office/drawing/2014/main" id="{5D69C9B0-3DB7-46FD-9ABD-FA5DB8AAD597}"/>
              </a:ext>
            </a:extLst>
          </p:cNvPr>
          <p:cNvGraphicFramePr>
            <a:graphicFrameLocks noChangeAspect="1"/>
          </p:cNvGraphicFramePr>
          <p:nvPr/>
        </p:nvGraphicFramePr>
        <p:xfrm>
          <a:off x="3589338" y="3549650"/>
          <a:ext cx="1574800" cy="722313"/>
        </p:xfrm>
        <a:graphic>
          <a:graphicData uri="http://schemas.openxmlformats.org/presentationml/2006/ole">
            <mc:AlternateContent xmlns:mc="http://schemas.openxmlformats.org/markup-compatibility/2006">
              <mc:Choice xmlns:v="urn:schemas-microsoft-com:vml" Requires="v">
                <p:oleObj name="Equation" r:id="rId11" imgW="1574640" imgH="723600" progId="Equation.3">
                  <p:embed/>
                </p:oleObj>
              </mc:Choice>
              <mc:Fallback>
                <p:oleObj name="Equation" r:id="rId11" imgW="1574640" imgH="723600" progId="Equation.3">
                  <p:embed/>
                  <p:pic>
                    <p:nvPicPr>
                      <p:cNvPr id="0" name="Object 2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89338" y="3549650"/>
                        <a:ext cx="1574800" cy="722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68" name="Object 24">
            <a:extLst>
              <a:ext uri="{FF2B5EF4-FFF2-40B4-BE49-F238E27FC236}">
                <a16:creationId xmlns:a16="http://schemas.microsoft.com/office/drawing/2014/main" id="{3758343B-7704-41DC-95DC-8C2C5CC1B340}"/>
              </a:ext>
            </a:extLst>
          </p:cNvPr>
          <p:cNvGraphicFramePr>
            <a:graphicFrameLocks noChangeAspect="1"/>
          </p:cNvGraphicFramePr>
          <p:nvPr/>
        </p:nvGraphicFramePr>
        <p:xfrm>
          <a:off x="3589338" y="4271963"/>
          <a:ext cx="3035300" cy="722312"/>
        </p:xfrm>
        <a:graphic>
          <a:graphicData uri="http://schemas.openxmlformats.org/presentationml/2006/ole">
            <mc:AlternateContent xmlns:mc="http://schemas.openxmlformats.org/markup-compatibility/2006">
              <mc:Choice xmlns:v="urn:schemas-microsoft-com:vml" Requires="v">
                <p:oleObj name="Equation" r:id="rId13" imgW="3035160" imgH="723600" progId="Equation.3">
                  <p:embed/>
                </p:oleObj>
              </mc:Choice>
              <mc:Fallback>
                <p:oleObj name="Equation" r:id="rId13" imgW="3035160" imgH="723600" progId="Equation.3">
                  <p:embed/>
                  <p:pic>
                    <p:nvPicPr>
                      <p:cNvPr id="0" name="Object 2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89338" y="4271963"/>
                        <a:ext cx="3035300" cy="722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69" name="Object 25">
            <a:extLst>
              <a:ext uri="{FF2B5EF4-FFF2-40B4-BE49-F238E27FC236}">
                <a16:creationId xmlns:a16="http://schemas.microsoft.com/office/drawing/2014/main" id="{85BBEC1F-ADA9-4CE4-B69C-CBBF289E9887}"/>
              </a:ext>
            </a:extLst>
          </p:cNvPr>
          <p:cNvGraphicFramePr>
            <a:graphicFrameLocks noChangeAspect="1"/>
          </p:cNvGraphicFramePr>
          <p:nvPr/>
        </p:nvGraphicFramePr>
        <p:xfrm>
          <a:off x="3589338" y="5214938"/>
          <a:ext cx="1714500" cy="279400"/>
        </p:xfrm>
        <a:graphic>
          <a:graphicData uri="http://schemas.openxmlformats.org/presentationml/2006/ole">
            <mc:AlternateContent xmlns:mc="http://schemas.openxmlformats.org/markup-compatibility/2006">
              <mc:Choice xmlns:v="urn:schemas-microsoft-com:vml" Requires="v">
                <p:oleObj name="Equation" r:id="rId15" imgW="1714320" imgH="279360" progId="Equation.3">
                  <p:embed/>
                </p:oleObj>
              </mc:Choice>
              <mc:Fallback>
                <p:oleObj name="Equation" r:id="rId15" imgW="1714320" imgH="279360" progId="Equation.3">
                  <p:embed/>
                  <p:pic>
                    <p:nvPicPr>
                      <p:cNvPr id="0" name="Object 2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589338" y="5214938"/>
                        <a:ext cx="1714500" cy="27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70" name="Object 26">
            <a:extLst>
              <a:ext uri="{FF2B5EF4-FFF2-40B4-BE49-F238E27FC236}">
                <a16:creationId xmlns:a16="http://schemas.microsoft.com/office/drawing/2014/main" id="{6CD64D51-1812-49FC-A0A5-5AA7E2F6B388}"/>
              </a:ext>
            </a:extLst>
          </p:cNvPr>
          <p:cNvGraphicFramePr>
            <a:graphicFrameLocks noChangeAspect="1"/>
          </p:cNvGraphicFramePr>
          <p:nvPr/>
        </p:nvGraphicFramePr>
        <p:xfrm>
          <a:off x="3506788" y="5943600"/>
          <a:ext cx="1397000" cy="279400"/>
        </p:xfrm>
        <a:graphic>
          <a:graphicData uri="http://schemas.openxmlformats.org/presentationml/2006/ole">
            <mc:AlternateContent xmlns:mc="http://schemas.openxmlformats.org/markup-compatibility/2006">
              <mc:Choice xmlns:v="urn:schemas-microsoft-com:vml" Requires="v">
                <p:oleObj name="Equation" r:id="rId17" imgW="1396800" imgH="279360" progId="Equation.3">
                  <p:embed/>
                </p:oleObj>
              </mc:Choice>
              <mc:Fallback>
                <p:oleObj name="Equation" r:id="rId17" imgW="1396800" imgH="279360" progId="Equation.3">
                  <p:embed/>
                  <p:pic>
                    <p:nvPicPr>
                      <p:cNvPr id="0" name="Object 2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506788" y="5943600"/>
                        <a:ext cx="1397000" cy="27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771" name="AutoShape 27">
            <a:hlinkClick r:id="" action="ppaction://hlinkshowjump?jump=nextslide" highlightClick="1" endSnd="1"/>
            <a:extLst>
              <a:ext uri="{FF2B5EF4-FFF2-40B4-BE49-F238E27FC236}">
                <a16:creationId xmlns:a16="http://schemas.microsoft.com/office/drawing/2014/main" id="{C276D08B-D940-4006-BBA5-9C8A2AF4264C}"/>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wipe(left)">
                                      <p:cBhvr>
                                        <p:cTn id="7" dur="500"/>
                                        <p:tgtEl>
                                          <p:spTgt spid="3174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41a.wav"/>
                                        </p:tgtEl>
                                      </p:cMediaNode>
                                    </p:audio>
                                  </p:subTnLst>
                                </p:cTn>
                              </p:par>
                            </p:childTnLst>
                          </p:cTn>
                        </p:par>
                        <p:par>
                          <p:cTn id="8" fill="hold" nodeType="afterGroup">
                            <p:stCondLst>
                              <p:cond delay="500"/>
                            </p:stCondLst>
                            <p:childTnLst>
                              <p:par>
                                <p:cTn id="9" presetID="22" presetClass="entr" presetSubtype="8" fill="hold" grpId="0" nodeType="afterEffect">
                                  <p:stCondLst>
                                    <p:cond delay="13000"/>
                                  </p:stCondLst>
                                  <p:childTnLst>
                                    <p:set>
                                      <p:cBhvr>
                                        <p:cTn id="10" dur="1" fill="hold">
                                          <p:stCondLst>
                                            <p:cond delay="0"/>
                                          </p:stCondLst>
                                        </p:cTn>
                                        <p:tgtEl>
                                          <p:spTgt spid="31753"/>
                                        </p:tgtEl>
                                        <p:attrNameLst>
                                          <p:attrName>style.visibility</p:attrName>
                                        </p:attrNameLst>
                                      </p:cBhvr>
                                      <p:to>
                                        <p:strVal val="visible"/>
                                      </p:to>
                                    </p:set>
                                    <p:animEffect transition="in" filter="wipe(left)">
                                      <p:cBhvr>
                                        <p:cTn id="11" dur="500"/>
                                        <p:tgtEl>
                                          <p:spTgt spid="31753"/>
                                        </p:tgtEl>
                                      </p:cBhvr>
                                    </p:animEffect>
                                  </p:childTnLst>
                                  <p:subTnLst>
                                    <p:cmd type="evt" cmd="onstopaudio">
                                      <p:cBhvr>
                                        <p:cTn display="0" masterRel="sameClick">
                                          <p:stCondLst>
                                            <p:cond evt="begin" delay="0">
                                              <p:tn val="9"/>
                                            </p:cond>
                                          </p:stCondLst>
                                        </p:cTn>
                                        <p:tgtEl>
                                          <p:sldTgt/>
                                        </p:tgtEl>
                                      </p:cBhvr>
                                    </p:cmd>
                                  </p:sub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1766"/>
                                        </p:tgtEl>
                                        <p:attrNameLst>
                                          <p:attrName>style.visibility</p:attrName>
                                        </p:attrNameLst>
                                      </p:cBhvr>
                                      <p:to>
                                        <p:strVal val="visible"/>
                                      </p:to>
                                    </p:set>
                                    <p:animEffect transition="in" filter="wipe(left)">
                                      <p:cBhvr>
                                        <p:cTn id="16" dur="500"/>
                                        <p:tgtEl>
                                          <p:spTgt spid="31766"/>
                                        </p:tgtEl>
                                      </p:cBhvr>
                                    </p:animEffect>
                                  </p:childTnLst>
                                  <p:subTnLst>
                                    <p:audio>
                                      <p:cMediaNode>
                                        <p:cTn display="0" masterRel="sameClick">
                                          <p:stCondLst>
                                            <p:cond evt="begin" delay="0">
                                              <p:tn val="14"/>
                                            </p:cond>
                                          </p:stCondLst>
                                          <p:endCondLst>
                                            <p:cond evt="onStopAudio" delay="0">
                                              <p:tgtEl>
                                                <p:sldTgt/>
                                              </p:tgtEl>
                                            </p:cond>
                                          </p:endCondLst>
                                        </p:cTn>
                                        <p:tgtEl>
                                          <p:sndTgt r:embed="rId4" name="041b.wav"/>
                                        </p:tgtEl>
                                      </p:cMediaNode>
                                    </p:audio>
                                  </p:sub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31765"/>
                                        </p:tgtEl>
                                        <p:attrNameLst>
                                          <p:attrName>style.visibility</p:attrName>
                                        </p:attrNameLst>
                                      </p:cBhvr>
                                      <p:to>
                                        <p:strVal val="visible"/>
                                      </p:to>
                                    </p:set>
                                    <p:animEffect transition="in" filter="wipe(left)">
                                      <p:cBhvr>
                                        <p:cTn id="21" dur="500"/>
                                        <p:tgtEl>
                                          <p:spTgt spid="31765"/>
                                        </p:tgtEl>
                                      </p:cBhvr>
                                    </p:animEffect>
                                  </p:childTnLst>
                                  <p:subTnLst>
                                    <p:audio>
                                      <p:cMediaNode>
                                        <p:cTn display="0" masterRel="sameClick">
                                          <p:stCondLst>
                                            <p:cond evt="begin" delay="0">
                                              <p:tn val="19"/>
                                            </p:cond>
                                          </p:stCondLst>
                                          <p:endCondLst>
                                            <p:cond evt="onStopAudio" delay="0">
                                              <p:tgtEl>
                                                <p:sldTgt/>
                                              </p:tgtEl>
                                            </p:cond>
                                          </p:endCondLst>
                                        </p:cTn>
                                        <p:tgtEl>
                                          <p:sndTgt r:embed="rId5" name="041c.wav"/>
                                        </p:tgtEl>
                                      </p:cMediaNode>
                                    </p:audio>
                                  </p:sub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31767"/>
                                        </p:tgtEl>
                                        <p:attrNameLst>
                                          <p:attrName>style.visibility</p:attrName>
                                        </p:attrNameLst>
                                      </p:cBhvr>
                                      <p:to>
                                        <p:strVal val="visible"/>
                                      </p:to>
                                    </p:set>
                                    <p:animEffect transition="in" filter="wipe(left)">
                                      <p:cBhvr>
                                        <p:cTn id="26" dur="500"/>
                                        <p:tgtEl>
                                          <p:spTgt spid="31767"/>
                                        </p:tgtEl>
                                      </p:cBhvr>
                                    </p:animEffect>
                                  </p:childTnLst>
                                  <p:subTnLst>
                                    <p:audio>
                                      <p:cMediaNode>
                                        <p:cTn display="0" masterRel="sameClick">
                                          <p:stCondLst>
                                            <p:cond evt="begin" delay="0">
                                              <p:tn val="24"/>
                                            </p:cond>
                                          </p:stCondLst>
                                          <p:endCondLst>
                                            <p:cond evt="onStopAudio" delay="0">
                                              <p:tgtEl>
                                                <p:sldTgt/>
                                              </p:tgtEl>
                                            </p:cond>
                                          </p:endCondLst>
                                        </p:cTn>
                                        <p:tgtEl>
                                          <p:sndTgt r:embed="rId6" name="041d.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31768"/>
                                        </p:tgtEl>
                                        <p:attrNameLst>
                                          <p:attrName>style.visibility</p:attrName>
                                        </p:attrNameLst>
                                      </p:cBhvr>
                                      <p:to>
                                        <p:strVal val="visible"/>
                                      </p:to>
                                    </p:set>
                                    <p:animEffect transition="in" filter="wipe(left)">
                                      <p:cBhvr>
                                        <p:cTn id="31" dur="500"/>
                                        <p:tgtEl>
                                          <p:spTgt spid="31768"/>
                                        </p:tgtEl>
                                      </p:cBhvr>
                                    </p:animEffect>
                                  </p:childTnLst>
                                  <p:subTnLst>
                                    <p:audio>
                                      <p:cMediaNode>
                                        <p:cTn display="0" masterRel="sameClick">
                                          <p:stCondLst>
                                            <p:cond evt="begin" delay="0">
                                              <p:tn val="29"/>
                                            </p:cond>
                                          </p:stCondLst>
                                          <p:endCondLst>
                                            <p:cond evt="onStopAudio" delay="0">
                                              <p:tgtEl>
                                                <p:sldTgt/>
                                              </p:tgtEl>
                                            </p:cond>
                                          </p:endCondLst>
                                        </p:cTn>
                                        <p:tgtEl>
                                          <p:sndTgt r:embed="rId7" name="041e.wav"/>
                                        </p:tgtEl>
                                      </p:cMediaNode>
                                    </p:audio>
                                  </p:sub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31769"/>
                                        </p:tgtEl>
                                        <p:attrNameLst>
                                          <p:attrName>style.visibility</p:attrName>
                                        </p:attrNameLst>
                                      </p:cBhvr>
                                      <p:to>
                                        <p:strVal val="visible"/>
                                      </p:to>
                                    </p:set>
                                    <p:animEffect transition="in" filter="wipe(left)">
                                      <p:cBhvr>
                                        <p:cTn id="36" dur="500"/>
                                        <p:tgtEl>
                                          <p:spTgt spid="31769"/>
                                        </p:tgtEl>
                                      </p:cBhvr>
                                    </p:animEffect>
                                  </p:childTnLst>
                                  <p:subTnLst>
                                    <p:audio>
                                      <p:cMediaNode>
                                        <p:cTn display="0" masterRel="sameClick">
                                          <p:stCondLst>
                                            <p:cond evt="begin" delay="0">
                                              <p:tn val="34"/>
                                            </p:cond>
                                          </p:stCondLst>
                                          <p:endCondLst>
                                            <p:cond evt="onStopAudio" delay="0">
                                              <p:tgtEl>
                                                <p:sldTgt/>
                                              </p:tgtEl>
                                            </p:cond>
                                          </p:endCondLst>
                                        </p:cTn>
                                        <p:tgtEl>
                                          <p:sndTgt r:embed="rId8" name="041f.wav"/>
                                        </p:tgtEl>
                                      </p:cMediaNode>
                                    </p:audio>
                                  </p:subTnLst>
                                </p:cTn>
                              </p:par>
                            </p:childTnLst>
                          </p:cTn>
                        </p:par>
                        <p:par>
                          <p:cTn id="37" fill="hold" nodeType="afterGroup">
                            <p:stCondLst>
                              <p:cond delay="500"/>
                            </p:stCondLst>
                            <p:childTnLst>
                              <p:par>
                                <p:cTn id="38" presetID="22" presetClass="entr" presetSubtype="8" fill="hold" nodeType="afterEffect">
                                  <p:stCondLst>
                                    <p:cond delay="5000"/>
                                  </p:stCondLst>
                                  <p:childTnLst>
                                    <p:set>
                                      <p:cBhvr>
                                        <p:cTn id="39" dur="1" fill="hold">
                                          <p:stCondLst>
                                            <p:cond delay="0"/>
                                          </p:stCondLst>
                                        </p:cTn>
                                        <p:tgtEl>
                                          <p:spTgt spid="31770"/>
                                        </p:tgtEl>
                                        <p:attrNameLst>
                                          <p:attrName>style.visibility</p:attrName>
                                        </p:attrNameLst>
                                      </p:cBhvr>
                                      <p:to>
                                        <p:strVal val="visible"/>
                                      </p:to>
                                    </p:set>
                                    <p:animEffect transition="in" filter="wipe(left)">
                                      <p:cBhvr>
                                        <p:cTn id="40" dur="500"/>
                                        <p:tgtEl>
                                          <p:spTgt spid="31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advAuto="0"/>
      <p:bldP spid="31753" grpId="0" autoUpdateAnimBg="0"/>
      <p:bldP spid="31766"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6D72428C-2A6E-406E-9509-0988A3161774}"/>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33795" name="Rectangle 3">
            <a:extLst>
              <a:ext uri="{FF2B5EF4-FFF2-40B4-BE49-F238E27FC236}">
                <a16:creationId xmlns:a16="http://schemas.microsoft.com/office/drawing/2014/main" id="{38F4966C-AF31-4434-AD1C-6C2791290670}"/>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ball is thrown upwards from the side of a cliff as shown below.</a:t>
            </a:r>
          </a:p>
        </p:txBody>
      </p:sp>
      <p:sp>
        <p:nvSpPr>
          <p:cNvPr id="33796" name="Text Box 4">
            <a:extLst>
              <a:ext uri="{FF2B5EF4-FFF2-40B4-BE49-F238E27FC236}">
                <a16:creationId xmlns:a16="http://schemas.microsoft.com/office/drawing/2014/main" id="{FFEF629A-4CFF-4C62-AF75-ADCAA15E443C}"/>
              </a:ext>
            </a:extLst>
          </p:cNvPr>
          <p:cNvSpPr txBox="1">
            <a:spLocks noChangeArrowheads="1"/>
          </p:cNvSpPr>
          <p:nvPr/>
        </p:nvSpPr>
        <p:spPr bwMode="auto">
          <a:xfrm>
            <a:off x="1143000" y="16002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42</a:t>
            </a:r>
          </a:p>
        </p:txBody>
      </p:sp>
      <p:sp>
        <p:nvSpPr>
          <p:cNvPr id="33797" name="AutoShape 5">
            <a:hlinkClick r:id="" action="ppaction://hlinkshowjump?jump=firstslide" highlightClick="1" endSnd="1"/>
            <a:extLst>
              <a:ext uri="{FF2B5EF4-FFF2-40B4-BE49-F238E27FC236}">
                <a16:creationId xmlns:a16="http://schemas.microsoft.com/office/drawing/2014/main" id="{3A619873-9963-4493-AF7C-3C95425138C0}"/>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8" name="AutoShape 6">
            <a:hlinkClick r:id="" action="ppaction://hlinkshowjump?jump=previousslide" highlightClick="1" endSnd="1"/>
            <a:extLst>
              <a:ext uri="{FF2B5EF4-FFF2-40B4-BE49-F238E27FC236}">
                <a16:creationId xmlns:a16="http://schemas.microsoft.com/office/drawing/2014/main" id="{11FB2371-6A4E-4F53-9577-659112A99E18}"/>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9" name="Text Box 7">
            <a:extLst>
              <a:ext uri="{FF2B5EF4-FFF2-40B4-BE49-F238E27FC236}">
                <a16:creationId xmlns:a16="http://schemas.microsoft.com/office/drawing/2014/main" id="{BDA8565E-4131-422F-AF9D-9F399C86DF6C}"/>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33800" name="Text Box 8">
            <a:extLst>
              <a:ext uri="{FF2B5EF4-FFF2-40B4-BE49-F238E27FC236}">
                <a16:creationId xmlns:a16="http://schemas.microsoft.com/office/drawing/2014/main" id="{6FDC1BB6-4578-4369-A883-D3A0439F21D3}"/>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graphicFrame>
        <p:nvGraphicFramePr>
          <p:cNvPr id="33801" name="Object 9">
            <a:extLst>
              <a:ext uri="{FF2B5EF4-FFF2-40B4-BE49-F238E27FC236}">
                <a16:creationId xmlns:a16="http://schemas.microsoft.com/office/drawing/2014/main" id="{5A0660A9-0C04-4433-9E70-2E6DD054EF62}"/>
              </a:ext>
            </a:extLst>
          </p:cNvPr>
          <p:cNvGraphicFramePr>
            <a:graphicFrameLocks noChangeAspect="1"/>
          </p:cNvGraphicFramePr>
          <p:nvPr/>
        </p:nvGraphicFramePr>
        <p:xfrm>
          <a:off x="1825625" y="4216400"/>
          <a:ext cx="1276350" cy="1651000"/>
        </p:xfrm>
        <a:graphic>
          <a:graphicData uri="http://schemas.openxmlformats.org/presentationml/2006/ole">
            <mc:AlternateContent xmlns:mc="http://schemas.openxmlformats.org/markup-compatibility/2006">
              <mc:Choice xmlns:v="urn:schemas-microsoft-com:vml" Requires="v">
                <p:oleObj name="Equation" r:id="rId9" imgW="1688760" imgH="2184120" progId="Equation.3">
                  <p:embed/>
                </p:oleObj>
              </mc:Choice>
              <mc:Fallback>
                <p:oleObj name="Equation" r:id="rId9" imgW="1688760" imgH="2184120"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25625" y="4216400"/>
                        <a:ext cx="1276350" cy="165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807" name="AutoShape 15">
            <a:hlinkClick r:id="" action="ppaction://hlinkshowjump?jump=nextslide" highlightClick="1" endSnd="1"/>
            <a:extLst>
              <a:ext uri="{FF2B5EF4-FFF2-40B4-BE49-F238E27FC236}">
                <a16:creationId xmlns:a16="http://schemas.microsoft.com/office/drawing/2014/main" id="{FD698685-EC85-4720-90D2-469248D81E60}"/>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08" name="Rectangle 16">
            <a:extLst>
              <a:ext uri="{FF2B5EF4-FFF2-40B4-BE49-F238E27FC236}">
                <a16:creationId xmlns:a16="http://schemas.microsoft.com/office/drawing/2014/main" id="{0838E88E-C14C-42EC-8587-10C628528958}"/>
              </a:ext>
            </a:extLst>
          </p:cNvPr>
          <p:cNvSpPr>
            <a:spLocks noChangeArrowheads="1"/>
          </p:cNvSpPr>
          <p:nvPr/>
        </p:nvSpPr>
        <p:spPr bwMode="auto">
          <a:xfrm>
            <a:off x="1447800" y="3332163"/>
            <a:ext cx="68183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a) Calculate:</a:t>
            </a:r>
            <a:endParaRPr lang="en-US" altLang="en-US" sz="1400"/>
          </a:p>
        </p:txBody>
      </p:sp>
      <p:sp>
        <p:nvSpPr>
          <p:cNvPr id="33811" name="Line 19">
            <a:extLst>
              <a:ext uri="{FF2B5EF4-FFF2-40B4-BE49-F238E27FC236}">
                <a16:creationId xmlns:a16="http://schemas.microsoft.com/office/drawing/2014/main" id="{194752D4-45E3-4B12-931C-DFB10FCE601F}"/>
              </a:ext>
            </a:extLst>
          </p:cNvPr>
          <p:cNvSpPr>
            <a:spLocks noChangeShapeType="1"/>
          </p:cNvSpPr>
          <p:nvPr/>
        </p:nvSpPr>
        <p:spPr bwMode="auto">
          <a:xfrm>
            <a:off x="3073400" y="2743200"/>
            <a:ext cx="762000" cy="0"/>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12" name="Line 20">
            <a:extLst>
              <a:ext uri="{FF2B5EF4-FFF2-40B4-BE49-F238E27FC236}">
                <a16:creationId xmlns:a16="http://schemas.microsoft.com/office/drawing/2014/main" id="{3E2CF1BD-81D9-4BDC-B367-682BD3572128}"/>
              </a:ext>
            </a:extLst>
          </p:cNvPr>
          <p:cNvSpPr>
            <a:spLocks noChangeShapeType="1"/>
          </p:cNvSpPr>
          <p:nvPr/>
        </p:nvSpPr>
        <p:spPr bwMode="auto">
          <a:xfrm>
            <a:off x="3835400" y="2743200"/>
            <a:ext cx="0" cy="927100"/>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15" name="Freeform 23">
            <a:extLst>
              <a:ext uri="{FF2B5EF4-FFF2-40B4-BE49-F238E27FC236}">
                <a16:creationId xmlns:a16="http://schemas.microsoft.com/office/drawing/2014/main" id="{A670D5E8-87B1-47CE-9334-EA77795A5329}"/>
              </a:ext>
            </a:extLst>
          </p:cNvPr>
          <p:cNvSpPr>
            <a:spLocks/>
          </p:cNvSpPr>
          <p:nvPr/>
        </p:nvSpPr>
        <p:spPr bwMode="auto">
          <a:xfrm>
            <a:off x="3835400" y="3556000"/>
            <a:ext cx="1752600" cy="101600"/>
          </a:xfrm>
          <a:custGeom>
            <a:avLst/>
            <a:gdLst>
              <a:gd name="T0" fmla="*/ 0 w 1104"/>
              <a:gd name="T1" fmla="*/ 64 h 64"/>
              <a:gd name="T2" fmla="*/ 104 w 1104"/>
              <a:gd name="T3" fmla="*/ 40 h 64"/>
              <a:gd name="T4" fmla="*/ 168 w 1104"/>
              <a:gd name="T5" fmla="*/ 16 h 64"/>
              <a:gd name="T6" fmla="*/ 216 w 1104"/>
              <a:gd name="T7" fmla="*/ 8 h 64"/>
              <a:gd name="T8" fmla="*/ 264 w 1104"/>
              <a:gd name="T9" fmla="*/ 32 h 64"/>
              <a:gd name="T10" fmla="*/ 336 w 1104"/>
              <a:gd name="T11" fmla="*/ 32 h 64"/>
              <a:gd name="T12" fmla="*/ 440 w 1104"/>
              <a:gd name="T13" fmla="*/ 48 h 64"/>
              <a:gd name="T14" fmla="*/ 608 w 1104"/>
              <a:gd name="T15" fmla="*/ 16 h 64"/>
              <a:gd name="T16" fmla="*/ 664 w 1104"/>
              <a:gd name="T17" fmla="*/ 0 h 64"/>
              <a:gd name="T18" fmla="*/ 728 w 1104"/>
              <a:gd name="T19" fmla="*/ 16 h 64"/>
              <a:gd name="T20" fmla="*/ 856 w 1104"/>
              <a:gd name="T21" fmla="*/ 48 h 64"/>
              <a:gd name="T22" fmla="*/ 912 w 1104"/>
              <a:gd name="T23" fmla="*/ 48 h 64"/>
              <a:gd name="T24" fmla="*/ 976 w 1104"/>
              <a:gd name="T25" fmla="*/ 48 h 64"/>
              <a:gd name="T26" fmla="*/ 1048 w 1104"/>
              <a:gd name="T27" fmla="*/ 16 h 64"/>
              <a:gd name="T28" fmla="*/ 1104 w 1104"/>
              <a:gd name="T29"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04" h="64">
                <a:moveTo>
                  <a:pt x="0" y="64"/>
                </a:moveTo>
                <a:cubicBezTo>
                  <a:pt x="38" y="56"/>
                  <a:pt x="76" y="48"/>
                  <a:pt x="104" y="40"/>
                </a:cubicBezTo>
                <a:cubicBezTo>
                  <a:pt x="132" y="32"/>
                  <a:pt x="149" y="21"/>
                  <a:pt x="168" y="16"/>
                </a:cubicBezTo>
                <a:cubicBezTo>
                  <a:pt x="187" y="11"/>
                  <a:pt x="200" y="5"/>
                  <a:pt x="216" y="8"/>
                </a:cubicBezTo>
                <a:cubicBezTo>
                  <a:pt x="232" y="11"/>
                  <a:pt x="244" y="28"/>
                  <a:pt x="264" y="32"/>
                </a:cubicBezTo>
                <a:cubicBezTo>
                  <a:pt x="284" y="36"/>
                  <a:pt x="307" y="29"/>
                  <a:pt x="336" y="32"/>
                </a:cubicBezTo>
                <a:cubicBezTo>
                  <a:pt x="365" y="35"/>
                  <a:pt x="395" y="51"/>
                  <a:pt x="440" y="48"/>
                </a:cubicBezTo>
                <a:cubicBezTo>
                  <a:pt x="485" y="45"/>
                  <a:pt x="571" y="24"/>
                  <a:pt x="608" y="16"/>
                </a:cubicBezTo>
                <a:cubicBezTo>
                  <a:pt x="645" y="8"/>
                  <a:pt x="644" y="0"/>
                  <a:pt x="664" y="0"/>
                </a:cubicBezTo>
                <a:cubicBezTo>
                  <a:pt x="684" y="0"/>
                  <a:pt x="696" y="8"/>
                  <a:pt x="728" y="16"/>
                </a:cubicBezTo>
                <a:cubicBezTo>
                  <a:pt x="760" y="24"/>
                  <a:pt x="825" y="43"/>
                  <a:pt x="856" y="48"/>
                </a:cubicBezTo>
                <a:cubicBezTo>
                  <a:pt x="887" y="53"/>
                  <a:pt x="892" y="48"/>
                  <a:pt x="912" y="48"/>
                </a:cubicBezTo>
                <a:cubicBezTo>
                  <a:pt x="932" y="48"/>
                  <a:pt x="953" y="53"/>
                  <a:pt x="976" y="48"/>
                </a:cubicBezTo>
                <a:cubicBezTo>
                  <a:pt x="999" y="43"/>
                  <a:pt x="1027" y="21"/>
                  <a:pt x="1048" y="16"/>
                </a:cubicBezTo>
                <a:cubicBezTo>
                  <a:pt x="1069" y="11"/>
                  <a:pt x="1093" y="17"/>
                  <a:pt x="1104" y="16"/>
                </a:cubicBezTo>
              </a:path>
            </a:pathLst>
          </a:custGeom>
          <a:noFill/>
          <a:ln w="9525">
            <a:solidFill>
              <a:srgbClr val="99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16" name="Oval 24">
            <a:extLst>
              <a:ext uri="{FF2B5EF4-FFF2-40B4-BE49-F238E27FC236}">
                <a16:creationId xmlns:a16="http://schemas.microsoft.com/office/drawing/2014/main" id="{96C5A02C-06A2-4BAD-A0A8-916A2F9C2F2C}"/>
              </a:ext>
            </a:extLst>
          </p:cNvPr>
          <p:cNvSpPr>
            <a:spLocks noChangeArrowheads="1"/>
          </p:cNvSpPr>
          <p:nvPr/>
        </p:nvSpPr>
        <p:spPr bwMode="auto">
          <a:xfrm>
            <a:off x="3835400" y="2667000"/>
            <a:ext cx="101600" cy="101600"/>
          </a:xfrm>
          <a:prstGeom prst="ellipse">
            <a:avLst/>
          </a:prstGeom>
          <a:solidFill>
            <a:srgbClr val="FF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17" name="Line 25">
            <a:extLst>
              <a:ext uri="{FF2B5EF4-FFF2-40B4-BE49-F238E27FC236}">
                <a16:creationId xmlns:a16="http://schemas.microsoft.com/office/drawing/2014/main" id="{55CBF2AE-8A32-4D63-B916-4FCDC2265B5A}"/>
              </a:ext>
            </a:extLst>
          </p:cNvPr>
          <p:cNvSpPr>
            <a:spLocks noChangeShapeType="1"/>
          </p:cNvSpPr>
          <p:nvPr/>
        </p:nvSpPr>
        <p:spPr bwMode="auto">
          <a:xfrm flipH="1">
            <a:off x="3705225" y="3286125"/>
            <a:ext cx="0" cy="3714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18" name="Line 26">
            <a:extLst>
              <a:ext uri="{FF2B5EF4-FFF2-40B4-BE49-F238E27FC236}">
                <a16:creationId xmlns:a16="http://schemas.microsoft.com/office/drawing/2014/main" id="{416D05D9-DAC5-4073-B0EC-EE0C3724B9FD}"/>
              </a:ext>
            </a:extLst>
          </p:cNvPr>
          <p:cNvSpPr>
            <a:spLocks noChangeShapeType="1"/>
          </p:cNvSpPr>
          <p:nvPr/>
        </p:nvSpPr>
        <p:spPr bwMode="auto">
          <a:xfrm flipH="1">
            <a:off x="3705225" y="2743200"/>
            <a:ext cx="0" cy="371475"/>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19" name="Text Box 27">
            <a:extLst>
              <a:ext uri="{FF2B5EF4-FFF2-40B4-BE49-F238E27FC236}">
                <a16:creationId xmlns:a16="http://schemas.microsoft.com/office/drawing/2014/main" id="{35C6F0C8-28BC-47A3-BA83-A5F8C7276190}"/>
              </a:ext>
            </a:extLst>
          </p:cNvPr>
          <p:cNvSpPr txBox="1">
            <a:spLocks noChangeArrowheads="1"/>
          </p:cNvSpPr>
          <p:nvPr/>
        </p:nvSpPr>
        <p:spPr bwMode="auto">
          <a:xfrm>
            <a:off x="3308350" y="3057525"/>
            <a:ext cx="5778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t>33 m</a:t>
            </a:r>
            <a:endParaRPr lang="en-US" altLang="en-US" sz="1400"/>
          </a:p>
        </p:txBody>
      </p:sp>
      <p:sp>
        <p:nvSpPr>
          <p:cNvPr id="33820" name="Text Box 28">
            <a:extLst>
              <a:ext uri="{FF2B5EF4-FFF2-40B4-BE49-F238E27FC236}">
                <a16:creationId xmlns:a16="http://schemas.microsoft.com/office/drawing/2014/main" id="{26FA8D4D-51F5-4C09-8877-37C0F7F58634}"/>
              </a:ext>
            </a:extLst>
          </p:cNvPr>
          <p:cNvSpPr txBox="1">
            <a:spLocks noChangeArrowheads="1"/>
          </p:cNvSpPr>
          <p:nvPr/>
        </p:nvSpPr>
        <p:spPr bwMode="auto">
          <a:xfrm>
            <a:off x="5199063" y="3382963"/>
            <a:ext cx="5778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t>Sea</a:t>
            </a:r>
            <a:endParaRPr lang="en-US" altLang="en-US" sz="1400"/>
          </a:p>
        </p:txBody>
      </p:sp>
      <p:sp>
        <p:nvSpPr>
          <p:cNvPr id="33821" name="Line 29">
            <a:extLst>
              <a:ext uri="{FF2B5EF4-FFF2-40B4-BE49-F238E27FC236}">
                <a16:creationId xmlns:a16="http://schemas.microsoft.com/office/drawing/2014/main" id="{91AC9DB5-14DD-488A-BB84-139F57C98470}"/>
              </a:ext>
            </a:extLst>
          </p:cNvPr>
          <p:cNvSpPr>
            <a:spLocks noChangeShapeType="1"/>
          </p:cNvSpPr>
          <p:nvPr/>
        </p:nvSpPr>
        <p:spPr bwMode="auto">
          <a:xfrm flipV="1">
            <a:off x="3886200" y="2428875"/>
            <a:ext cx="0" cy="2381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22" name="Text Box 30">
            <a:extLst>
              <a:ext uri="{FF2B5EF4-FFF2-40B4-BE49-F238E27FC236}">
                <a16:creationId xmlns:a16="http://schemas.microsoft.com/office/drawing/2014/main" id="{5AE07308-BF31-41FE-88FB-B70EE3FBDCB2}"/>
              </a:ext>
            </a:extLst>
          </p:cNvPr>
          <p:cNvSpPr txBox="1">
            <a:spLocks noChangeArrowheads="1"/>
          </p:cNvSpPr>
          <p:nvPr/>
        </p:nvSpPr>
        <p:spPr bwMode="auto">
          <a:xfrm>
            <a:off x="3886200" y="2392363"/>
            <a:ext cx="7048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t>4 m s</a:t>
            </a:r>
            <a:r>
              <a:rPr lang="en-US" altLang="en-US" sz="1200" baseline="42000"/>
              <a:t>-1</a:t>
            </a:r>
            <a:endParaRPr lang="en-US" altLang="en-US" sz="1400"/>
          </a:p>
        </p:txBody>
      </p:sp>
      <p:sp>
        <p:nvSpPr>
          <p:cNvPr id="33823" name="Rectangle 31">
            <a:extLst>
              <a:ext uri="{FF2B5EF4-FFF2-40B4-BE49-F238E27FC236}">
                <a16:creationId xmlns:a16="http://schemas.microsoft.com/office/drawing/2014/main" id="{71DACECB-F212-484B-9C39-31A63F8370FA}"/>
              </a:ext>
            </a:extLst>
          </p:cNvPr>
          <p:cNvSpPr>
            <a:spLocks noChangeArrowheads="1"/>
          </p:cNvSpPr>
          <p:nvPr/>
        </p:nvSpPr>
        <p:spPr bwMode="auto">
          <a:xfrm>
            <a:off x="1670050" y="3698875"/>
            <a:ext cx="4578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effectLst>
                  <a:outerShdw blurRad="38100" dist="38100" dir="2700000" algn="tl">
                    <a:srgbClr val="000000"/>
                  </a:outerShdw>
                </a:effectLst>
              </a:rPr>
              <a:t>i) the height of the ball above sea level after 2 s.</a:t>
            </a:r>
          </a:p>
        </p:txBody>
      </p:sp>
      <p:sp>
        <p:nvSpPr>
          <p:cNvPr id="33824" name="Text Box 32">
            <a:extLst>
              <a:ext uri="{FF2B5EF4-FFF2-40B4-BE49-F238E27FC236}">
                <a16:creationId xmlns:a16="http://schemas.microsoft.com/office/drawing/2014/main" id="{CC744005-A6C7-4583-821A-308946CCE5C8}"/>
              </a:ext>
            </a:extLst>
          </p:cNvPr>
          <p:cNvSpPr txBox="1">
            <a:spLocks noChangeArrowheads="1"/>
          </p:cNvSpPr>
          <p:nvPr/>
        </p:nvSpPr>
        <p:spPr bwMode="auto">
          <a:xfrm>
            <a:off x="6350000" y="2768600"/>
            <a:ext cx="26416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0000"/>
                </a:solidFill>
              </a:rPr>
              <a:t>Choose the initial direction as being positive. i.e. up is +ve.</a:t>
            </a:r>
            <a:endParaRPr lang="en-US" altLang="en-US" sz="1400"/>
          </a:p>
        </p:txBody>
      </p:sp>
      <p:graphicFrame>
        <p:nvGraphicFramePr>
          <p:cNvPr id="33825" name="Object 33">
            <a:extLst>
              <a:ext uri="{FF2B5EF4-FFF2-40B4-BE49-F238E27FC236}">
                <a16:creationId xmlns:a16="http://schemas.microsoft.com/office/drawing/2014/main" id="{F09EB3DD-9D67-40F1-A610-E21C8AC28685}"/>
              </a:ext>
            </a:extLst>
          </p:cNvPr>
          <p:cNvGraphicFramePr>
            <a:graphicFrameLocks noChangeAspect="1"/>
          </p:cNvGraphicFramePr>
          <p:nvPr/>
        </p:nvGraphicFramePr>
        <p:xfrm>
          <a:off x="3624263" y="4065588"/>
          <a:ext cx="1303337" cy="598487"/>
        </p:xfrm>
        <a:graphic>
          <a:graphicData uri="http://schemas.openxmlformats.org/presentationml/2006/ole">
            <mc:AlternateContent xmlns:mc="http://schemas.openxmlformats.org/markup-compatibility/2006">
              <mc:Choice xmlns:v="urn:schemas-microsoft-com:vml" Requires="v">
                <p:oleObj name="Equation" r:id="rId11" imgW="1574640" imgH="723600" progId="Equation.3">
                  <p:embed/>
                </p:oleObj>
              </mc:Choice>
              <mc:Fallback>
                <p:oleObj name="Equation" r:id="rId11" imgW="1574640" imgH="723600" progId="Equation.3">
                  <p:embed/>
                  <p:pic>
                    <p:nvPicPr>
                      <p:cNvPr id="0" name="Object 3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4263" y="4065588"/>
                        <a:ext cx="1303337" cy="598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27" name="Object 35">
            <a:extLst>
              <a:ext uri="{FF2B5EF4-FFF2-40B4-BE49-F238E27FC236}">
                <a16:creationId xmlns:a16="http://schemas.microsoft.com/office/drawing/2014/main" id="{5BA77D60-3BF0-4E4F-B77D-E65EFD844750}"/>
              </a:ext>
            </a:extLst>
          </p:cNvPr>
          <p:cNvGraphicFramePr>
            <a:graphicFrameLocks noChangeAspect="1"/>
          </p:cNvGraphicFramePr>
          <p:nvPr/>
        </p:nvGraphicFramePr>
        <p:xfrm>
          <a:off x="3568700" y="4811713"/>
          <a:ext cx="2449513" cy="598487"/>
        </p:xfrm>
        <a:graphic>
          <a:graphicData uri="http://schemas.openxmlformats.org/presentationml/2006/ole">
            <mc:AlternateContent xmlns:mc="http://schemas.openxmlformats.org/markup-compatibility/2006">
              <mc:Choice xmlns:v="urn:schemas-microsoft-com:vml" Requires="v">
                <p:oleObj name="Equation" r:id="rId13" imgW="2958840" imgH="723600" progId="Equation.3">
                  <p:embed/>
                </p:oleObj>
              </mc:Choice>
              <mc:Fallback>
                <p:oleObj name="Equation" r:id="rId13" imgW="2958840" imgH="723600" progId="Equation.3">
                  <p:embed/>
                  <p:pic>
                    <p:nvPicPr>
                      <p:cNvPr id="0" name="Object 3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68700" y="4811713"/>
                        <a:ext cx="2449513" cy="598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828" name="Object 36">
            <a:extLst>
              <a:ext uri="{FF2B5EF4-FFF2-40B4-BE49-F238E27FC236}">
                <a16:creationId xmlns:a16="http://schemas.microsoft.com/office/drawing/2014/main" id="{A0857CA6-8B7F-4C43-AD0B-FDCD3973AD71}"/>
              </a:ext>
            </a:extLst>
          </p:cNvPr>
          <p:cNvGraphicFramePr>
            <a:graphicFrameLocks noChangeAspect="1"/>
          </p:cNvGraphicFramePr>
          <p:nvPr/>
        </p:nvGraphicFramePr>
        <p:xfrm>
          <a:off x="3543300" y="5486400"/>
          <a:ext cx="1219200" cy="611188"/>
        </p:xfrm>
        <a:graphic>
          <a:graphicData uri="http://schemas.openxmlformats.org/presentationml/2006/ole">
            <mc:AlternateContent xmlns:mc="http://schemas.openxmlformats.org/markup-compatibility/2006">
              <mc:Choice xmlns:v="urn:schemas-microsoft-com:vml" Requires="v">
                <p:oleObj name="Equation" r:id="rId15" imgW="1473120" imgH="736560" progId="Equation.3">
                  <p:embed/>
                </p:oleObj>
              </mc:Choice>
              <mc:Fallback>
                <p:oleObj name="Equation" r:id="rId15" imgW="1473120" imgH="736560" progId="Equation.3">
                  <p:embed/>
                  <p:pic>
                    <p:nvPicPr>
                      <p:cNvPr id="0" name="Object 3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543300" y="5486400"/>
                        <a:ext cx="1219200" cy="611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829" name="Text Box 37">
            <a:extLst>
              <a:ext uri="{FF2B5EF4-FFF2-40B4-BE49-F238E27FC236}">
                <a16:creationId xmlns:a16="http://schemas.microsoft.com/office/drawing/2014/main" id="{3D81A28F-82FA-403A-B09F-44C9081222C5}"/>
              </a:ext>
            </a:extLst>
          </p:cNvPr>
          <p:cNvSpPr txBox="1">
            <a:spLocks noChangeArrowheads="1"/>
          </p:cNvSpPr>
          <p:nvPr/>
        </p:nvSpPr>
        <p:spPr bwMode="auto">
          <a:xfrm>
            <a:off x="5199063" y="5486400"/>
            <a:ext cx="3640137"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0000"/>
                </a:solidFill>
              </a:rPr>
              <a:t>The displacement of the ball is 11.6 m </a:t>
            </a:r>
            <a:r>
              <a:rPr lang="en-US" altLang="en-US" sz="1400" b="1" i="1">
                <a:solidFill>
                  <a:srgbClr val="FF0000"/>
                </a:solidFill>
              </a:rPr>
              <a:t>down</a:t>
            </a:r>
            <a:r>
              <a:rPr lang="en-US" altLang="en-US" sz="1400">
                <a:solidFill>
                  <a:srgbClr val="FF0000"/>
                </a:solidFill>
              </a:rPr>
              <a:t>.  This means the ball is 33 - 11.6 = 21.4 m above sea level</a:t>
            </a: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wipe(left)">
                                      <p:cBhvr>
                                        <p:cTn id="7" dur="500"/>
                                        <p:tgtEl>
                                          <p:spTgt spid="3379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42a.wav"/>
                                        </p:tgtEl>
                                      </p:cMediaNode>
                                    </p:audio>
                                  </p:subTnLst>
                                </p:cTn>
                              </p:par>
                            </p:childTnLst>
                          </p:cTn>
                        </p:par>
                        <p:par>
                          <p:cTn id="8" fill="hold" nodeType="afterGroup">
                            <p:stCondLst>
                              <p:cond delay="500"/>
                            </p:stCondLst>
                            <p:childTnLst>
                              <p:par>
                                <p:cTn id="9" presetID="1" presetClass="entr" presetSubtype="0" fill="hold" nodeType="afterEffect">
                                  <p:stCondLst>
                                    <p:cond delay="1000"/>
                                  </p:stCondLst>
                                  <p:childTnLst>
                                    <p:set>
                                      <p:cBhvr>
                                        <p:cTn id="10" dur="1" fill="hold">
                                          <p:stCondLst>
                                            <p:cond delay="499"/>
                                          </p:stCondLst>
                                        </p:cTn>
                                        <p:tgtEl>
                                          <p:spTgt spid="33811"/>
                                        </p:tgtEl>
                                        <p:attrNameLst>
                                          <p:attrName>style.visibility</p:attrName>
                                        </p:attrNameLst>
                                      </p:cBhvr>
                                      <p:to>
                                        <p:strVal val="visible"/>
                                      </p:to>
                                    </p:set>
                                  </p:childTnLst>
                                </p:cTn>
                              </p:par>
                            </p:childTnLst>
                          </p:cTn>
                        </p:par>
                        <p:par>
                          <p:cTn id="11" fill="hold" nodeType="afterGroup">
                            <p:stCondLst>
                              <p:cond delay="2000"/>
                            </p:stCondLst>
                            <p:childTnLst>
                              <p:par>
                                <p:cTn id="12" presetID="1" presetClass="entr" presetSubtype="0" fill="hold" nodeType="afterEffect">
                                  <p:stCondLst>
                                    <p:cond delay="0"/>
                                  </p:stCondLst>
                                  <p:childTnLst>
                                    <p:set>
                                      <p:cBhvr>
                                        <p:cTn id="13" dur="1" fill="hold">
                                          <p:stCondLst>
                                            <p:cond delay="499"/>
                                          </p:stCondLst>
                                        </p:cTn>
                                        <p:tgtEl>
                                          <p:spTgt spid="33812"/>
                                        </p:tgtEl>
                                        <p:attrNameLst>
                                          <p:attrName>style.visibility</p:attrName>
                                        </p:attrNameLst>
                                      </p:cBhvr>
                                      <p:to>
                                        <p:strVal val="visible"/>
                                      </p:to>
                                    </p:set>
                                  </p:childTnLst>
                                </p:cTn>
                              </p:par>
                            </p:childTnLst>
                          </p:cTn>
                        </p:par>
                        <p:par>
                          <p:cTn id="14" fill="hold" nodeType="afterGroup">
                            <p:stCondLst>
                              <p:cond delay="2500"/>
                            </p:stCondLst>
                            <p:childTnLst>
                              <p:par>
                                <p:cTn id="15" presetID="1" presetClass="entr" presetSubtype="0" fill="hold" nodeType="afterEffect">
                                  <p:stCondLst>
                                    <p:cond delay="0"/>
                                  </p:stCondLst>
                                  <p:childTnLst>
                                    <p:set>
                                      <p:cBhvr>
                                        <p:cTn id="16" dur="1" fill="hold">
                                          <p:stCondLst>
                                            <p:cond delay="499"/>
                                          </p:stCondLst>
                                        </p:cTn>
                                        <p:tgtEl>
                                          <p:spTgt spid="33815"/>
                                        </p:tgtEl>
                                        <p:attrNameLst>
                                          <p:attrName>style.visibility</p:attrName>
                                        </p:attrNameLst>
                                      </p:cBhvr>
                                      <p:to>
                                        <p:strVal val="visible"/>
                                      </p:to>
                                    </p:set>
                                  </p:childTnLst>
                                </p:cTn>
                              </p:par>
                            </p:childTnLst>
                          </p:cTn>
                        </p:par>
                        <p:par>
                          <p:cTn id="17" fill="hold" nodeType="afterGroup">
                            <p:stCondLst>
                              <p:cond delay="3000"/>
                            </p:stCondLst>
                            <p:childTnLst>
                              <p:par>
                                <p:cTn id="18" presetID="1" presetClass="entr" presetSubtype="0" fill="hold" nodeType="afterEffect">
                                  <p:stCondLst>
                                    <p:cond delay="0"/>
                                  </p:stCondLst>
                                  <p:childTnLst>
                                    <p:set>
                                      <p:cBhvr>
                                        <p:cTn id="19" dur="1" fill="hold">
                                          <p:stCondLst>
                                            <p:cond delay="499"/>
                                          </p:stCondLst>
                                        </p:cTn>
                                        <p:tgtEl>
                                          <p:spTgt spid="33816"/>
                                        </p:tgtEl>
                                        <p:attrNameLst>
                                          <p:attrName>style.visibility</p:attrName>
                                        </p:attrNameLst>
                                      </p:cBhvr>
                                      <p:to>
                                        <p:strVal val="visible"/>
                                      </p:to>
                                    </p:set>
                                  </p:childTnLst>
                                </p:cTn>
                              </p:par>
                            </p:childTnLst>
                          </p:cTn>
                        </p:par>
                        <p:par>
                          <p:cTn id="20" fill="hold" nodeType="afterGroup">
                            <p:stCondLst>
                              <p:cond delay="3500"/>
                            </p:stCondLst>
                            <p:childTnLst>
                              <p:par>
                                <p:cTn id="21" presetID="1" presetClass="entr" presetSubtype="0" fill="hold" nodeType="afterEffect">
                                  <p:stCondLst>
                                    <p:cond delay="0"/>
                                  </p:stCondLst>
                                  <p:childTnLst>
                                    <p:set>
                                      <p:cBhvr>
                                        <p:cTn id="22" dur="1" fill="hold">
                                          <p:stCondLst>
                                            <p:cond delay="499"/>
                                          </p:stCondLst>
                                        </p:cTn>
                                        <p:tgtEl>
                                          <p:spTgt spid="33817"/>
                                        </p:tgtEl>
                                        <p:attrNameLst>
                                          <p:attrName>style.visibility</p:attrName>
                                        </p:attrNameLst>
                                      </p:cBhvr>
                                      <p:to>
                                        <p:strVal val="visible"/>
                                      </p:to>
                                    </p:set>
                                  </p:childTnLst>
                                </p:cTn>
                              </p:par>
                            </p:childTnLst>
                          </p:cTn>
                        </p:par>
                        <p:par>
                          <p:cTn id="23" fill="hold" nodeType="afterGroup">
                            <p:stCondLst>
                              <p:cond delay="4000"/>
                            </p:stCondLst>
                            <p:childTnLst>
                              <p:par>
                                <p:cTn id="24" presetID="1" presetClass="entr" presetSubtype="0" fill="hold" nodeType="afterEffect">
                                  <p:stCondLst>
                                    <p:cond delay="0"/>
                                  </p:stCondLst>
                                  <p:childTnLst>
                                    <p:set>
                                      <p:cBhvr>
                                        <p:cTn id="25" dur="1" fill="hold">
                                          <p:stCondLst>
                                            <p:cond delay="499"/>
                                          </p:stCondLst>
                                        </p:cTn>
                                        <p:tgtEl>
                                          <p:spTgt spid="33818"/>
                                        </p:tgtEl>
                                        <p:attrNameLst>
                                          <p:attrName>style.visibility</p:attrName>
                                        </p:attrNameLst>
                                      </p:cBhvr>
                                      <p:to>
                                        <p:strVal val="visible"/>
                                      </p:to>
                                    </p:set>
                                  </p:childTnLst>
                                </p:cTn>
                              </p:par>
                            </p:childTnLst>
                          </p:cTn>
                        </p:par>
                        <p:par>
                          <p:cTn id="26" fill="hold" nodeType="afterGroup">
                            <p:stCondLst>
                              <p:cond delay="4500"/>
                            </p:stCondLst>
                            <p:childTnLst>
                              <p:par>
                                <p:cTn id="27" presetID="1" presetClass="entr" presetSubtype="0" fill="hold" grpId="0" nodeType="afterEffect">
                                  <p:stCondLst>
                                    <p:cond delay="0"/>
                                  </p:stCondLst>
                                  <p:childTnLst>
                                    <p:set>
                                      <p:cBhvr>
                                        <p:cTn id="28" dur="1" fill="hold">
                                          <p:stCondLst>
                                            <p:cond delay="499"/>
                                          </p:stCondLst>
                                        </p:cTn>
                                        <p:tgtEl>
                                          <p:spTgt spid="33819"/>
                                        </p:tgtEl>
                                        <p:attrNameLst>
                                          <p:attrName>style.visibility</p:attrName>
                                        </p:attrNameLst>
                                      </p:cBhvr>
                                      <p:to>
                                        <p:strVal val="visible"/>
                                      </p:to>
                                    </p:set>
                                  </p:childTnLst>
                                </p:cTn>
                              </p:par>
                            </p:childTnLst>
                          </p:cTn>
                        </p:par>
                        <p:par>
                          <p:cTn id="29" fill="hold" nodeType="afterGroup">
                            <p:stCondLst>
                              <p:cond delay="5000"/>
                            </p:stCondLst>
                            <p:childTnLst>
                              <p:par>
                                <p:cTn id="30" presetID="1" presetClass="entr" presetSubtype="0" fill="hold" grpId="0" nodeType="afterEffect">
                                  <p:stCondLst>
                                    <p:cond delay="0"/>
                                  </p:stCondLst>
                                  <p:childTnLst>
                                    <p:set>
                                      <p:cBhvr>
                                        <p:cTn id="31" dur="1" fill="hold">
                                          <p:stCondLst>
                                            <p:cond delay="499"/>
                                          </p:stCondLst>
                                        </p:cTn>
                                        <p:tgtEl>
                                          <p:spTgt spid="33820"/>
                                        </p:tgtEl>
                                        <p:attrNameLst>
                                          <p:attrName>style.visibility</p:attrName>
                                        </p:attrNameLst>
                                      </p:cBhvr>
                                      <p:to>
                                        <p:strVal val="visible"/>
                                      </p:to>
                                    </p:set>
                                  </p:childTnLst>
                                </p:cTn>
                              </p:par>
                            </p:childTnLst>
                          </p:cTn>
                        </p:par>
                        <p:par>
                          <p:cTn id="32" fill="hold" nodeType="afterGroup">
                            <p:stCondLst>
                              <p:cond delay="5500"/>
                            </p:stCondLst>
                            <p:childTnLst>
                              <p:par>
                                <p:cTn id="33" presetID="1" presetClass="entr" presetSubtype="0" fill="hold" nodeType="afterEffect">
                                  <p:stCondLst>
                                    <p:cond delay="0"/>
                                  </p:stCondLst>
                                  <p:childTnLst>
                                    <p:set>
                                      <p:cBhvr>
                                        <p:cTn id="34" dur="1" fill="hold">
                                          <p:stCondLst>
                                            <p:cond delay="499"/>
                                          </p:stCondLst>
                                        </p:cTn>
                                        <p:tgtEl>
                                          <p:spTgt spid="33821"/>
                                        </p:tgtEl>
                                        <p:attrNameLst>
                                          <p:attrName>style.visibility</p:attrName>
                                        </p:attrNameLst>
                                      </p:cBhvr>
                                      <p:to>
                                        <p:strVal val="visible"/>
                                      </p:to>
                                    </p:set>
                                  </p:childTnLst>
                                </p:cTn>
                              </p:par>
                            </p:childTnLst>
                          </p:cTn>
                        </p:par>
                        <p:par>
                          <p:cTn id="35" fill="hold" nodeType="afterGroup">
                            <p:stCondLst>
                              <p:cond delay="6000"/>
                            </p:stCondLst>
                            <p:childTnLst>
                              <p:par>
                                <p:cTn id="36" presetID="22" presetClass="entr" presetSubtype="8" fill="hold" grpId="0" nodeType="afterEffect">
                                  <p:stCondLst>
                                    <p:cond delay="1000"/>
                                  </p:stCondLst>
                                  <p:childTnLst>
                                    <p:set>
                                      <p:cBhvr>
                                        <p:cTn id="37" dur="1" fill="hold">
                                          <p:stCondLst>
                                            <p:cond delay="0"/>
                                          </p:stCondLst>
                                        </p:cTn>
                                        <p:tgtEl>
                                          <p:spTgt spid="33808"/>
                                        </p:tgtEl>
                                        <p:attrNameLst>
                                          <p:attrName>style.visibility</p:attrName>
                                        </p:attrNameLst>
                                      </p:cBhvr>
                                      <p:to>
                                        <p:strVal val="visible"/>
                                      </p:to>
                                    </p:set>
                                    <p:animEffect transition="in" filter="wipe(left)">
                                      <p:cBhvr>
                                        <p:cTn id="38" dur="500"/>
                                        <p:tgtEl>
                                          <p:spTgt spid="33808"/>
                                        </p:tgtEl>
                                      </p:cBhvr>
                                    </p:animEffect>
                                  </p:childTnLst>
                                </p:cTn>
                              </p:par>
                            </p:childTnLst>
                          </p:cTn>
                        </p:par>
                        <p:par>
                          <p:cTn id="39" fill="hold" nodeType="afterGroup">
                            <p:stCondLst>
                              <p:cond delay="7500"/>
                            </p:stCondLst>
                            <p:childTnLst>
                              <p:par>
                                <p:cTn id="40" presetID="22" presetClass="entr" presetSubtype="8" fill="hold" grpId="0" nodeType="afterEffect">
                                  <p:stCondLst>
                                    <p:cond delay="0"/>
                                  </p:stCondLst>
                                  <p:childTnLst>
                                    <p:set>
                                      <p:cBhvr>
                                        <p:cTn id="41" dur="1" fill="hold">
                                          <p:stCondLst>
                                            <p:cond delay="0"/>
                                          </p:stCondLst>
                                        </p:cTn>
                                        <p:tgtEl>
                                          <p:spTgt spid="33823"/>
                                        </p:tgtEl>
                                        <p:attrNameLst>
                                          <p:attrName>style.visibility</p:attrName>
                                        </p:attrNameLst>
                                      </p:cBhvr>
                                      <p:to>
                                        <p:strVal val="visible"/>
                                      </p:to>
                                    </p:set>
                                    <p:animEffect transition="in" filter="wipe(left)">
                                      <p:cBhvr>
                                        <p:cTn id="42" dur="500"/>
                                        <p:tgtEl>
                                          <p:spTgt spid="33823"/>
                                        </p:tgtEl>
                                      </p:cBhvr>
                                    </p:animEffect>
                                  </p:childTnLst>
                                </p:cTn>
                              </p:par>
                            </p:childTnLst>
                          </p:cTn>
                        </p:par>
                        <p:par>
                          <p:cTn id="43" fill="hold" nodeType="afterGroup">
                            <p:stCondLst>
                              <p:cond delay="8000"/>
                            </p:stCondLst>
                            <p:childTnLst>
                              <p:par>
                                <p:cTn id="44" presetID="1" presetClass="entr" presetSubtype="0" fill="hold" grpId="0" nodeType="afterEffect">
                                  <p:stCondLst>
                                    <p:cond delay="0"/>
                                  </p:stCondLst>
                                  <p:childTnLst>
                                    <p:set>
                                      <p:cBhvr>
                                        <p:cTn id="45" dur="1" fill="hold">
                                          <p:stCondLst>
                                            <p:cond delay="499"/>
                                          </p:stCondLst>
                                        </p:cTn>
                                        <p:tgtEl>
                                          <p:spTgt spid="33822"/>
                                        </p:tgtEl>
                                        <p:attrNameLst>
                                          <p:attrName>style.visibility</p:attrName>
                                        </p:attrNameLst>
                                      </p:cBhvr>
                                      <p:to>
                                        <p:strVal val="visible"/>
                                      </p:to>
                                    </p:set>
                                  </p:childTnLst>
                                </p:cTn>
                              </p:par>
                            </p:childTnLst>
                          </p:cTn>
                        </p:par>
                        <p:par>
                          <p:cTn id="46" fill="hold" nodeType="afterGroup">
                            <p:stCondLst>
                              <p:cond delay="8500"/>
                            </p:stCondLst>
                            <p:childTnLst>
                              <p:par>
                                <p:cTn id="47" presetID="22" presetClass="entr" presetSubtype="8" fill="hold" grpId="0" nodeType="afterEffect">
                                  <p:stCondLst>
                                    <p:cond delay="8000"/>
                                  </p:stCondLst>
                                  <p:childTnLst>
                                    <p:set>
                                      <p:cBhvr>
                                        <p:cTn id="48" dur="1" fill="hold">
                                          <p:stCondLst>
                                            <p:cond delay="0"/>
                                          </p:stCondLst>
                                        </p:cTn>
                                        <p:tgtEl>
                                          <p:spTgt spid="33799"/>
                                        </p:tgtEl>
                                        <p:attrNameLst>
                                          <p:attrName>style.visibility</p:attrName>
                                        </p:attrNameLst>
                                      </p:cBhvr>
                                      <p:to>
                                        <p:strVal val="visible"/>
                                      </p:to>
                                    </p:set>
                                    <p:animEffect transition="in" filter="wipe(left)">
                                      <p:cBhvr>
                                        <p:cTn id="49" dur="500"/>
                                        <p:tgtEl>
                                          <p:spTgt spid="33799"/>
                                        </p:tgtEl>
                                      </p:cBhvr>
                                    </p:animEffect>
                                  </p:childTnLst>
                                  <p:subTnLst>
                                    <p:cmd type="evt" cmd="onstopaudio">
                                      <p:cBhvr>
                                        <p:cTn display="0" masterRel="sameClick">
                                          <p:stCondLst>
                                            <p:cond evt="begin" delay="0">
                                              <p:tn val="47"/>
                                            </p:cond>
                                          </p:stCondLst>
                                        </p:cTn>
                                        <p:tgtEl>
                                          <p:sldTgt/>
                                        </p:tgtEl>
                                      </p:cBhvr>
                                    </p:cmd>
                                  </p:sub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33824"/>
                                        </p:tgtEl>
                                        <p:attrNameLst>
                                          <p:attrName>style.visibility</p:attrName>
                                        </p:attrNameLst>
                                      </p:cBhvr>
                                      <p:to>
                                        <p:strVal val="visible"/>
                                      </p:to>
                                    </p:set>
                                    <p:animEffect transition="in" filter="wipe(left)">
                                      <p:cBhvr>
                                        <p:cTn id="54" dur="500"/>
                                        <p:tgtEl>
                                          <p:spTgt spid="33824"/>
                                        </p:tgtEl>
                                      </p:cBhvr>
                                    </p:animEffect>
                                  </p:childTnLst>
                                  <p:subTnLst>
                                    <p:audio>
                                      <p:cMediaNode>
                                        <p:cTn display="0" masterRel="sameClick">
                                          <p:stCondLst>
                                            <p:cond evt="begin" delay="0">
                                              <p:tn val="52"/>
                                            </p:cond>
                                          </p:stCondLst>
                                          <p:endCondLst>
                                            <p:cond evt="onStopAudio" delay="0">
                                              <p:tgtEl>
                                                <p:sldTgt/>
                                              </p:tgtEl>
                                            </p:cond>
                                          </p:endCondLst>
                                        </p:cTn>
                                        <p:tgtEl>
                                          <p:sndTgt r:embed="rId4" name="042b.wav"/>
                                        </p:tgtEl>
                                      </p:cMediaNode>
                                    </p:audio>
                                  </p:sub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8" fill="hold" nodeType="clickEffect">
                                  <p:stCondLst>
                                    <p:cond delay="0"/>
                                  </p:stCondLst>
                                  <p:childTnLst>
                                    <p:set>
                                      <p:cBhvr>
                                        <p:cTn id="58" dur="1" fill="hold">
                                          <p:stCondLst>
                                            <p:cond delay="0"/>
                                          </p:stCondLst>
                                        </p:cTn>
                                        <p:tgtEl>
                                          <p:spTgt spid="33801"/>
                                        </p:tgtEl>
                                        <p:attrNameLst>
                                          <p:attrName>style.visibility</p:attrName>
                                        </p:attrNameLst>
                                      </p:cBhvr>
                                      <p:to>
                                        <p:strVal val="visible"/>
                                      </p:to>
                                    </p:set>
                                    <p:animEffect transition="in" filter="wipe(left)">
                                      <p:cBhvr>
                                        <p:cTn id="59" dur="500"/>
                                        <p:tgtEl>
                                          <p:spTgt spid="33801"/>
                                        </p:tgtEl>
                                      </p:cBhvr>
                                    </p:animEffect>
                                  </p:childTnLst>
                                  <p:subTnLst>
                                    <p:audio>
                                      <p:cMediaNode>
                                        <p:cTn display="0" masterRel="sameClick">
                                          <p:stCondLst>
                                            <p:cond evt="begin" delay="0">
                                              <p:tn val="57"/>
                                            </p:cond>
                                          </p:stCondLst>
                                          <p:endCondLst>
                                            <p:cond evt="onStopAudio" delay="0">
                                              <p:tgtEl>
                                                <p:sldTgt/>
                                              </p:tgtEl>
                                            </p:cond>
                                          </p:endCondLst>
                                        </p:cTn>
                                        <p:tgtEl>
                                          <p:sndTgt r:embed="rId5" name="042c.wav"/>
                                        </p:tgtEl>
                                      </p:cMediaNode>
                                    </p:audio>
                                  </p:sub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nodeType="clickEffect">
                                  <p:stCondLst>
                                    <p:cond delay="0"/>
                                  </p:stCondLst>
                                  <p:childTnLst>
                                    <p:set>
                                      <p:cBhvr>
                                        <p:cTn id="63" dur="1" fill="hold">
                                          <p:stCondLst>
                                            <p:cond delay="0"/>
                                          </p:stCondLst>
                                        </p:cTn>
                                        <p:tgtEl>
                                          <p:spTgt spid="33825"/>
                                        </p:tgtEl>
                                        <p:attrNameLst>
                                          <p:attrName>style.visibility</p:attrName>
                                        </p:attrNameLst>
                                      </p:cBhvr>
                                      <p:to>
                                        <p:strVal val="visible"/>
                                      </p:to>
                                    </p:set>
                                    <p:animEffect transition="in" filter="wipe(left)">
                                      <p:cBhvr>
                                        <p:cTn id="64" dur="500"/>
                                        <p:tgtEl>
                                          <p:spTgt spid="33825"/>
                                        </p:tgtEl>
                                      </p:cBhvr>
                                    </p:animEffect>
                                  </p:childTnLst>
                                  <p:subTnLst>
                                    <p:audio>
                                      <p:cMediaNode>
                                        <p:cTn display="0" masterRel="sameClick">
                                          <p:stCondLst>
                                            <p:cond evt="begin" delay="0">
                                              <p:tn val="62"/>
                                            </p:cond>
                                          </p:stCondLst>
                                          <p:endCondLst>
                                            <p:cond evt="onStopAudio" delay="0">
                                              <p:tgtEl>
                                                <p:sldTgt/>
                                              </p:tgtEl>
                                            </p:cond>
                                          </p:endCondLst>
                                        </p:cTn>
                                        <p:tgtEl>
                                          <p:sndTgt r:embed="rId6" name="042d.wav"/>
                                        </p:tgtEl>
                                      </p:cMediaNode>
                                    </p:audio>
                                  </p:sub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8" fill="hold" nodeType="clickEffect">
                                  <p:stCondLst>
                                    <p:cond delay="0"/>
                                  </p:stCondLst>
                                  <p:childTnLst>
                                    <p:set>
                                      <p:cBhvr>
                                        <p:cTn id="68" dur="1" fill="hold">
                                          <p:stCondLst>
                                            <p:cond delay="0"/>
                                          </p:stCondLst>
                                        </p:cTn>
                                        <p:tgtEl>
                                          <p:spTgt spid="33827"/>
                                        </p:tgtEl>
                                        <p:attrNameLst>
                                          <p:attrName>style.visibility</p:attrName>
                                        </p:attrNameLst>
                                      </p:cBhvr>
                                      <p:to>
                                        <p:strVal val="visible"/>
                                      </p:to>
                                    </p:set>
                                    <p:animEffect transition="in" filter="wipe(left)">
                                      <p:cBhvr>
                                        <p:cTn id="69" dur="500"/>
                                        <p:tgtEl>
                                          <p:spTgt spid="33827"/>
                                        </p:tgtEl>
                                      </p:cBhvr>
                                    </p:animEffect>
                                  </p:childTnLst>
                                  <p:subTnLst>
                                    <p:audio>
                                      <p:cMediaNode>
                                        <p:cTn display="0" masterRel="sameClick">
                                          <p:stCondLst>
                                            <p:cond evt="begin" delay="0">
                                              <p:tn val="67"/>
                                            </p:cond>
                                          </p:stCondLst>
                                          <p:endCondLst>
                                            <p:cond evt="onStopAudio" delay="0">
                                              <p:tgtEl>
                                                <p:sldTgt/>
                                              </p:tgtEl>
                                            </p:cond>
                                          </p:endCondLst>
                                        </p:cTn>
                                        <p:tgtEl>
                                          <p:sndTgt r:embed="rId7" name="042e.wav"/>
                                        </p:tgtEl>
                                      </p:cMediaNode>
                                    </p:audio>
                                  </p:subTnLst>
                                </p:cTn>
                              </p:par>
                            </p:childTnLst>
                          </p:cTn>
                        </p:par>
                      </p:childTnLst>
                    </p:cTn>
                  </p:par>
                  <p:par>
                    <p:cTn id="70" fill="hold" nodeType="clickPar">
                      <p:stCondLst>
                        <p:cond delay="indefinite"/>
                      </p:stCondLst>
                      <p:childTnLst>
                        <p:par>
                          <p:cTn id="71" fill="hold" nodeType="withGroup">
                            <p:stCondLst>
                              <p:cond delay="0"/>
                            </p:stCondLst>
                            <p:childTnLst>
                              <p:par>
                                <p:cTn id="72" presetID="22" presetClass="entr" presetSubtype="8" fill="hold" nodeType="clickEffect">
                                  <p:stCondLst>
                                    <p:cond delay="0"/>
                                  </p:stCondLst>
                                  <p:childTnLst>
                                    <p:set>
                                      <p:cBhvr>
                                        <p:cTn id="73" dur="1" fill="hold">
                                          <p:stCondLst>
                                            <p:cond delay="0"/>
                                          </p:stCondLst>
                                        </p:cTn>
                                        <p:tgtEl>
                                          <p:spTgt spid="33828"/>
                                        </p:tgtEl>
                                        <p:attrNameLst>
                                          <p:attrName>style.visibility</p:attrName>
                                        </p:attrNameLst>
                                      </p:cBhvr>
                                      <p:to>
                                        <p:strVal val="visible"/>
                                      </p:to>
                                    </p:set>
                                    <p:animEffect transition="in" filter="wipe(left)">
                                      <p:cBhvr>
                                        <p:cTn id="74" dur="500"/>
                                        <p:tgtEl>
                                          <p:spTgt spid="33828"/>
                                        </p:tgtEl>
                                      </p:cBhvr>
                                    </p:animEffect>
                                  </p:childTnLst>
                                  <p:subTnLst>
                                    <p:audio>
                                      <p:cMediaNode>
                                        <p:cTn display="0" masterRel="sameClick">
                                          <p:stCondLst>
                                            <p:cond evt="begin" delay="0">
                                              <p:tn val="72"/>
                                            </p:cond>
                                          </p:stCondLst>
                                          <p:endCondLst>
                                            <p:cond evt="onStopAudio" delay="0">
                                              <p:tgtEl>
                                                <p:sldTgt/>
                                              </p:tgtEl>
                                            </p:cond>
                                          </p:endCondLst>
                                        </p:cTn>
                                        <p:tgtEl>
                                          <p:sndTgt r:embed="rId8" name="042f.wav"/>
                                        </p:tgtEl>
                                      </p:cMediaNode>
                                    </p:audio>
                                  </p:subTnLst>
                                </p:cTn>
                              </p:par>
                            </p:childTnLst>
                          </p:cTn>
                        </p:par>
                        <p:par>
                          <p:cTn id="75" fill="hold" nodeType="afterGroup">
                            <p:stCondLst>
                              <p:cond delay="500"/>
                            </p:stCondLst>
                            <p:childTnLst>
                              <p:par>
                                <p:cTn id="76" presetID="22" presetClass="entr" presetSubtype="8" fill="hold" grpId="0" nodeType="afterEffect">
                                  <p:stCondLst>
                                    <p:cond delay="8000"/>
                                  </p:stCondLst>
                                  <p:childTnLst>
                                    <p:set>
                                      <p:cBhvr>
                                        <p:cTn id="77" dur="1" fill="hold">
                                          <p:stCondLst>
                                            <p:cond delay="0"/>
                                          </p:stCondLst>
                                        </p:cTn>
                                        <p:tgtEl>
                                          <p:spTgt spid="33829"/>
                                        </p:tgtEl>
                                        <p:attrNameLst>
                                          <p:attrName>style.visibility</p:attrName>
                                        </p:attrNameLst>
                                      </p:cBhvr>
                                      <p:to>
                                        <p:strVal val="visible"/>
                                      </p:to>
                                    </p:set>
                                    <p:animEffect transition="in" filter="wipe(left)">
                                      <p:cBhvr>
                                        <p:cTn id="78" dur="500"/>
                                        <p:tgtEl>
                                          <p:spTgt spid="33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advAuto="0"/>
      <p:bldP spid="33799" grpId="0" autoUpdateAnimBg="0"/>
      <p:bldP spid="33808" grpId="0" autoUpdateAnimBg="0"/>
      <p:bldP spid="33819" grpId="0" autoUpdateAnimBg="0"/>
      <p:bldP spid="33820" grpId="0" autoUpdateAnimBg="0"/>
      <p:bldP spid="33822" grpId="0" autoUpdateAnimBg="0"/>
      <p:bldP spid="33823" grpId="0" autoUpdateAnimBg="0"/>
      <p:bldP spid="33824" grpId="0" autoUpdateAnimBg="0"/>
      <p:bldP spid="3382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8E03D411-EED2-430B-842B-F0A7778861D8}"/>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50179" name="Rectangle 3">
            <a:extLst>
              <a:ext uri="{FF2B5EF4-FFF2-40B4-BE49-F238E27FC236}">
                <a16:creationId xmlns:a16="http://schemas.microsoft.com/office/drawing/2014/main" id="{BAA2245F-FDA9-4E60-BD44-04628EAE89DD}"/>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ball is thrown upwards from the side of a cliff as shown below.</a:t>
            </a:r>
          </a:p>
        </p:txBody>
      </p:sp>
      <p:sp>
        <p:nvSpPr>
          <p:cNvPr id="50180" name="Text Box 4">
            <a:extLst>
              <a:ext uri="{FF2B5EF4-FFF2-40B4-BE49-F238E27FC236}">
                <a16:creationId xmlns:a16="http://schemas.microsoft.com/office/drawing/2014/main" id="{663EB703-C49C-4E6D-ABD7-CD640B4200E3}"/>
              </a:ext>
            </a:extLst>
          </p:cNvPr>
          <p:cNvSpPr txBox="1">
            <a:spLocks noChangeArrowheads="1"/>
          </p:cNvSpPr>
          <p:nvPr/>
        </p:nvSpPr>
        <p:spPr bwMode="auto">
          <a:xfrm>
            <a:off x="1143000" y="1600200"/>
            <a:ext cx="1958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42 continued</a:t>
            </a:r>
          </a:p>
        </p:txBody>
      </p:sp>
      <p:sp>
        <p:nvSpPr>
          <p:cNvPr id="50181" name="AutoShape 5">
            <a:hlinkClick r:id="" action="ppaction://hlinkshowjump?jump=firstslide" highlightClick="1" endSnd="1"/>
            <a:extLst>
              <a:ext uri="{FF2B5EF4-FFF2-40B4-BE49-F238E27FC236}">
                <a16:creationId xmlns:a16="http://schemas.microsoft.com/office/drawing/2014/main" id="{498F86C3-45CB-4FBD-9ACA-3D337CAC2D59}"/>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82" name="AutoShape 6">
            <a:hlinkClick r:id="" action="ppaction://hlinkshowjump?jump=previousslide" highlightClick="1" endSnd="1"/>
            <a:extLst>
              <a:ext uri="{FF2B5EF4-FFF2-40B4-BE49-F238E27FC236}">
                <a16:creationId xmlns:a16="http://schemas.microsoft.com/office/drawing/2014/main" id="{681818B1-0DE2-428B-988E-FF35505A2861}"/>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83" name="Text Box 7">
            <a:extLst>
              <a:ext uri="{FF2B5EF4-FFF2-40B4-BE49-F238E27FC236}">
                <a16:creationId xmlns:a16="http://schemas.microsoft.com/office/drawing/2014/main" id="{4AB80FD3-4685-4A9F-B552-10D6A54C59B9}"/>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50184" name="Text Box 8">
            <a:extLst>
              <a:ext uri="{FF2B5EF4-FFF2-40B4-BE49-F238E27FC236}">
                <a16:creationId xmlns:a16="http://schemas.microsoft.com/office/drawing/2014/main" id="{A0B54A49-BE62-4A85-804A-FFC6E842B888}"/>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graphicFrame>
        <p:nvGraphicFramePr>
          <p:cNvPr id="50185" name="Object 9">
            <a:extLst>
              <a:ext uri="{FF2B5EF4-FFF2-40B4-BE49-F238E27FC236}">
                <a16:creationId xmlns:a16="http://schemas.microsoft.com/office/drawing/2014/main" id="{7FB4161E-29F7-4B7F-8EAC-2B123AAEC849}"/>
              </a:ext>
            </a:extLst>
          </p:cNvPr>
          <p:cNvGraphicFramePr>
            <a:graphicFrameLocks noChangeAspect="1"/>
          </p:cNvGraphicFramePr>
          <p:nvPr/>
        </p:nvGraphicFramePr>
        <p:xfrm>
          <a:off x="1825625" y="4216400"/>
          <a:ext cx="1276350" cy="1651000"/>
        </p:xfrm>
        <a:graphic>
          <a:graphicData uri="http://schemas.openxmlformats.org/presentationml/2006/ole">
            <mc:AlternateContent xmlns:mc="http://schemas.openxmlformats.org/markup-compatibility/2006">
              <mc:Choice xmlns:v="urn:schemas-microsoft-com:vml" Requires="v">
                <p:oleObj name="Equation" r:id="rId6" imgW="1688760" imgH="2184120" progId="Equation.3">
                  <p:embed/>
                </p:oleObj>
              </mc:Choice>
              <mc:Fallback>
                <p:oleObj name="Equation" r:id="rId6" imgW="1688760" imgH="2184120" progId="Equation.3">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5625" y="4216400"/>
                        <a:ext cx="1276350" cy="165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186" name="AutoShape 10">
            <a:hlinkClick r:id="" action="ppaction://hlinkshowjump?jump=nextslide" highlightClick="1" endSnd="1"/>
            <a:extLst>
              <a:ext uri="{FF2B5EF4-FFF2-40B4-BE49-F238E27FC236}">
                <a16:creationId xmlns:a16="http://schemas.microsoft.com/office/drawing/2014/main" id="{0E872366-70A2-4007-A2DD-2FFFE02FD31A}"/>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87" name="Rectangle 11">
            <a:extLst>
              <a:ext uri="{FF2B5EF4-FFF2-40B4-BE49-F238E27FC236}">
                <a16:creationId xmlns:a16="http://schemas.microsoft.com/office/drawing/2014/main" id="{3CA95330-5970-4793-9E85-33FDF555A7B4}"/>
              </a:ext>
            </a:extLst>
          </p:cNvPr>
          <p:cNvSpPr>
            <a:spLocks noChangeArrowheads="1"/>
          </p:cNvSpPr>
          <p:nvPr/>
        </p:nvSpPr>
        <p:spPr bwMode="auto">
          <a:xfrm>
            <a:off x="1447800" y="3332163"/>
            <a:ext cx="68183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a) Calculate:</a:t>
            </a:r>
            <a:endParaRPr lang="en-US" altLang="en-US" sz="1400"/>
          </a:p>
        </p:txBody>
      </p:sp>
      <p:sp>
        <p:nvSpPr>
          <p:cNvPr id="50188" name="Line 12">
            <a:extLst>
              <a:ext uri="{FF2B5EF4-FFF2-40B4-BE49-F238E27FC236}">
                <a16:creationId xmlns:a16="http://schemas.microsoft.com/office/drawing/2014/main" id="{235FF61D-A219-437D-A773-EC9979CD7D5F}"/>
              </a:ext>
            </a:extLst>
          </p:cNvPr>
          <p:cNvSpPr>
            <a:spLocks noChangeShapeType="1"/>
          </p:cNvSpPr>
          <p:nvPr/>
        </p:nvSpPr>
        <p:spPr bwMode="auto">
          <a:xfrm>
            <a:off x="3073400" y="2743200"/>
            <a:ext cx="762000" cy="0"/>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89" name="Line 13">
            <a:extLst>
              <a:ext uri="{FF2B5EF4-FFF2-40B4-BE49-F238E27FC236}">
                <a16:creationId xmlns:a16="http://schemas.microsoft.com/office/drawing/2014/main" id="{01D8F249-5931-4FC7-B158-AC57D368A22F}"/>
              </a:ext>
            </a:extLst>
          </p:cNvPr>
          <p:cNvSpPr>
            <a:spLocks noChangeShapeType="1"/>
          </p:cNvSpPr>
          <p:nvPr/>
        </p:nvSpPr>
        <p:spPr bwMode="auto">
          <a:xfrm>
            <a:off x="3835400" y="2743200"/>
            <a:ext cx="0" cy="927100"/>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90" name="Freeform 14">
            <a:extLst>
              <a:ext uri="{FF2B5EF4-FFF2-40B4-BE49-F238E27FC236}">
                <a16:creationId xmlns:a16="http://schemas.microsoft.com/office/drawing/2014/main" id="{FFB2FFA1-72CE-4E44-8AE0-DA75011B5F10}"/>
              </a:ext>
            </a:extLst>
          </p:cNvPr>
          <p:cNvSpPr>
            <a:spLocks/>
          </p:cNvSpPr>
          <p:nvPr/>
        </p:nvSpPr>
        <p:spPr bwMode="auto">
          <a:xfrm>
            <a:off x="3835400" y="3556000"/>
            <a:ext cx="1752600" cy="101600"/>
          </a:xfrm>
          <a:custGeom>
            <a:avLst/>
            <a:gdLst>
              <a:gd name="T0" fmla="*/ 0 w 1104"/>
              <a:gd name="T1" fmla="*/ 64 h 64"/>
              <a:gd name="T2" fmla="*/ 104 w 1104"/>
              <a:gd name="T3" fmla="*/ 40 h 64"/>
              <a:gd name="T4" fmla="*/ 168 w 1104"/>
              <a:gd name="T5" fmla="*/ 16 h 64"/>
              <a:gd name="T6" fmla="*/ 216 w 1104"/>
              <a:gd name="T7" fmla="*/ 8 h 64"/>
              <a:gd name="T8" fmla="*/ 264 w 1104"/>
              <a:gd name="T9" fmla="*/ 32 h 64"/>
              <a:gd name="T10" fmla="*/ 336 w 1104"/>
              <a:gd name="T11" fmla="*/ 32 h 64"/>
              <a:gd name="T12" fmla="*/ 440 w 1104"/>
              <a:gd name="T13" fmla="*/ 48 h 64"/>
              <a:gd name="T14" fmla="*/ 608 w 1104"/>
              <a:gd name="T15" fmla="*/ 16 h 64"/>
              <a:gd name="T16" fmla="*/ 664 w 1104"/>
              <a:gd name="T17" fmla="*/ 0 h 64"/>
              <a:gd name="T18" fmla="*/ 728 w 1104"/>
              <a:gd name="T19" fmla="*/ 16 h 64"/>
              <a:gd name="T20" fmla="*/ 856 w 1104"/>
              <a:gd name="T21" fmla="*/ 48 h 64"/>
              <a:gd name="T22" fmla="*/ 912 w 1104"/>
              <a:gd name="T23" fmla="*/ 48 h 64"/>
              <a:gd name="T24" fmla="*/ 976 w 1104"/>
              <a:gd name="T25" fmla="*/ 48 h 64"/>
              <a:gd name="T26" fmla="*/ 1048 w 1104"/>
              <a:gd name="T27" fmla="*/ 16 h 64"/>
              <a:gd name="T28" fmla="*/ 1104 w 1104"/>
              <a:gd name="T29"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04" h="64">
                <a:moveTo>
                  <a:pt x="0" y="64"/>
                </a:moveTo>
                <a:cubicBezTo>
                  <a:pt x="38" y="56"/>
                  <a:pt x="76" y="48"/>
                  <a:pt x="104" y="40"/>
                </a:cubicBezTo>
                <a:cubicBezTo>
                  <a:pt x="132" y="32"/>
                  <a:pt x="149" y="21"/>
                  <a:pt x="168" y="16"/>
                </a:cubicBezTo>
                <a:cubicBezTo>
                  <a:pt x="187" y="11"/>
                  <a:pt x="200" y="5"/>
                  <a:pt x="216" y="8"/>
                </a:cubicBezTo>
                <a:cubicBezTo>
                  <a:pt x="232" y="11"/>
                  <a:pt x="244" y="28"/>
                  <a:pt x="264" y="32"/>
                </a:cubicBezTo>
                <a:cubicBezTo>
                  <a:pt x="284" y="36"/>
                  <a:pt x="307" y="29"/>
                  <a:pt x="336" y="32"/>
                </a:cubicBezTo>
                <a:cubicBezTo>
                  <a:pt x="365" y="35"/>
                  <a:pt x="395" y="51"/>
                  <a:pt x="440" y="48"/>
                </a:cubicBezTo>
                <a:cubicBezTo>
                  <a:pt x="485" y="45"/>
                  <a:pt x="571" y="24"/>
                  <a:pt x="608" y="16"/>
                </a:cubicBezTo>
                <a:cubicBezTo>
                  <a:pt x="645" y="8"/>
                  <a:pt x="644" y="0"/>
                  <a:pt x="664" y="0"/>
                </a:cubicBezTo>
                <a:cubicBezTo>
                  <a:pt x="684" y="0"/>
                  <a:pt x="696" y="8"/>
                  <a:pt x="728" y="16"/>
                </a:cubicBezTo>
                <a:cubicBezTo>
                  <a:pt x="760" y="24"/>
                  <a:pt x="825" y="43"/>
                  <a:pt x="856" y="48"/>
                </a:cubicBezTo>
                <a:cubicBezTo>
                  <a:pt x="887" y="53"/>
                  <a:pt x="892" y="48"/>
                  <a:pt x="912" y="48"/>
                </a:cubicBezTo>
                <a:cubicBezTo>
                  <a:pt x="932" y="48"/>
                  <a:pt x="953" y="53"/>
                  <a:pt x="976" y="48"/>
                </a:cubicBezTo>
                <a:cubicBezTo>
                  <a:pt x="999" y="43"/>
                  <a:pt x="1027" y="21"/>
                  <a:pt x="1048" y="16"/>
                </a:cubicBezTo>
                <a:cubicBezTo>
                  <a:pt x="1069" y="11"/>
                  <a:pt x="1093" y="17"/>
                  <a:pt x="1104" y="16"/>
                </a:cubicBezTo>
              </a:path>
            </a:pathLst>
          </a:custGeom>
          <a:noFill/>
          <a:ln w="9525">
            <a:solidFill>
              <a:srgbClr val="99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91" name="Oval 15">
            <a:extLst>
              <a:ext uri="{FF2B5EF4-FFF2-40B4-BE49-F238E27FC236}">
                <a16:creationId xmlns:a16="http://schemas.microsoft.com/office/drawing/2014/main" id="{D1636156-CF44-46E3-9919-7CECA25BDE28}"/>
              </a:ext>
            </a:extLst>
          </p:cNvPr>
          <p:cNvSpPr>
            <a:spLocks noChangeArrowheads="1"/>
          </p:cNvSpPr>
          <p:nvPr/>
        </p:nvSpPr>
        <p:spPr bwMode="auto">
          <a:xfrm>
            <a:off x="3835400" y="2667000"/>
            <a:ext cx="101600" cy="101600"/>
          </a:xfrm>
          <a:prstGeom prst="ellipse">
            <a:avLst/>
          </a:prstGeom>
          <a:solidFill>
            <a:srgbClr val="FF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92" name="Line 16">
            <a:extLst>
              <a:ext uri="{FF2B5EF4-FFF2-40B4-BE49-F238E27FC236}">
                <a16:creationId xmlns:a16="http://schemas.microsoft.com/office/drawing/2014/main" id="{CDD1D76B-547D-4345-880A-0578E57F54B3}"/>
              </a:ext>
            </a:extLst>
          </p:cNvPr>
          <p:cNvSpPr>
            <a:spLocks noChangeShapeType="1"/>
          </p:cNvSpPr>
          <p:nvPr/>
        </p:nvSpPr>
        <p:spPr bwMode="auto">
          <a:xfrm flipH="1">
            <a:off x="3705225" y="3286125"/>
            <a:ext cx="0" cy="3714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93" name="Line 17">
            <a:extLst>
              <a:ext uri="{FF2B5EF4-FFF2-40B4-BE49-F238E27FC236}">
                <a16:creationId xmlns:a16="http://schemas.microsoft.com/office/drawing/2014/main" id="{8083BBED-B986-446C-A6AF-7A17428C323B}"/>
              </a:ext>
            </a:extLst>
          </p:cNvPr>
          <p:cNvSpPr>
            <a:spLocks noChangeShapeType="1"/>
          </p:cNvSpPr>
          <p:nvPr/>
        </p:nvSpPr>
        <p:spPr bwMode="auto">
          <a:xfrm flipH="1">
            <a:off x="3705225" y="2743200"/>
            <a:ext cx="0" cy="371475"/>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94" name="Text Box 18">
            <a:extLst>
              <a:ext uri="{FF2B5EF4-FFF2-40B4-BE49-F238E27FC236}">
                <a16:creationId xmlns:a16="http://schemas.microsoft.com/office/drawing/2014/main" id="{D7F5562B-3206-4029-9457-B6BB9A3666A2}"/>
              </a:ext>
            </a:extLst>
          </p:cNvPr>
          <p:cNvSpPr txBox="1">
            <a:spLocks noChangeArrowheads="1"/>
          </p:cNvSpPr>
          <p:nvPr/>
        </p:nvSpPr>
        <p:spPr bwMode="auto">
          <a:xfrm>
            <a:off x="3308350" y="3057525"/>
            <a:ext cx="5778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t>33 m</a:t>
            </a:r>
            <a:endParaRPr lang="en-US" altLang="en-US" sz="1400"/>
          </a:p>
        </p:txBody>
      </p:sp>
      <p:sp>
        <p:nvSpPr>
          <p:cNvPr id="50195" name="Text Box 19">
            <a:extLst>
              <a:ext uri="{FF2B5EF4-FFF2-40B4-BE49-F238E27FC236}">
                <a16:creationId xmlns:a16="http://schemas.microsoft.com/office/drawing/2014/main" id="{B5CD10AA-5247-4899-9851-1A828DCE491A}"/>
              </a:ext>
            </a:extLst>
          </p:cNvPr>
          <p:cNvSpPr txBox="1">
            <a:spLocks noChangeArrowheads="1"/>
          </p:cNvSpPr>
          <p:nvPr/>
        </p:nvSpPr>
        <p:spPr bwMode="auto">
          <a:xfrm>
            <a:off x="5199063" y="3382963"/>
            <a:ext cx="5778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t>Sea</a:t>
            </a:r>
            <a:endParaRPr lang="en-US" altLang="en-US" sz="1400"/>
          </a:p>
        </p:txBody>
      </p:sp>
      <p:sp>
        <p:nvSpPr>
          <p:cNvPr id="50196" name="Line 20">
            <a:extLst>
              <a:ext uri="{FF2B5EF4-FFF2-40B4-BE49-F238E27FC236}">
                <a16:creationId xmlns:a16="http://schemas.microsoft.com/office/drawing/2014/main" id="{81FFB9B5-41AE-4076-A1F6-F87503FFB933}"/>
              </a:ext>
            </a:extLst>
          </p:cNvPr>
          <p:cNvSpPr>
            <a:spLocks noChangeShapeType="1"/>
          </p:cNvSpPr>
          <p:nvPr/>
        </p:nvSpPr>
        <p:spPr bwMode="auto">
          <a:xfrm flipV="1">
            <a:off x="3886200" y="2428875"/>
            <a:ext cx="0" cy="2381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97" name="Text Box 21">
            <a:extLst>
              <a:ext uri="{FF2B5EF4-FFF2-40B4-BE49-F238E27FC236}">
                <a16:creationId xmlns:a16="http://schemas.microsoft.com/office/drawing/2014/main" id="{51563E4B-5F62-4AF8-B47E-7E91FF97F76E}"/>
              </a:ext>
            </a:extLst>
          </p:cNvPr>
          <p:cNvSpPr txBox="1">
            <a:spLocks noChangeArrowheads="1"/>
          </p:cNvSpPr>
          <p:nvPr/>
        </p:nvSpPr>
        <p:spPr bwMode="auto">
          <a:xfrm>
            <a:off x="3886200" y="2392363"/>
            <a:ext cx="7048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t>4 m s</a:t>
            </a:r>
            <a:r>
              <a:rPr lang="en-US" altLang="en-US" sz="1200" baseline="42000"/>
              <a:t>-1</a:t>
            </a:r>
            <a:endParaRPr lang="en-US" altLang="en-US" sz="1400"/>
          </a:p>
        </p:txBody>
      </p:sp>
      <p:sp>
        <p:nvSpPr>
          <p:cNvPr id="50198" name="Rectangle 22">
            <a:extLst>
              <a:ext uri="{FF2B5EF4-FFF2-40B4-BE49-F238E27FC236}">
                <a16:creationId xmlns:a16="http://schemas.microsoft.com/office/drawing/2014/main" id="{55377823-5892-4CF2-9D2C-21CDD1C017B0}"/>
              </a:ext>
            </a:extLst>
          </p:cNvPr>
          <p:cNvSpPr>
            <a:spLocks noChangeArrowheads="1"/>
          </p:cNvSpPr>
          <p:nvPr/>
        </p:nvSpPr>
        <p:spPr bwMode="auto">
          <a:xfrm>
            <a:off x="1670050" y="3698875"/>
            <a:ext cx="29337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effectLst>
                  <a:outerShdw blurRad="38100" dist="38100" dir="2700000" algn="tl">
                    <a:srgbClr val="000000"/>
                  </a:outerShdw>
                </a:effectLst>
              </a:rPr>
              <a:t>ii) the ball’s velocity after 2 s.</a:t>
            </a:r>
          </a:p>
        </p:txBody>
      </p:sp>
      <p:sp>
        <p:nvSpPr>
          <p:cNvPr id="50199" name="Text Box 23">
            <a:extLst>
              <a:ext uri="{FF2B5EF4-FFF2-40B4-BE49-F238E27FC236}">
                <a16:creationId xmlns:a16="http://schemas.microsoft.com/office/drawing/2014/main" id="{B191DF45-A211-4C74-B4D0-72B04C9C3EAC}"/>
              </a:ext>
            </a:extLst>
          </p:cNvPr>
          <p:cNvSpPr txBox="1">
            <a:spLocks noChangeArrowheads="1"/>
          </p:cNvSpPr>
          <p:nvPr/>
        </p:nvSpPr>
        <p:spPr bwMode="auto">
          <a:xfrm>
            <a:off x="6350000" y="2768600"/>
            <a:ext cx="26416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0000"/>
                </a:solidFill>
              </a:rPr>
              <a:t>Choose the initial direction as being positive. i.e. up is +ve.</a:t>
            </a:r>
            <a:endParaRPr lang="en-US" altLang="en-US" sz="1400"/>
          </a:p>
        </p:txBody>
      </p:sp>
      <p:graphicFrame>
        <p:nvGraphicFramePr>
          <p:cNvPr id="50204" name="Object 28">
            <a:extLst>
              <a:ext uri="{FF2B5EF4-FFF2-40B4-BE49-F238E27FC236}">
                <a16:creationId xmlns:a16="http://schemas.microsoft.com/office/drawing/2014/main" id="{B6FE9EC9-C53C-432A-B057-82F92AF14769}"/>
              </a:ext>
            </a:extLst>
          </p:cNvPr>
          <p:cNvGraphicFramePr>
            <a:graphicFrameLocks noChangeAspect="1"/>
          </p:cNvGraphicFramePr>
          <p:nvPr/>
        </p:nvGraphicFramePr>
        <p:xfrm>
          <a:off x="3651250" y="4216400"/>
          <a:ext cx="939800" cy="192088"/>
        </p:xfrm>
        <a:graphic>
          <a:graphicData uri="http://schemas.openxmlformats.org/presentationml/2006/ole">
            <mc:AlternateContent xmlns:mc="http://schemas.openxmlformats.org/markup-compatibility/2006">
              <mc:Choice xmlns:v="urn:schemas-microsoft-com:vml" Requires="v">
                <p:oleObj name="Equation" r:id="rId8" imgW="1168200" imgH="241200" progId="Equation.3">
                  <p:embed/>
                </p:oleObj>
              </mc:Choice>
              <mc:Fallback>
                <p:oleObj name="Equation" r:id="rId8" imgW="1168200" imgH="241200" progId="Equation.3">
                  <p:embed/>
                  <p:pic>
                    <p:nvPicPr>
                      <p:cNvPr id="0" name="Object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1250" y="4216400"/>
                        <a:ext cx="939800" cy="192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205" name="Object 29">
            <a:extLst>
              <a:ext uri="{FF2B5EF4-FFF2-40B4-BE49-F238E27FC236}">
                <a16:creationId xmlns:a16="http://schemas.microsoft.com/office/drawing/2014/main" id="{8D02F0B5-21F9-4815-B74F-50B353A85634}"/>
              </a:ext>
            </a:extLst>
          </p:cNvPr>
          <p:cNvGraphicFramePr>
            <a:graphicFrameLocks noChangeAspect="1"/>
          </p:cNvGraphicFramePr>
          <p:nvPr/>
        </p:nvGraphicFramePr>
        <p:xfrm>
          <a:off x="3651250" y="4521200"/>
          <a:ext cx="1644650" cy="273050"/>
        </p:xfrm>
        <a:graphic>
          <a:graphicData uri="http://schemas.openxmlformats.org/presentationml/2006/ole">
            <mc:AlternateContent xmlns:mc="http://schemas.openxmlformats.org/markup-compatibility/2006">
              <mc:Choice xmlns:v="urn:schemas-microsoft-com:vml" Requires="v">
                <p:oleObj name="Equation" r:id="rId10" imgW="2044440" imgH="342720" progId="Equation.3">
                  <p:embed/>
                </p:oleObj>
              </mc:Choice>
              <mc:Fallback>
                <p:oleObj name="Equation" r:id="rId10" imgW="2044440" imgH="342720" progId="Equation.3">
                  <p:embed/>
                  <p:pic>
                    <p:nvPicPr>
                      <p:cNvPr id="0" name="Object 2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51250" y="4521200"/>
                        <a:ext cx="1644650" cy="273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206" name="Object 30">
            <a:extLst>
              <a:ext uri="{FF2B5EF4-FFF2-40B4-BE49-F238E27FC236}">
                <a16:creationId xmlns:a16="http://schemas.microsoft.com/office/drawing/2014/main" id="{C93154F2-75BF-4A68-A82D-10CF1AA1BA1D}"/>
              </a:ext>
            </a:extLst>
          </p:cNvPr>
          <p:cNvGraphicFramePr>
            <a:graphicFrameLocks noChangeAspect="1"/>
          </p:cNvGraphicFramePr>
          <p:nvPr/>
        </p:nvGraphicFramePr>
        <p:xfrm>
          <a:off x="3651250" y="4921250"/>
          <a:ext cx="2686050" cy="323850"/>
        </p:xfrm>
        <a:graphic>
          <a:graphicData uri="http://schemas.openxmlformats.org/presentationml/2006/ole">
            <mc:AlternateContent xmlns:mc="http://schemas.openxmlformats.org/markup-compatibility/2006">
              <mc:Choice xmlns:v="urn:schemas-microsoft-com:vml" Requires="v">
                <p:oleObj name="Equation" r:id="rId12" imgW="3340080" imgH="406080" progId="Equation.3">
                  <p:embed/>
                </p:oleObj>
              </mc:Choice>
              <mc:Fallback>
                <p:oleObj name="Equation" r:id="rId12" imgW="3340080" imgH="406080" progId="Equation.3">
                  <p:embed/>
                  <p:pic>
                    <p:nvPicPr>
                      <p:cNvPr id="0" name="Object 3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51250" y="4921250"/>
                        <a:ext cx="2686050"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wipe(left)">
                                      <p:cBhvr>
                                        <p:cTn id="7" dur="500"/>
                                        <p:tgtEl>
                                          <p:spTgt spid="5017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42g.wav"/>
                                        </p:tgtEl>
                                      </p:cMediaNode>
                                    </p:audio>
                                  </p:sub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499"/>
                                          </p:stCondLst>
                                        </p:cTn>
                                        <p:tgtEl>
                                          <p:spTgt spid="50188"/>
                                        </p:tgtEl>
                                        <p:attrNameLst>
                                          <p:attrName>style.visibility</p:attrName>
                                        </p:attrNameLst>
                                      </p:cBhvr>
                                      <p:to>
                                        <p:strVal val="visible"/>
                                      </p:to>
                                    </p:set>
                                  </p:childTnLst>
                                </p:cTn>
                              </p:par>
                            </p:childTnLst>
                          </p:cTn>
                        </p:par>
                        <p:par>
                          <p:cTn id="11" fill="hold" nodeType="afterGroup">
                            <p:stCondLst>
                              <p:cond delay="1000"/>
                            </p:stCondLst>
                            <p:childTnLst>
                              <p:par>
                                <p:cTn id="12" presetID="1" presetClass="entr" presetSubtype="0" fill="hold" nodeType="afterEffect">
                                  <p:stCondLst>
                                    <p:cond delay="0"/>
                                  </p:stCondLst>
                                  <p:childTnLst>
                                    <p:set>
                                      <p:cBhvr>
                                        <p:cTn id="13" dur="1" fill="hold">
                                          <p:stCondLst>
                                            <p:cond delay="499"/>
                                          </p:stCondLst>
                                        </p:cTn>
                                        <p:tgtEl>
                                          <p:spTgt spid="50189"/>
                                        </p:tgtEl>
                                        <p:attrNameLst>
                                          <p:attrName>style.visibility</p:attrName>
                                        </p:attrNameLst>
                                      </p:cBhvr>
                                      <p:to>
                                        <p:strVal val="visible"/>
                                      </p:to>
                                    </p:set>
                                  </p:childTnLst>
                                </p:cTn>
                              </p:par>
                            </p:childTnLst>
                          </p:cTn>
                        </p:par>
                        <p:par>
                          <p:cTn id="14" fill="hold" nodeType="afterGroup">
                            <p:stCondLst>
                              <p:cond delay="1500"/>
                            </p:stCondLst>
                            <p:childTnLst>
                              <p:par>
                                <p:cTn id="15" presetID="1" presetClass="entr" presetSubtype="0" fill="hold" nodeType="afterEffect">
                                  <p:stCondLst>
                                    <p:cond delay="0"/>
                                  </p:stCondLst>
                                  <p:childTnLst>
                                    <p:set>
                                      <p:cBhvr>
                                        <p:cTn id="16" dur="1" fill="hold">
                                          <p:stCondLst>
                                            <p:cond delay="499"/>
                                          </p:stCondLst>
                                        </p:cTn>
                                        <p:tgtEl>
                                          <p:spTgt spid="50190"/>
                                        </p:tgtEl>
                                        <p:attrNameLst>
                                          <p:attrName>style.visibility</p:attrName>
                                        </p:attrNameLst>
                                      </p:cBhvr>
                                      <p:to>
                                        <p:strVal val="visible"/>
                                      </p:to>
                                    </p:set>
                                  </p:childTnLst>
                                </p:cTn>
                              </p:par>
                            </p:childTnLst>
                          </p:cTn>
                        </p:par>
                        <p:par>
                          <p:cTn id="17" fill="hold" nodeType="afterGroup">
                            <p:stCondLst>
                              <p:cond delay="2000"/>
                            </p:stCondLst>
                            <p:childTnLst>
                              <p:par>
                                <p:cTn id="18" presetID="1" presetClass="entr" presetSubtype="0" fill="hold" nodeType="afterEffect">
                                  <p:stCondLst>
                                    <p:cond delay="0"/>
                                  </p:stCondLst>
                                  <p:childTnLst>
                                    <p:set>
                                      <p:cBhvr>
                                        <p:cTn id="19" dur="1" fill="hold">
                                          <p:stCondLst>
                                            <p:cond delay="499"/>
                                          </p:stCondLst>
                                        </p:cTn>
                                        <p:tgtEl>
                                          <p:spTgt spid="50191"/>
                                        </p:tgtEl>
                                        <p:attrNameLst>
                                          <p:attrName>style.visibility</p:attrName>
                                        </p:attrNameLst>
                                      </p:cBhvr>
                                      <p:to>
                                        <p:strVal val="visible"/>
                                      </p:to>
                                    </p:set>
                                  </p:childTnLst>
                                </p:cTn>
                              </p:par>
                            </p:childTnLst>
                          </p:cTn>
                        </p:par>
                        <p:par>
                          <p:cTn id="20" fill="hold" nodeType="afterGroup">
                            <p:stCondLst>
                              <p:cond delay="2500"/>
                            </p:stCondLst>
                            <p:childTnLst>
                              <p:par>
                                <p:cTn id="21" presetID="1" presetClass="entr" presetSubtype="0" fill="hold" nodeType="afterEffect">
                                  <p:stCondLst>
                                    <p:cond delay="0"/>
                                  </p:stCondLst>
                                  <p:childTnLst>
                                    <p:set>
                                      <p:cBhvr>
                                        <p:cTn id="22" dur="1" fill="hold">
                                          <p:stCondLst>
                                            <p:cond delay="499"/>
                                          </p:stCondLst>
                                        </p:cTn>
                                        <p:tgtEl>
                                          <p:spTgt spid="50192"/>
                                        </p:tgtEl>
                                        <p:attrNameLst>
                                          <p:attrName>style.visibility</p:attrName>
                                        </p:attrNameLst>
                                      </p:cBhvr>
                                      <p:to>
                                        <p:strVal val="visible"/>
                                      </p:to>
                                    </p:set>
                                  </p:childTnLst>
                                </p:cTn>
                              </p:par>
                            </p:childTnLst>
                          </p:cTn>
                        </p:par>
                        <p:par>
                          <p:cTn id="23" fill="hold" nodeType="afterGroup">
                            <p:stCondLst>
                              <p:cond delay="3000"/>
                            </p:stCondLst>
                            <p:childTnLst>
                              <p:par>
                                <p:cTn id="24" presetID="1" presetClass="entr" presetSubtype="0" fill="hold" nodeType="afterEffect">
                                  <p:stCondLst>
                                    <p:cond delay="0"/>
                                  </p:stCondLst>
                                  <p:childTnLst>
                                    <p:set>
                                      <p:cBhvr>
                                        <p:cTn id="25" dur="1" fill="hold">
                                          <p:stCondLst>
                                            <p:cond delay="499"/>
                                          </p:stCondLst>
                                        </p:cTn>
                                        <p:tgtEl>
                                          <p:spTgt spid="50193"/>
                                        </p:tgtEl>
                                        <p:attrNameLst>
                                          <p:attrName>style.visibility</p:attrName>
                                        </p:attrNameLst>
                                      </p:cBhvr>
                                      <p:to>
                                        <p:strVal val="visible"/>
                                      </p:to>
                                    </p:set>
                                  </p:childTnLst>
                                </p:cTn>
                              </p:par>
                            </p:childTnLst>
                          </p:cTn>
                        </p:par>
                        <p:par>
                          <p:cTn id="26" fill="hold" nodeType="afterGroup">
                            <p:stCondLst>
                              <p:cond delay="3500"/>
                            </p:stCondLst>
                            <p:childTnLst>
                              <p:par>
                                <p:cTn id="27" presetID="1" presetClass="entr" presetSubtype="0" fill="hold" grpId="0" nodeType="afterEffect">
                                  <p:stCondLst>
                                    <p:cond delay="0"/>
                                  </p:stCondLst>
                                  <p:childTnLst>
                                    <p:set>
                                      <p:cBhvr>
                                        <p:cTn id="28" dur="1" fill="hold">
                                          <p:stCondLst>
                                            <p:cond delay="499"/>
                                          </p:stCondLst>
                                        </p:cTn>
                                        <p:tgtEl>
                                          <p:spTgt spid="50194"/>
                                        </p:tgtEl>
                                        <p:attrNameLst>
                                          <p:attrName>style.visibility</p:attrName>
                                        </p:attrNameLst>
                                      </p:cBhvr>
                                      <p:to>
                                        <p:strVal val="visible"/>
                                      </p:to>
                                    </p:set>
                                  </p:childTnLst>
                                </p:cTn>
                              </p:par>
                            </p:childTnLst>
                          </p:cTn>
                        </p:par>
                        <p:par>
                          <p:cTn id="29" fill="hold" nodeType="afterGroup">
                            <p:stCondLst>
                              <p:cond delay="4000"/>
                            </p:stCondLst>
                            <p:childTnLst>
                              <p:par>
                                <p:cTn id="30" presetID="1" presetClass="entr" presetSubtype="0" fill="hold" grpId="0" nodeType="afterEffect">
                                  <p:stCondLst>
                                    <p:cond delay="0"/>
                                  </p:stCondLst>
                                  <p:childTnLst>
                                    <p:set>
                                      <p:cBhvr>
                                        <p:cTn id="31" dur="1" fill="hold">
                                          <p:stCondLst>
                                            <p:cond delay="499"/>
                                          </p:stCondLst>
                                        </p:cTn>
                                        <p:tgtEl>
                                          <p:spTgt spid="50195"/>
                                        </p:tgtEl>
                                        <p:attrNameLst>
                                          <p:attrName>style.visibility</p:attrName>
                                        </p:attrNameLst>
                                      </p:cBhvr>
                                      <p:to>
                                        <p:strVal val="visible"/>
                                      </p:to>
                                    </p:set>
                                  </p:childTnLst>
                                </p:cTn>
                              </p:par>
                            </p:childTnLst>
                          </p:cTn>
                        </p:par>
                        <p:par>
                          <p:cTn id="32" fill="hold" nodeType="afterGroup">
                            <p:stCondLst>
                              <p:cond delay="4500"/>
                            </p:stCondLst>
                            <p:childTnLst>
                              <p:par>
                                <p:cTn id="33" presetID="1" presetClass="entr" presetSubtype="0" fill="hold" nodeType="afterEffect">
                                  <p:stCondLst>
                                    <p:cond delay="0"/>
                                  </p:stCondLst>
                                  <p:childTnLst>
                                    <p:set>
                                      <p:cBhvr>
                                        <p:cTn id="34" dur="1" fill="hold">
                                          <p:stCondLst>
                                            <p:cond delay="499"/>
                                          </p:stCondLst>
                                        </p:cTn>
                                        <p:tgtEl>
                                          <p:spTgt spid="50196"/>
                                        </p:tgtEl>
                                        <p:attrNameLst>
                                          <p:attrName>style.visibility</p:attrName>
                                        </p:attrNameLst>
                                      </p:cBhvr>
                                      <p:to>
                                        <p:strVal val="visible"/>
                                      </p:to>
                                    </p:set>
                                  </p:childTnLst>
                                </p:cTn>
                              </p:par>
                            </p:childTnLst>
                          </p:cTn>
                        </p:par>
                        <p:par>
                          <p:cTn id="35" fill="hold" nodeType="afterGroup">
                            <p:stCondLst>
                              <p:cond delay="5000"/>
                            </p:stCondLst>
                            <p:childTnLst>
                              <p:par>
                                <p:cTn id="36" presetID="22" presetClass="entr" presetSubtype="8" fill="hold" grpId="0" nodeType="afterEffect">
                                  <p:stCondLst>
                                    <p:cond delay="1000"/>
                                  </p:stCondLst>
                                  <p:childTnLst>
                                    <p:set>
                                      <p:cBhvr>
                                        <p:cTn id="37" dur="1" fill="hold">
                                          <p:stCondLst>
                                            <p:cond delay="0"/>
                                          </p:stCondLst>
                                        </p:cTn>
                                        <p:tgtEl>
                                          <p:spTgt spid="50187"/>
                                        </p:tgtEl>
                                        <p:attrNameLst>
                                          <p:attrName>style.visibility</p:attrName>
                                        </p:attrNameLst>
                                      </p:cBhvr>
                                      <p:to>
                                        <p:strVal val="visible"/>
                                      </p:to>
                                    </p:set>
                                    <p:animEffect transition="in" filter="wipe(left)">
                                      <p:cBhvr>
                                        <p:cTn id="38" dur="500"/>
                                        <p:tgtEl>
                                          <p:spTgt spid="50187"/>
                                        </p:tgtEl>
                                      </p:cBhvr>
                                    </p:animEffect>
                                  </p:childTnLst>
                                </p:cTn>
                              </p:par>
                            </p:childTnLst>
                          </p:cTn>
                        </p:par>
                        <p:par>
                          <p:cTn id="39" fill="hold" nodeType="afterGroup">
                            <p:stCondLst>
                              <p:cond delay="6500"/>
                            </p:stCondLst>
                            <p:childTnLst>
                              <p:par>
                                <p:cTn id="40" presetID="22" presetClass="entr" presetSubtype="8" fill="hold" grpId="0" nodeType="afterEffect">
                                  <p:stCondLst>
                                    <p:cond delay="0"/>
                                  </p:stCondLst>
                                  <p:childTnLst>
                                    <p:set>
                                      <p:cBhvr>
                                        <p:cTn id="41" dur="1" fill="hold">
                                          <p:stCondLst>
                                            <p:cond delay="0"/>
                                          </p:stCondLst>
                                        </p:cTn>
                                        <p:tgtEl>
                                          <p:spTgt spid="50198"/>
                                        </p:tgtEl>
                                        <p:attrNameLst>
                                          <p:attrName>style.visibility</p:attrName>
                                        </p:attrNameLst>
                                      </p:cBhvr>
                                      <p:to>
                                        <p:strVal val="visible"/>
                                      </p:to>
                                    </p:set>
                                    <p:animEffect transition="in" filter="wipe(left)">
                                      <p:cBhvr>
                                        <p:cTn id="42" dur="500"/>
                                        <p:tgtEl>
                                          <p:spTgt spid="50198"/>
                                        </p:tgtEl>
                                      </p:cBhvr>
                                    </p:animEffect>
                                  </p:childTnLst>
                                </p:cTn>
                              </p:par>
                            </p:childTnLst>
                          </p:cTn>
                        </p:par>
                        <p:par>
                          <p:cTn id="43" fill="hold" nodeType="afterGroup">
                            <p:stCondLst>
                              <p:cond delay="7000"/>
                            </p:stCondLst>
                            <p:childTnLst>
                              <p:par>
                                <p:cTn id="44" presetID="1" presetClass="entr" presetSubtype="0" fill="hold" grpId="0" nodeType="afterEffect">
                                  <p:stCondLst>
                                    <p:cond delay="0"/>
                                  </p:stCondLst>
                                  <p:childTnLst>
                                    <p:set>
                                      <p:cBhvr>
                                        <p:cTn id="45" dur="1" fill="hold">
                                          <p:stCondLst>
                                            <p:cond delay="499"/>
                                          </p:stCondLst>
                                        </p:cTn>
                                        <p:tgtEl>
                                          <p:spTgt spid="50197"/>
                                        </p:tgtEl>
                                        <p:attrNameLst>
                                          <p:attrName>style.visibility</p:attrName>
                                        </p:attrNameLst>
                                      </p:cBhvr>
                                      <p:to>
                                        <p:strVal val="visible"/>
                                      </p:to>
                                    </p:set>
                                  </p:childTnLst>
                                </p:cTn>
                              </p:par>
                            </p:childTnLst>
                          </p:cTn>
                        </p:par>
                        <p:par>
                          <p:cTn id="46" fill="hold" nodeType="afterGroup">
                            <p:stCondLst>
                              <p:cond delay="7500"/>
                            </p:stCondLst>
                            <p:childTnLst>
                              <p:par>
                                <p:cTn id="47" presetID="22" presetClass="entr" presetSubtype="8" fill="hold" grpId="0" nodeType="afterEffect">
                                  <p:stCondLst>
                                    <p:cond delay="0"/>
                                  </p:stCondLst>
                                  <p:childTnLst>
                                    <p:set>
                                      <p:cBhvr>
                                        <p:cTn id="48" dur="1" fill="hold">
                                          <p:stCondLst>
                                            <p:cond delay="0"/>
                                          </p:stCondLst>
                                        </p:cTn>
                                        <p:tgtEl>
                                          <p:spTgt spid="50199"/>
                                        </p:tgtEl>
                                        <p:attrNameLst>
                                          <p:attrName>style.visibility</p:attrName>
                                        </p:attrNameLst>
                                      </p:cBhvr>
                                      <p:to>
                                        <p:strVal val="visible"/>
                                      </p:to>
                                    </p:set>
                                    <p:animEffect transition="in" filter="wipe(left)">
                                      <p:cBhvr>
                                        <p:cTn id="49" dur="500"/>
                                        <p:tgtEl>
                                          <p:spTgt spid="50199"/>
                                        </p:tgtEl>
                                      </p:cBhvr>
                                    </p:animEffect>
                                  </p:childTnLst>
                                </p:cTn>
                              </p:par>
                            </p:childTnLst>
                          </p:cTn>
                        </p:par>
                        <p:par>
                          <p:cTn id="50" fill="hold" nodeType="afterGroup">
                            <p:stCondLst>
                              <p:cond delay="8000"/>
                            </p:stCondLst>
                            <p:childTnLst>
                              <p:par>
                                <p:cTn id="51" presetID="22" presetClass="entr" presetSubtype="8" fill="hold" nodeType="afterEffect">
                                  <p:stCondLst>
                                    <p:cond delay="1000"/>
                                  </p:stCondLst>
                                  <p:childTnLst>
                                    <p:set>
                                      <p:cBhvr>
                                        <p:cTn id="52" dur="1" fill="hold">
                                          <p:stCondLst>
                                            <p:cond delay="0"/>
                                          </p:stCondLst>
                                        </p:cTn>
                                        <p:tgtEl>
                                          <p:spTgt spid="50185"/>
                                        </p:tgtEl>
                                        <p:attrNameLst>
                                          <p:attrName>style.visibility</p:attrName>
                                        </p:attrNameLst>
                                      </p:cBhvr>
                                      <p:to>
                                        <p:strVal val="visible"/>
                                      </p:to>
                                    </p:set>
                                    <p:animEffect transition="in" filter="wipe(left)">
                                      <p:cBhvr>
                                        <p:cTn id="53" dur="500"/>
                                        <p:tgtEl>
                                          <p:spTgt spid="50185"/>
                                        </p:tgtEl>
                                      </p:cBhvr>
                                    </p:animEffect>
                                  </p:childTnLst>
                                </p:cTn>
                              </p:par>
                            </p:childTnLst>
                          </p:cTn>
                        </p:par>
                        <p:par>
                          <p:cTn id="54" fill="hold" nodeType="afterGroup">
                            <p:stCondLst>
                              <p:cond delay="9500"/>
                            </p:stCondLst>
                            <p:childTnLst>
                              <p:par>
                                <p:cTn id="55" presetID="22" presetClass="entr" presetSubtype="8" fill="hold" grpId="0" nodeType="afterEffect">
                                  <p:stCondLst>
                                    <p:cond delay="3000"/>
                                  </p:stCondLst>
                                  <p:childTnLst>
                                    <p:set>
                                      <p:cBhvr>
                                        <p:cTn id="56" dur="1" fill="hold">
                                          <p:stCondLst>
                                            <p:cond delay="0"/>
                                          </p:stCondLst>
                                        </p:cTn>
                                        <p:tgtEl>
                                          <p:spTgt spid="50183"/>
                                        </p:tgtEl>
                                        <p:attrNameLst>
                                          <p:attrName>style.visibility</p:attrName>
                                        </p:attrNameLst>
                                      </p:cBhvr>
                                      <p:to>
                                        <p:strVal val="visible"/>
                                      </p:to>
                                    </p:set>
                                    <p:animEffect transition="in" filter="wipe(left)">
                                      <p:cBhvr>
                                        <p:cTn id="57" dur="500"/>
                                        <p:tgtEl>
                                          <p:spTgt spid="50183"/>
                                        </p:tgtEl>
                                      </p:cBhvr>
                                    </p:animEffect>
                                  </p:childTnLst>
                                  <p:subTnLst>
                                    <p:cmd type="evt" cmd="onstopaudio">
                                      <p:cBhvr>
                                        <p:cTn display="0" masterRel="sameClick">
                                          <p:stCondLst>
                                            <p:cond evt="begin" delay="0">
                                              <p:tn val="55"/>
                                            </p:cond>
                                          </p:stCondLst>
                                        </p:cTn>
                                        <p:tgtEl>
                                          <p:sldTgt/>
                                        </p:tgtEl>
                                      </p:cBhvr>
                                    </p:cmd>
                                  </p:sub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50204"/>
                                        </p:tgtEl>
                                        <p:attrNameLst>
                                          <p:attrName>style.visibility</p:attrName>
                                        </p:attrNameLst>
                                      </p:cBhvr>
                                      <p:to>
                                        <p:strVal val="visible"/>
                                      </p:to>
                                    </p:set>
                                    <p:animEffect transition="in" filter="wipe(left)">
                                      <p:cBhvr>
                                        <p:cTn id="62" dur="500"/>
                                        <p:tgtEl>
                                          <p:spTgt spid="50204"/>
                                        </p:tgtEl>
                                      </p:cBhvr>
                                    </p:animEffect>
                                  </p:childTnLst>
                                  <p:subTnLst>
                                    <p:audio>
                                      <p:cMediaNode>
                                        <p:cTn display="0" masterRel="sameClick">
                                          <p:stCondLst>
                                            <p:cond evt="begin" delay="0">
                                              <p:tn val="60"/>
                                            </p:cond>
                                          </p:stCondLst>
                                          <p:endCondLst>
                                            <p:cond evt="onStopAudio" delay="0">
                                              <p:tgtEl>
                                                <p:sldTgt/>
                                              </p:tgtEl>
                                            </p:cond>
                                          </p:endCondLst>
                                        </p:cTn>
                                        <p:tgtEl>
                                          <p:sndTgt r:embed="rId4" name="042h.wav"/>
                                        </p:tgtEl>
                                      </p:cMediaNode>
                                    </p:audio>
                                  </p:sub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nodeType="clickEffect">
                                  <p:stCondLst>
                                    <p:cond delay="0"/>
                                  </p:stCondLst>
                                  <p:childTnLst>
                                    <p:set>
                                      <p:cBhvr>
                                        <p:cTn id="66" dur="1" fill="hold">
                                          <p:stCondLst>
                                            <p:cond delay="0"/>
                                          </p:stCondLst>
                                        </p:cTn>
                                        <p:tgtEl>
                                          <p:spTgt spid="50205"/>
                                        </p:tgtEl>
                                        <p:attrNameLst>
                                          <p:attrName>style.visibility</p:attrName>
                                        </p:attrNameLst>
                                      </p:cBhvr>
                                      <p:to>
                                        <p:strVal val="visible"/>
                                      </p:to>
                                    </p:set>
                                    <p:animEffect transition="in" filter="wipe(left)">
                                      <p:cBhvr>
                                        <p:cTn id="67" dur="500"/>
                                        <p:tgtEl>
                                          <p:spTgt spid="50205"/>
                                        </p:tgtEl>
                                      </p:cBhvr>
                                    </p:animEffect>
                                  </p:childTnLst>
                                  <p:subTnLst>
                                    <p:audio>
                                      <p:cMediaNode>
                                        <p:cTn display="0" masterRel="sameClick">
                                          <p:stCondLst>
                                            <p:cond evt="begin" delay="0">
                                              <p:tn val="65"/>
                                            </p:cond>
                                          </p:stCondLst>
                                          <p:endCondLst>
                                            <p:cond evt="onStopAudio" delay="0">
                                              <p:tgtEl>
                                                <p:sldTgt/>
                                              </p:tgtEl>
                                            </p:cond>
                                          </p:endCondLst>
                                        </p:cTn>
                                        <p:tgtEl>
                                          <p:sndTgt r:embed="rId5" name="042i.wav"/>
                                        </p:tgtEl>
                                      </p:cMediaNode>
                                    </p:audio>
                                  </p:subTnLst>
                                </p:cTn>
                              </p:par>
                            </p:childTnLst>
                          </p:cTn>
                        </p:par>
                        <p:par>
                          <p:cTn id="68" fill="hold" nodeType="afterGroup">
                            <p:stCondLst>
                              <p:cond delay="500"/>
                            </p:stCondLst>
                            <p:childTnLst>
                              <p:par>
                                <p:cTn id="69" presetID="22" presetClass="entr" presetSubtype="8" fill="hold" nodeType="afterEffect">
                                  <p:stCondLst>
                                    <p:cond delay="4000"/>
                                  </p:stCondLst>
                                  <p:childTnLst>
                                    <p:set>
                                      <p:cBhvr>
                                        <p:cTn id="70" dur="1" fill="hold">
                                          <p:stCondLst>
                                            <p:cond delay="0"/>
                                          </p:stCondLst>
                                        </p:cTn>
                                        <p:tgtEl>
                                          <p:spTgt spid="50206"/>
                                        </p:tgtEl>
                                        <p:attrNameLst>
                                          <p:attrName>style.visibility</p:attrName>
                                        </p:attrNameLst>
                                      </p:cBhvr>
                                      <p:to>
                                        <p:strVal val="visible"/>
                                      </p:to>
                                    </p:set>
                                    <p:animEffect transition="in" filter="wipe(left)">
                                      <p:cBhvr>
                                        <p:cTn id="71" dur="500"/>
                                        <p:tgtEl>
                                          <p:spTgt spid="50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advAuto="0"/>
      <p:bldP spid="50183" grpId="0" autoUpdateAnimBg="0"/>
      <p:bldP spid="50187" grpId="0" autoUpdateAnimBg="0"/>
      <p:bldP spid="50194" grpId="0" autoUpdateAnimBg="0"/>
      <p:bldP spid="50195" grpId="0" autoUpdateAnimBg="0"/>
      <p:bldP spid="50197" grpId="0" autoUpdateAnimBg="0"/>
      <p:bldP spid="50198" grpId="0" autoUpdateAnimBg="0"/>
      <p:bldP spid="5019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D7EB638F-3541-4F09-9442-35D73C353466}"/>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52227" name="Rectangle 3">
            <a:extLst>
              <a:ext uri="{FF2B5EF4-FFF2-40B4-BE49-F238E27FC236}">
                <a16:creationId xmlns:a16="http://schemas.microsoft.com/office/drawing/2014/main" id="{A8172696-BACD-4B0B-8989-AE91544A5DDD}"/>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ball is thrown upwards from the side of a cliff as shown below.</a:t>
            </a:r>
          </a:p>
        </p:txBody>
      </p:sp>
      <p:sp>
        <p:nvSpPr>
          <p:cNvPr id="52228" name="Text Box 4">
            <a:extLst>
              <a:ext uri="{FF2B5EF4-FFF2-40B4-BE49-F238E27FC236}">
                <a16:creationId xmlns:a16="http://schemas.microsoft.com/office/drawing/2014/main" id="{721AC865-2990-4344-8EAC-318550A82684}"/>
              </a:ext>
            </a:extLst>
          </p:cNvPr>
          <p:cNvSpPr txBox="1">
            <a:spLocks noChangeArrowheads="1"/>
          </p:cNvSpPr>
          <p:nvPr/>
        </p:nvSpPr>
        <p:spPr bwMode="auto">
          <a:xfrm>
            <a:off x="1143000" y="1600200"/>
            <a:ext cx="1958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42 continued</a:t>
            </a:r>
          </a:p>
        </p:txBody>
      </p:sp>
      <p:sp>
        <p:nvSpPr>
          <p:cNvPr id="52229" name="AutoShape 5">
            <a:hlinkClick r:id="" action="ppaction://hlinkshowjump?jump=firstslide" highlightClick="1" endSnd="1"/>
            <a:extLst>
              <a:ext uri="{FF2B5EF4-FFF2-40B4-BE49-F238E27FC236}">
                <a16:creationId xmlns:a16="http://schemas.microsoft.com/office/drawing/2014/main" id="{49153AA0-F81E-48CB-800F-1135262F06AD}"/>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0" name="AutoShape 6">
            <a:hlinkClick r:id="" action="ppaction://hlinkshowjump?jump=previousslide" highlightClick="1" endSnd="1"/>
            <a:extLst>
              <a:ext uri="{FF2B5EF4-FFF2-40B4-BE49-F238E27FC236}">
                <a16:creationId xmlns:a16="http://schemas.microsoft.com/office/drawing/2014/main" id="{09DD54FA-7780-4A18-BCCC-7CC2576D2F2B}"/>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1" name="Text Box 7">
            <a:extLst>
              <a:ext uri="{FF2B5EF4-FFF2-40B4-BE49-F238E27FC236}">
                <a16:creationId xmlns:a16="http://schemas.microsoft.com/office/drawing/2014/main" id="{AD2BFB87-B9B8-4760-AD6E-7D54ED3BC69A}"/>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52232" name="Text Box 8">
            <a:extLst>
              <a:ext uri="{FF2B5EF4-FFF2-40B4-BE49-F238E27FC236}">
                <a16:creationId xmlns:a16="http://schemas.microsoft.com/office/drawing/2014/main" id="{61B2ABE2-14E7-476F-BE9C-4A408EE34CF8}"/>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graphicFrame>
        <p:nvGraphicFramePr>
          <p:cNvPr id="52233" name="Object 9">
            <a:extLst>
              <a:ext uri="{FF2B5EF4-FFF2-40B4-BE49-F238E27FC236}">
                <a16:creationId xmlns:a16="http://schemas.microsoft.com/office/drawing/2014/main" id="{B02955C6-60B2-4058-8304-0B5FAAF0E3D3}"/>
              </a:ext>
            </a:extLst>
          </p:cNvPr>
          <p:cNvGraphicFramePr>
            <a:graphicFrameLocks noChangeAspect="1"/>
          </p:cNvGraphicFramePr>
          <p:nvPr/>
        </p:nvGraphicFramePr>
        <p:xfrm>
          <a:off x="1797050" y="4673600"/>
          <a:ext cx="1276350" cy="1651000"/>
        </p:xfrm>
        <a:graphic>
          <a:graphicData uri="http://schemas.openxmlformats.org/presentationml/2006/ole">
            <mc:AlternateContent xmlns:mc="http://schemas.openxmlformats.org/markup-compatibility/2006">
              <mc:Choice xmlns:v="urn:schemas-microsoft-com:vml" Requires="v">
                <p:oleObj name="Equation" r:id="rId11" imgW="1688760" imgH="2184120" progId="Equation.3">
                  <p:embed/>
                </p:oleObj>
              </mc:Choice>
              <mc:Fallback>
                <p:oleObj name="Equation" r:id="rId11" imgW="1688760" imgH="2184120"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97050" y="4673600"/>
                        <a:ext cx="1276350" cy="165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234" name="AutoShape 10">
            <a:hlinkClick r:id="" action="ppaction://hlinkshowjump?jump=nextslide" highlightClick="1" endSnd="1"/>
            <a:extLst>
              <a:ext uri="{FF2B5EF4-FFF2-40B4-BE49-F238E27FC236}">
                <a16:creationId xmlns:a16="http://schemas.microsoft.com/office/drawing/2014/main" id="{B69BB9E1-9665-46F1-A0C9-E13A59BCB6DB}"/>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5" name="Rectangle 11">
            <a:extLst>
              <a:ext uri="{FF2B5EF4-FFF2-40B4-BE49-F238E27FC236}">
                <a16:creationId xmlns:a16="http://schemas.microsoft.com/office/drawing/2014/main" id="{A3609BE5-D846-4BA4-A8DF-C6F336C0595C}"/>
              </a:ext>
            </a:extLst>
          </p:cNvPr>
          <p:cNvSpPr>
            <a:spLocks noChangeArrowheads="1"/>
          </p:cNvSpPr>
          <p:nvPr/>
        </p:nvSpPr>
        <p:spPr bwMode="auto">
          <a:xfrm>
            <a:off x="1219200" y="3698875"/>
            <a:ext cx="79232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b) What is the total distance travelled by the ball from launch to landing in the sea?</a:t>
            </a:r>
            <a:endParaRPr lang="en-US" altLang="en-US" sz="1400"/>
          </a:p>
        </p:txBody>
      </p:sp>
      <p:sp>
        <p:nvSpPr>
          <p:cNvPr id="52236" name="Line 12">
            <a:extLst>
              <a:ext uri="{FF2B5EF4-FFF2-40B4-BE49-F238E27FC236}">
                <a16:creationId xmlns:a16="http://schemas.microsoft.com/office/drawing/2014/main" id="{891A0971-DF48-4C01-999A-35086C21E4A1}"/>
              </a:ext>
            </a:extLst>
          </p:cNvPr>
          <p:cNvSpPr>
            <a:spLocks noChangeShapeType="1"/>
          </p:cNvSpPr>
          <p:nvPr/>
        </p:nvSpPr>
        <p:spPr bwMode="auto">
          <a:xfrm>
            <a:off x="3073400" y="2743200"/>
            <a:ext cx="762000" cy="0"/>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7" name="Line 13">
            <a:extLst>
              <a:ext uri="{FF2B5EF4-FFF2-40B4-BE49-F238E27FC236}">
                <a16:creationId xmlns:a16="http://schemas.microsoft.com/office/drawing/2014/main" id="{730B540E-8B07-439E-B9E3-200EED49948C}"/>
              </a:ext>
            </a:extLst>
          </p:cNvPr>
          <p:cNvSpPr>
            <a:spLocks noChangeShapeType="1"/>
          </p:cNvSpPr>
          <p:nvPr/>
        </p:nvSpPr>
        <p:spPr bwMode="auto">
          <a:xfrm>
            <a:off x="3835400" y="2743200"/>
            <a:ext cx="0" cy="927100"/>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8" name="Freeform 14">
            <a:extLst>
              <a:ext uri="{FF2B5EF4-FFF2-40B4-BE49-F238E27FC236}">
                <a16:creationId xmlns:a16="http://schemas.microsoft.com/office/drawing/2014/main" id="{DEE5CE35-B5B2-4326-B812-D0443AF21E80}"/>
              </a:ext>
            </a:extLst>
          </p:cNvPr>
          <p:cNvSpPr>
            <a:spLocks/>
          </p:cNvSpPr>
          <p:nvPr/>
        </p:nvSpPr>
        <p:spPr bwMode="auto">
          <a:xfrm>
            <a:off x="3835400" y="3556000"/>
            <a:ext cx="1752600" cy="101600"/>
          </a:xfrm>
          <a:custGeom>
            <a:avLst/>
            <a:gdLst>
              <a:gd name="T0" fmla="*/ 0 w 1104"/>
              <a:gd name="T1" fmla="*/ 64 h 64"/>
              <a:gd name="T2" fmla="*/ 104 w 1104"/>
              <a:gd name="T3" fmla="*/ 40 h 64"/>
              <a:gd name="T4" fmla="*/ 168 w 1104"/>
              <a:gd name="T5" fmla="*/ 16 h 64"/>
              <a:gd name="T6" fmla="*/ 216 w 1104"/>
              <a:gd name="T7" fmla="*/ 8 h 64"/>
              <a:gd name="T8" fmla="*/ 264 w 1104"/>
              <a:gd name="T9" fmla="*/ 32 h 64"/>
              <a:gd name="T10" fmla="*/ 336 w 1104"/>
              <a:gd name="T11" fmla="*/ 32 h 64"/>
              <a:gd name="T12" fmla="*/ 440 w 1104"/>
              <a:gd name="T13" fmla="*/ 48 h 64"/>
              <a:gd name="T14" fmla="*/ 608 w 1104"/>
              <a:gd name="T15" fmla="*/ 16 h 64"/>
              <a:gd name="T16" fmla="*/ 664 w 1104"/>
              <a:gd name="T17" fmla="*/ 0 h 64"/>
              <a:gd name="T18" fmla="*/ 728 w 1104"/>
              <a:gd name="T19" fmla="*/ 16 h 64"/>
              <a:gd name="T20" fmla="*/ 856 w 1104"/>
              <a:gd name="T21" fmla="*/ 48 h 64"/>
              <a:gd name="T22" fmla="*/ 912 w 1104"/>
              <a:gd name="T23" fmla="*/ 48 h 64"/>
              <a:gd name="T24" fmla="*/ 976 w 1104"/>
              <a:gd name="T25" fmla="*/ 48 h 64"/>
              <a:gd name="T26" fmla="*/ 1048 w 1104"/>
              <a:gd name="T27" fmla="*/ 16 h 64"/>
              <a:gd name="T28" fmla="*/ 1104 w 1104"/>
              <a:gd name="T29"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04" h="64">
                <a:moveTo>
                  <a:pt x="0" y="64"/>
                </a:moveTo>
                <a:cubicBezTo>
                  <a:pt x="38" y="56"/>
                  <a:pt x="76" y="48"/>
                  <a:pt x="104" y="40"/>
                </a:cubicBezTo>
                <a:cubicBezTo>
                  <a:pt x="132" y="32"/>
                  <a:pt x="149" y="21"/>
                  <a:pt x="168" y="16"/>
                </a:cubicBezTo>
                <a:cubicBezTo>
                  <a:pt x="187" y="11"/>
                  <a:pt x="200" y="5"/>
                  <a:pt x="216" y="8"/>
                </a:cubicBezTo>
                <a:cubicBezTo>
                  <a:pt x="232" y="11"/>
                  <a:pt x="244" y="28"/>
                  <a:pt x="264" y="32"/>
                </a:cubicBezTo>
                <a:cubicBezTo>
                  <a:pt x="284" y="36"/>
                  <a:pt x="307" y="29"/>
                  <a:pt x="336" y="32"/>
                </a:cubicBezTo>
                <a:cubicBezTo>
                  <a:pt x="365" y="35"/>
                  <a:pt x="395" y="51"/>
                  <a:pt x="440" y="48"/>
                </a:cubicBezTo>
                <a:cubicBezTo>
                  <a:pt x="485" y="45"/>
                  <a:pt x="571" y="24"/>
                  <a:pt x="608" y="16"/>
                </a:cubicBezTo>
                <a:cubicBezTo>
                  <a:pt x="645" y="8"/>
                  <a:pt x="644" y="0"/>
                  <a:pt x="664" y="0"/>
                </a:cubicBezTo>
                <a:cubicBezTo>
                  <a:pt x="684" y="0"/>
                  <a:pt x="696" y="8"/>
                  <a:pt x="728" y="16"/>
                </a:cubicBezTo>
                <a:cubicBezTo>
                  <a:pt x="760" y="24"/>
                  <a:pt x="825" y="43"/>
                  <a:pt x="856" y="48"/>
                </a:cubicBezTo>
                <a:cubicBezTo>
                  <a:pt x="887" y="53"/>
                  <a:pt x="892" y="48"/>
                  <a:pt x="912" y="48"/>
                </a:cubicBezTo>
                <a:cubicBezTo>
                  <a:pt x="932" y="48"/>
                  <a:pt x="953" y="53"/>
                  <a:pt x="976" y="48"/>
                </a:cubicBezTo>
                <a:cubicBezTo>
                  <a:pt x="999" y="43"/>
                  <a:pt x="1027" y="21"/>
                  <a:pt x="1048" y="16"/>
                </a:cubicBezTo>
                <a:cubicBezTo>
                  <a:pt x="1069" y="11"/>
                  <a:pt x="1093" y="17"/>
                  <a:pt x="1104" y="16"/>
                </a:cubicBezTo>
              </a:path>
            </a:pathLst>
          </a:custGeom>
          <a:noFill/>
          <a:ln w="9525">
            <a:solidFill>
              <a:srgbClr val="99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39" name="Oval 15">
            <a:extLst>
              <a:ext uri="{FF2B5EF4-FFF2-40B4-BE49-F238E27FC236}">
                <a16:creationId xmlns:a16="http://schemas.microsoft.com/office/drawing/2014/main" id="{583ED907-F1C1-4148-BA0C-089CAED55CA7}"/>
              </a:ext>
            </a:extLst>
          </p:cNvPr>
          <p:cNvSpPr>
            <a:spLocks noChangeArrowheads="1"/>
          </p:cNvSpPr>
          <p:nvPr/>
        </p:nvSpPr>
        <p:spPr bwMode="auto">
          <a:xfrm>
            <a:off x="3835400" y="2667000"/>
            <a:ext cx="101600" cy="101600"/>
          </a:xfrm>
          <a:prstGeom prst="ellipse">
            <a:avLst/>
          </a:prstGeom>
          <a:solidFill>
            <a:srgbClr val="FF33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40" name="Line 16">
            <a:extLst>
              <a:ext uri="{FF2B5EF4-FFF2-40B4-BE49-F238E27FC236}">
                <a16:creationId xmlns:a16="http://schemas.microsoft.com/office/drawing/2014/main" id="{E8CD6E61-6E6C-49DD-AAF2-B9B8A76B2ABD}"/>
              </a:ext>
            </a:extLst>
          </p:cNvPr>
          <p:cNvSpPr>
            <a:spLocks noChangeShapeType="1"/>
          </p:cNvSpPr>
          <p:nvPr/>
        </p:nvSpPr>
        <p:spPr bwMode="auto">
          <a:xfrm flipH="1">
            <a:off x="3705225" y="3286125"/>
            <a:ext cx="0" cy="3714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41" name="Line 17">
            <a:extLst>
              <a:ext uri="{FF2B5EF4-FFF2-40B4-BE49-F238E27FC236}">
                <a16:creationId xmlns:a16="http://schemas.microsoft.com/office/drawing/2014/main" id="{7D03018F-C0C4-4421-A83E-D4810F5F8DEB}"/>
              </a:ext>
            </a:extLst>
          </p:cNvPr>
          <p:cNvSpPr>
            <a:spLocks noChangeShapeType="1"/>
          </p:cNvSpPr>
          <p:nvPr/>
        </p:nvSpPr>
        <p:spPr bwMode="auto">
          <a:xfrm flipH="1">
            <a:off x="3705225" y="2743200"/>
            <a:ext cx="0" cy="371475"/>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42" name="Text Box 18">
            <a:extLst>
              <a:ext uri="{FF2B5EF4-FFF2-40B4-BE49-F238E27FC236}">
                <a16:creationId xmlns:a16="http://schemas.microsoft.com/office/drawing/2014/main" id="{78CC13B5-6C6D-4E1B-A2F5-5CA627F70A56}"/>
              </a:ext>
            </a:extLst>
          </p:cNvPr>
          <p:cNvSpPr txBox="1">
            <a:spLocks noChangeArrowheads="1"/>
          </p:cNvSpPr>
          <p:nvPr/>
        </p:nvSpPr>
        <p:spPr bwMode="auto">
          <a:xfrm>
            <a:off x="3308350" y="3057525"/>
            <a:ext cx="5778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t>33 m</a:t>
            </a:r>
            <a:endParaRPr lang="en-US" altLang="en-US" sz="1400"/>
          </a:p>
        </p:txBody>
      </p:sp>
      <p:sp>
        <p:nvSpPr>
          <p:cNvPr id="52243" name="Text Box 19">
            <a:extLst>
              <a:ext uri="{FF2B5EF4-FFF2-40B4-BE49-F238E27FC236}">
                <a16:creationId xmlns:a16="http://schemas.microsoft.com/office/drawing/2014/main" id="{569A12BF-C115-4351-839D-20AA66723AF5}"/>
              </a:ext>
            </a:extLst>
          </p:cNvPr>
          <p:cNvSpPr txBox="1">
            <a:spLocks noChangeArrowheads="1"/>
          </p:cNvSpPr>
          <p:nvPr/>
        </p:nvSpPr>
        <p:spPr bwMode="auto">
          <a:xfrm>
            <a:off x="5199063" y="3382963"/>
            <a:ext cx="5778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t>Sea</a:t>
            </a:r>
            <a:endParaRPr lang="en-US" altLang="en-US" sz="1400"/>
          </a:p>
        </p:txBody>
      </p:sp>
      <p:sp>
        <p:nvSpPr>
          <p:cNvPr id="52244" name="Line 20">
            <a:extLst>
              <a:ext uri="{FF2B5EF4-FFF2-40B4-BE49-F238E27FC236}">
                <a16:creationId xmlns:a16="http://schemas.microsoft.com/office/drawing/2014/main" id="{0CBEBAD0-7618-4A9D-B0AE-76831581BBD5}"/>
              </a:ext>
            </a:extLst>
          </p:cNvPr>
          <p:cNvSpPr>
            <a:spLocks noChangeShapeType="1"/>
          </p:cNvSpPr>
          <p:nvPr/>
        </p:nvSpPr>
        <p:spPr bwMode="auto">
          <a:xfrm flipV="1">
            <a:off x="3886200" y="2428875"/>
            <a:ext cx="0" cy="2381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2245" name="Text Box 21">
            <a:extLst>
              <a:ext uri="{FF2B5EF4-FFF2-40B4-BE49-F238E27FC236}">
                <a16:creationId xmlns:a16="http://schemas.microsoft.com/office/drawing/2014/main" id="{8BFFA838-D59C-4B20-8A25-D78FDD142E34}"/>
              </a:ext>
            </a:extLst>
          </p:cNvPr>
          <p:cNvSpPr txBox="1">
            <a:spLocks noChangeArrowheads="1"/>
          </p:cNvSpPr>
          <p:nvPr/>
        </p:nvSpPr>
        <p:spPr bwMode="auto">
          <a:xfrm>
            <a:off x="3886200" y="2392363"/>
            <a:ext cx="7048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t>4 m s</a:t>
            </a:r>
            <a:r>
              <a:rPr lang="en-US" altLang="en-US" sz="1200" baseline="42000"/>
              <a:t>-1</a:t>
            </a:r>
            <a:endParaRPr lang="en-US" altLang="en-US" sz="1400"/>
          </a:p>
        </p:txBody>
      </p:sp>
      <p:sp>
        <p:nvSpPr>
          <p:cNvPr id="52247" name="Text Box 23">
            <a:extLst>
              <a:ext uri="{FF2B5EF4-FFF2-40B4-BE49-F238E27FC236}">
                <a16:creationId xmlns:a16="http://schemas.microsoft.com/office/drawing/2014/main" id="{CBED51E6-8BA0-4177-A4AF-B5F342528031}"/>
              </a:ext>
            </a:extLst>
          </p:cNvPr>
          <p:cNvSpPr txBox="1">
            <a:spLocks noChangeArrowheads="1"/>
          </p:cNvSpPr>
          <p:nvPr/>
        </p:nvSpPr>
        <p:spPr bwMode="auto">
          <a:xfrm>
            <a:off x="6350000" y="2768600"/>
            <a:ext cx="26416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0000"/>
                </a:solidFill>
              </a:rPr>
              <a:t>Choose the initial direction as being positive. i.e. up is +ve.</a:t>
            </a:r>
            <a:endParaRPr lang="en-US" altLang="en-US" sz="1400"/>
          </a:p>
        </p:txBody>
      </p:sp>
      <p:sp>
        <p:nvSpPr>
          <p:cNvPr id="52251" name="Text Box 27">
            <a:extLst>
              <a:ext uri="{FF2B5EF4-FFF2-40B4-BE49-F238E27FC236}">
                <a16:creationId xmlns:a16="http://schemas.microsoft.com/office/drawing/2014/main" id="{82D6F53C-5170-45CC-8944-FC97CCDC664A}"/>
              </a:ext>
            </a:extLst>
          </p:cNvPr>
          <p:cNvSpPr txBox="1">
            <a:spLocks noChangeArrowheads="1"/>
          </p:cNvSpPr>
          <p:nvPr/>
        </p:nvSpPr>
        <p:spPr bwMode="auto">
          <a:xfrm>
            <a:off x="1797050" y="4065588"/>
            <a:ext cx="53022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Consider the motion of the ball from release to the top of its flight </a:t>
            </a:r>
          </a:p>
        </p:txBody>
      </p:sp>
      <p:graphicFrame>
        <p:nvGraphicFramePr>
          <p:cNvPr id="52252" name="Object 28">
            <a:extLst>
              <a:ext uri="{FF2B5EF4-FFF2-40B4-BE49-F238E27FC236}">
                <a16:creationId xmlns:a16="http://schemas.microsoft.com/office/drawing/2014/main" id="{ACE6EF55-BD28-4AE9-96C2-B1A637CDDC31}"/>
              </a:ext>
            </a:extLst>
          </p:cNvPr>
          <p:cNvGraphicFramePr>
            <a:graphicFrameLocks noChangeAspect="1"/>
          </p:cNvGraphicFramePr>
          <p:nvPr/>
        </p:nvGraphicFramePr>
        <p:xfrm>
          <a:off x="3405188" y="4673600"/>
          <a:ext cx="1357312" cy="287338"/>
        </p:xfrm>
        <a:graphic>
          <a:graphicData uri="http://schemas.openxmlformats.org/presentationml/2006/ole">
            <mc:AlternateContent xmlns:mc="http://schemas.openxmlformats.org/markup-compatibility/2006">
              <mc:Choice xmlns:v="urn:schemas-microsoft-com:vml" Requires="v">
                <p:oleObj name="Equation" r:id="rId13" imgW="1612800" imgH="342720" progId="Equation.3">
                  <p:embed/>
                </p:oleObj>
              </mc:Choice>
              <mc:Fallback>
                <p:oleObj name="Equation" r:id="rId13" imgW="1612800" imgH="342720" progId="Equation.3">
                  <p:embed/>
                  <p:pic>
                    <p:nvPicPr>
                      <p:cNvPr id="0" name="Object 2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05188" y="4673600"/>
                        <a:ext cx="1357312" cy="287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53" name="Object 29">
            <a:extLst>
              <a:ext uri="{FF2B5EF4-FFF2-40B4-BE49-F238E27FC236}">
                <a16:creationId xmlns:a16="http://schemas.microsoft.com/office/drawing/2014/main" id="{652637DB-1FF1-4198-8877-6D5636F2364F}"/>
              </a:ext>
            </a:extLst>
          </p:cNvPr>
          <p:cNvGraphicFramePr>
            <a:graphicFrameLocks noChangeAspect="1"/>
          </p:cNvGraphicFramePr>
          <p:nvPr/>
        </p:nvGraphicFramePr>
        <p:xfrm>
          <a:off x="3405188" y="5086350"/>
          <a:ext cx="2274887" cy="341313"/>
        </p:xfrm>
        <a:graphic>
          <a:graphicData uri="http://schemas.openxmlformats.org/presentationml/2006/ole">
            <mc:AlternateContent xmlns:mc="http://schemas.openxmlformats.org/markup-compatibility/2006">
              <mc:Choice xmlns:v="urn:schemas-microsoft-com:vml" Requires="v">
                <p:oleObj name="Equation" r:id="rId15" imgW="2705040" imgH="406080" progId="Equation.3">
                  <p:embed/>
                </p:oleObj>
              </mc:Choice>
              <mc:Fallback>
                <p:oleObj name="Equation" r:id="rId15" imgW="2705040" imgH="406080" progId="Equation.3">
                  <p:embed/>
                  <p:pic>
                    <p:nvPicPr>
                      <p:cNvPr id="0" name="Object 2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05188" y="5086350"/>
                        <a:ext cx="2274887"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54" name="Object 30">
            <a:extLst>
              <a:ext uri="{FF2B5EF4-FFF2-40B4-BE49-F238E27FC236}">
                <a16:creationId xmlns:a16="http://schemas.microsoft.com/office/drawing/2014/main" id="{0FBD32D9-CD9B-4491-A4E7-0DDB4ED83D0F}"/>
              </a:ext>
            </a:extLst>
          </p:cNvPr>
          <p:cNvGraphicFramePr>
            <a:graphicFrameLocks noChangeAspect="1"/>
          </p:cNvGraphicFramePr>
          <p:nvPr/>
        </p:nvGraphicFramePr>
        <p:xfrm>
          <a:off x="3405188" y="5526088"/>
          <a:ext cx="1601787" cy="234950"/>
        </p:xfrm>
        <a:graphic>
          <a:graphicData uri="http://schemas.openxmlformats.org/presentationml/2006/ole">
            <mc:AlternateContent xmlns:mc="http://schemas.openxmlformats.org/markup-compatibility/2006">
              <mc:Choice xmlns:v="urn:schemas-microsoft-com:vml" Requires="v">
                <p:oleObj name="Equation" r:id="rId17" imgW="1904760" imgH="279360" progId="Equation.3">
                  <p:embed/>
                </p:oleObj>
              </mc:Choice>
              <mc:Fallback>
                <p:oleObj name="Equation" r:id="rId17" imgW="1904760" imgH="279360" progId="Equation.3">
                  <p:embed/>
                  <p:pic>
                    <p:nvPicPr>
                      <p:cNvPr id="0" name="Object 3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05188" y="5526088"/>
                        <a:ext cx="1601787" cy="234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55" name="Object 31">
            <a:extLst>
              <a:ext uri="{FF2B5EF4-FFF2-40B4-BE49-F238E27FC236}">
                <a16:creationId xmlns:a16="http://schemas.microsoft.com/office/drawing/2014/main" id="{F5DFB2BF-4922-4A9E-8D2E-77C09034F9B1}"/>
              </a:ext>
            </a:extLst>
          </p:cNvPr>
          <p:cNvGraphicFramePr>
            <a:graphicFrameLocks noChangeAspect="1"/>
          </p:cNvGraphicFramePr>
          <p:nvPr/>
        </p:nvGraphicFramePr>
        <p:xfrm>
          <a:off x="3400425" y="5761038"/>
          <a:ext cx="2049463" cy="608012"/>
        </p:xfrm>
        <a:graphic>
          <a:graphicData uri="http://schemas.openxmlformats.org/presentationml/2006/ole">
            <mc:AlternateContent xmlns:mc="http://schemas.openxmlformats.org/markup-compatibility/2006">
              <mc:Choice xmlns:v="urn:schemas-microsoft-com:vml" Requires="v">
                <p:oleObj name="Equation" r:id="rId19" imgW="2438280" imgH="723600" progId="Equation.3">
                  <p:embed/>
                </p:oleObj>
              </mc:Choice>
              <mc:Fallback>
                <p:oleObj name="Equation" r:id="rId19" imgW="2438280" imgH="723600" progId="Equation.3">
                  <p:embed/>
                  <p:pic>
                    <p:nvPicPr>
                      <p:cNvPr id="0" name="Object 3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400425" y="5761038"/>
                        <a:ext cx="2049463" cy="608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256" name="Text Box 32">
            <a:extLst>
              <a:ext uri="{FF2B5EF4-FFF2-40B4-BE49-F238E27FC236}">
                <a16:creationId xmlns:a16="http://schemas.microsoft.com/office/drawing/2014/main" id="{93AD1146-74ED-44F1-9A56-180E01585596}"/>
              </a:ext>
            </a:extLst>
          </p:cNvPr>
          <p:cNvSpPr txBox="1">
            <a:spLocks noChangeArrowheads="1"/>
          </p:cNvSpPr>
          <p:nvPr/>
        </p:nvSpPr>
        <p:spPr bwMode="auto">
          <a:xfrm>
            <a:off x="5776913" y="5137150"/>
            <a:ext cx="2973387"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The ball travels 0.8 m up, 0.8 m back to its starting point, then 33 m to the sea.  i.e. 34.6 m in total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wipe(left)">
                                      <p:cBhvr>
                                        <p:cTn id="7" dur="500"/>
                                        <p:tgtEl>
                                          <p:spTgt spid="5222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42j.wav"/>
                                        </p:tgtEl>
                                      </p:cMediaNode>
                                    </p:audio>
                                  </p:sub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499"/>
                                          </p:stCondLst>
                                        </p:cTn>
                                        <p:tgtEl>
                                          <p:spTgt spid="52236"/>
                                        </p:tgtEl>
                                        <p:attrNameLst>
                                          <p:attrName>style.visibility</p:attrName>
                                        </p:attrNameLst>
                                      </p:cBhvr>
                                      <p:to>
                                        <p:strVal val="visible"/>
                                      </p:to>
                                    </p:set>
                                  </p:childTnLst>
                                </p:cTn>
                              </p:par>
                            </p:childTnLst>
                          </p:cTn>
                        </p:par>
                        <p:par>
                          <p:cTn id="11" fill="hold" nodeType="afterGroup">
                            <p:stCondLst>
                              <p:cond delay="1000"/>
                            </p:stCondLst>
                            <p:childTnLst>
                              <p:par>
                                <p:cTn id="12" presetID="1" presetClass="entr" presetSubtype="0" fill="hold" nodeType="afterEffect">
                                  <p:stCondLst>
                                    <p:cond delay="0"/>
                                  </p:stCondLst>
                                  <p:childTnLst>
                                    <p:set>
                                      <p:cBhvr>
                                        <p:cTn id="13" dur="1" fill="hold">
                                          <p:stCondLst>
                                            <p:cond delay="499"/>
                                          </p:stCondLst>
                                        </p:cTn>
                                        <p:tgtEl>
                                          <p:spTgt spid="52237"/>
                                        </p:tgtEl>
                                        <p:attrNameLst>
                                          <p:attrName>style.visibility</p:attrName>
                                        </p:attrNameLst>
                                      </p:cBhvr>
                                      <p:to>
                                        <p:strVal val="visible"/>
                                      </p:to>
                                    </p:set>
                                  </p:childTnLst>
                                </p:cTn>
                              </p:par>
                            </p:childTnLst>
                          </p:cTn>
                        </p:par>
                        <p:par>
                          <p:cTn id="14" fill="hold" nodeType="afterGroup">
                            <p:stCondLst>
                              <p:cond delay="1500"/>
                            </p:stCondLst>
                            <p:childTnLst>
                              <p:par>
                                <p:cTn id="15" presetID="1" presetClass="entr" presetSubtype="0" fill="hold" nodeType="afterEffect">
                                  <p:stCondLst>
                                    <p:cond delay="0"/>
                                  </p:stCondLst>
                                  <p:childTnLst>
                                    <p:set>
                                      <p:cBhvr>
                                        <p:cTn id="16" dur="1" fill="hold">
                                          <p:stCondLst>
                                            <p:cond delay="499"/>
                                          </p:stCondLst>
                                        </p:cTn>
                                        <p:tgtEl>
                                          <p:spTgt spid="52238"/>
                                        </p:tgtEl>
                                        <p:attrNameLst>
                                          <p:attrName>style.visibility</p:attrName>
                                        </p:attrNameLst>
                                      </p:cBhvr>
                                      <p:to>
                                        <p:strVal val="visible"/>
                                      </p:to>
                                    </p:set>
                                  </p:childTnLst>
                                </p:cTn>
                              </p:par>
                            </p:childTnLst>
                          </p:cTn>
                        </p:par>
                        <p:par>
                          <p:cTn id="17" fill="hold" nodeType="afterGroup">
                            <p:stCondLst>
                              <p:cond delay="2000"/>
                            </p:stCondLst>
                            <p:childTnLst>
                              <p:par>
                                <p:cTn id="18" presetID="1" presetClass="entr" presetSubtype="0" fill="hold" nodeType="afterEffect">
                                  <p:stCondLst>
                                    <p:cond delay="0"/>
                                  </p:stCondLst>
                                  <p:childTnLst>
                                    <p:set>
                                      <p:cBhvr>
                                        <p:cTn id="19" dur="1" fill="hold">
                                          <p:stCondLst>
                                            <p:cond delay="499"/>
                                          </p:stCondLst>
                                        </p:cTn>
                                        <p:tgtEl>
                                          <p:spTgt spid="52239"/>
                                        </p:tgtEl>
                                        <p:attrNameLst>
                                          <p:attrName>style.visibility</p:attrName>
                                        </p:attrNameLst>
                                      </p:cBhvr>
                                      <p:to>
                                        <p:strVal val="visible"/>
                                      </p:to>
                                    </p:set>
                                  </p:childTnLst>
                                </p:cTn>
                              </p:par>
                            </p:childTnLst>
                          </p:cTn>
                        </p:par>
                        <p:par>
                          <p:cTn id="20" fill="hold" nodeType="afterGroup">
                            <p:stCondLst>
                              <p:cond delay="2500"/>
                            </p:stCondLst>
                            <p:childTnLst>
                              <p:par>
                                <p:cTn id="21" presetID="1" presetClass="entr" presetSubtype="0" fill="hold" nodeType="afterEffect">
                                  <p:stCondLst>
                                    <p:cond delay="0"/>
                                  </p:stCondLst>
                                  <p:childTnLst>
                                    <p:set>
                                      <p:cBhvr>
                                        <p:cTn id="22" dur="1" fill="hold">
                                          <p:stCondLst>
                                            <p:cond delay="499"/>
                                          </p:stCondLst>
                                        </p:cTn>
                                        <p:tgtEl>
                                          <p:spTgt spid="52240"/>
                                        </p:tgtEl>
                                        <p:attrNameLst>
                                          <p:attrName>style.visibility</p:attrName>
                                        </p:attrNameLst>
                                      </p:cBhvr>
                                      <p:to>
                                        <p:strVal val="visible"/>
                                      </p:to>
                                    </p:set>
                                  </p:childTnLst>
                                </p:cTn>
                              </p:par>
                            </p:childTnLst>
                          </p:cTn>
                        </p:par>
                        <p:par>
                          <p:cTn id="23" fill="hold" nodeType="afterGroup">
                            <p:stCondLst>
                              <p:cond delay="3000"/>
                            </p:stCondLst>
                            <p:childTnLst>
                              <p:par>
                                <p:cTn id="24" presetID="1" presetClass="entr" presetSubtype="0" fill="hold" nodeType="afterEffect">
                                  <p:stCondLst>
                                    <p:cond delay="0"/>
                                  </p:stCondLst>
                                  <p:childTnLst>
                                    <p:set>
                                      <p:cBhvr>
                                        <p:cTn id="25" dur="1" fill="hold">
                                          <p:stCondLst>
                                            <p:cond delay="499"/>
                                          </p:stCondLst>
                                        </p:cTn>
                                        <p:tgtEl>
                                          <p:spTgt spid="52241"/>
                                        </p:tgtEl>
                                        <p:attrNameLst>
                                          <p:attrName>style.visibility</p:attrName>
                                        </p:attrNameLst>
                                      </p:cBhvr>
                                      <p:to>
                                        <p:strVal val="visible"/>
                                      </p:to>
                                    </p:set>
                                  </p:childTnLst>
                                </p:cTn>
                              </p:par>
                            </p:childTnLst>
                          </p:cTn>
                        </p:par>
                        <p:par>
                          <p:cTn id="26" fill="hold" nodeType="afterGroup">
                            <p:stCondLst>
                              <p:cond delay="3500"/>
                            </p:stCondLst>
                            <p:childTnLst>
                              <p:par>
                                <p:cTn id="27" presetID="1" presetClass="entr" presetSubtype="0" fill="hold" grpId="0" nodeType="afterEffect">
                                  <p:stCondLst>
                                    <p:cond delay="0"/>
                                  </p:stCondLst>
                                  <p:childTnLst>
                                    <p:set>
                                      <p:cBhvr>
                                        <p:cTn id="28" dur="1" fill="hold">
                                          <p:stCondLst>
                                            <p:cond delay="499"/>
                                          </p:stCondLst>
                                        </p:cTn>
                                        <p:tgtEl>
                                          <p:spTgt spid="52242"/>
                                        </p:tgtEl>
                                        <p:attrNameLst>
                                          <p:attrName>style.visibility</p:attrName>
                                        </p:attrNameLst>
                                      </p:cBhvr>
                                      <p:to>
                                        <p:strVal val="visible"/>
                                      </p:to>
                                    </p:set>
                                  </p:childTnLst>
                                </p:cTn>
                              </p:par>
                            </p:childTnLst>
                          </p:cTn>
                        </p:par>
                        <p:par>
                          <p:cTn id="29" fill="hold" nodeType="afterGroup">
                            <p:stCondLst>
                              <p:cond delay="4000"/>
                            </p:stCondLst>
                            <p:childTnLst>
                              <p:par>
                                <p:cTn id="30" presetID="1" presetClass="entr" presetSubtype="0" fill="hold" grpId="0" nodeType="afterEffect">
                                  <p:stCondLst>
                                    <p:cond delay="0"/>
                                  </p:stCondLst>
                                  <p:childTnLst>
                                    <p:set>
                                      <p:cBhvr>
                                        <p:cTn id="31" dur="1" fill="hold">
                                          <p:stCondLst>
                                            <p:cond delay="499"/>
                                          </p:stCondLst>
                                        </p:cTn>
                                        <p:tgtEl>
                                          <p:spTgt spid="52243"/>
                                        </p:tgtEl>
                                        <p:attrNameLst>
                                          <p:attrName>style.visibility</p:attrName>
                                        </p:attrNameLst>
                                      </p:cBhvr>
                                      <p:to>
                                        <p:strVal val="visible"/>
                                      </p:to>
                                    </p:set>
                                  </p:childTnLst>
                                </p:cTn>
                              </p:par>
                            </p:childTnLst>
                          </p:cTn>
                        </p:par>
                        <p:par>
                          <p:cTn id="32" fill="hold" nodeType="afterGroup">
                            <p:stCondLst>
                              <p:cond delay="4500"/>
                            </p:stCondLst>
                            <p:childTnLst>
                              <p:par>
                                <p:cTn id="33" presetID="1" presetClass="entr" presetSubtype="0" fill="hold" nodeType="afterEffect">
                                  <p:stCondLst>
                                    <p:cond delay="0"/>
                                  </p:stCondLst>
                                  <p:childTnLst>
                                    <p:set>
                                      <p:cBhvr>
                                        <p:cTn id="34" dur="1" fill="hold">
                                          <p:stCondLst>
                                            <p:cond delay="499"/>
                                          </p:stCondLst>
                                        </p:cTn>
                                        <p:tgtEl>
                                          <p:spTgt spid="52244"/>
                                        </p:tgtEl>
                                        <p:attrNameLst>
                                          <p:attrName>style.visibility</p:attrName>
                                        </p:attrNameLst>
                                      </p:cBhvr>
                                      <p:to>
                                        <p:strVal val="visible"/>
                                      </p:to>
                                    </p:set>
                                  </p:childTnLst>
                                </p:cTn>
                              </p:par>
                            </p:childTnLst>
                          </p:cTn>
                        </p:par>
                        <p:par>
                          <p:cTn id="35" fill="hold" nodeType="afterGroup">
                            <p:stCondLst>
                              <p:cond delay="5000"/>
                            </p:stCondLst>
                            <p:childTnLst>
                              <p:par>
                                <p:cTn id="36" presetID="22" presetClass="entr" presetSubtype="8" fill="hold" grpId="0" nodeType="afterEffect">
                                  <p:stCondLst>
                                    <p:cond delay="1000"/>
                                  </p:stCondLst>
                                  <p:childTnLst>
                                    <p:set>
                                      <p:cBhvr>
                                        <p:cTn id="37" dur="1" fill="hold">
                                          <p:stCondLst>
                                            <p:cond delay="0"/>
                                          </p:stCondLst>
                                        </p:cTn>
                                        <p:tgtEl>
                                          <p:spTgt spid="52235"/>
                                        </p:tgtEl>
                                        <p:attrNameLst>
                                          <p:attrName>style.visibility</p:attrName>
                                        </p:attrNameLst>
                                      </p:cBhvr>
                                      <p:to>
                                        <p:strVal val="visible"/>
                                      </p:to>
                                    </p:set>
                                    <p:animEffect transition="in" filter="wipe(left)">
                                      <p:cBhvr>
                                        <p:cTn id="38" dur="500"/>
                                        <p:tgtEl>
                                          <p:spTgt spid="52235"/>
                                        </p:tgtEl>
                                      </p:cBhvr>
                                    </p:animEffect>
                                  </p:childTnLst>
                                </p:cTn>
                              </p:par>
                            </p:childTnLst>
                          </p:cTn>
                        </p:par>
                        <p:par>
                          <p:cTn id="39" fill="hold" nodeType="afterGroup">
                            <p:stCondLst>
                              <p:cond delay="6500"/>
                            </p:stCondLst>
                            <p:childTnLst>
                              <p:par>
                                <p:cTn id="40" presetID="1" presetClass="entr" presetSubtype="0" fill="hold" grpId="0" nodeType="afterEffect">
                                  <p:stCondLst>
                                    <p:cond delay="0"/>
                                  </p:stCondLst>
                                  <p:childTnLst>
                                    <p:set>
                                      <p:cBhvr>
                                        <p:cTn id="41" dur="1" fill="hold">
                                          <p:stCondLst>
                                            <p:cond delay="499"/>
                                          </p:stCondLst>
                                        </p:cTn>
                                        <p:tgtEl>
                                          <p:spTgt spid="52245"/>
                                        </p:tgtEl>
                                        <p:attrNameLst>
                                          <p:attrName>style.visibility</p:attrName>
                                        </p:attrNameLst>
                                      </p:cBhvr>
                                      <p:to>
                                        <p:strVal val="visible"/>
                                      </p:to>
                                    </p:set>
                                  </p:childTnLst>
                                </p:cTn>
                              </p:par>
                            </p:childTnLst>
                          </p:cTn>
                        </p:par>
                        <p:par>
                          <p:cTn id="42" fill="hold" nodeType="afterGroup">
                            <p:stCondLst>
                              <p:cond delay="7000"/>
                            </p:stCondLst>
                            <p:childTnLst>
                              <p:par>
                                <p:cTn id="43" presetID="22" presetClass="entr" presetSubtype="8" fill="hold" grpId="0" nodeType="afterEffect">
                                  <p:stCondLst>
                                    <p:cond delay="0"/>
                                  </p:stCondLst>
                                  <p:childTnLst>
                                    <p:set>
                                      <p:cBhvr>
                                        <p:cTn id="44" dur="1" fill="hold">
                                          <p:stCondLst>
                                            <p:cond delay="0"/>
                                          </p:stCondLst>
                                        </p:cTn>
                                        <p:tgtEl>
                                          <p:spTgt spid="52247"/>
                                        </p:tgtEl>
                                        <p:attrNameLst>
                                          <p:attrName>style.visibility</p:attrName>
                                        </p:attrNameLst>
                                      </p:cBhvr>
                                      <p:to>
                                        <p:strVal val="visible"/>
                                      </p:to>
                                    </p:set>
                                    <p:animEffect transition="in" filter="wipe(left)">
                                      <p:cBhvr>
                                        <p:cTn id="45" dur="500"/>
                                        <p:tgtEl>
                                          <p:spTgt spid="52247"/>
                                        </p:tgtEl>
                                      </p:cBhvr>
                                    </p:animEffect>
                                  </p:childTnLst>
                                </p:cTn>
                              </p:par>
                            </p:childTnLst>
                          </p:cTn>
                        </p:par>
                        <p:par>
                          <p:cTn id="46" fill="hold" nodeType="afterGroup">
                            <p:stCondLst>
                              <p:cond delay="7500"/>
                            </p:stCondLst>
                            <p:childTnLst>
                              <p:par>
                                <p:cTn id="47" presetID="22" presetClass="entr" presetSubtype="8" fill="hold" grpId="0" nodeType="afterEffect">
                                  <p:stCondLst>
                                    <p:cond delay="5000"/>
                                  </p:stCondLst>
                                  <p:childTnLst>
                                    <p:set>
                                      <p:cBhvr>
                                        <p:cTn id="48" dur="1" fill="hold">
                                          <p:stCondLst>
                                            <p:cond delay="0"/>
                                          </p:stCondLst>
                                        </p:cTn>
                                        <p:tgtEl>
                                          <p:spTgt spid="52231"/>
                                        </p:tgtEl>
                                        <p:attrNameLst>
                                          <p:attrName>style.visibility</p:attrName>
                                        </p:attrNameLst>
                                      </p:cBhvr>
                                      <p:to>
                                        <p:strVal val="visible"/>
                                      </p:to>
                                    </p:set>
                                    <p:animEffect transition="in" filter="wipe(left)">
                                      <p:cBhvr>
                                        <p:cTn id="49" dur="500"/>
                                        <p:tgtEl>
                                          <p:spTgt spid="52231"/>
                                        </p:tgtEl>
                                      </p:cBhvr>
                                    </p:animEffect>
                                  </p:childTnLst>
                                  <p:subTnLst>
                                    <p:cmd type="evt" cmd="onstopaudio">
                                      <p:cBhvr>
                                        <p:cTn display="0" masterRel="sameClick">
                                          <p:stCondLst>
                                            <p:cond evt="begin" delay="0">
                                              <p:tn val="47"/>
                                            </p:cond>
                                          </p:stCondLst>
                                        </p:cTn>
                                        <p:tgtEl>
                                          <p:sldTgt/>
                                        </p:tgtEl>
                                      </p:cBhvr>
                                    </p:cmd>
                                  </p:sub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52251"/>
                                        </p:tgtEl>
                                        <p:attrNameLst>
                                          <p:attrName>style.visibility</p:attrName>
                                        </p:attrNameLst>
                                      </p:cBhvr>
                                      <p:to>
                                        <p:strVal val="visible"/>
                                      </p:to>
                                    </p:set>
                                    <p:animEffect transition="in" filter="wipe(left)">
                                      <p:cBhvr>
                                        <p:cTn id="54" dur="500"/>
                                        <p:tgtEl>
                                          <p:spTgt spid="52251"/>
                                        </p:tgtEl>
                                      </p:cBhvr>
                                    </p:animEffect>
                                  </p:childTnLst>
                                  <p:subTnLst>
                                    <p:audio>
                                      <p:cMediaNode>
                                        <p:cTn display="0" masterRel="sameClick">
                                          <p:stCondLst>
                                            <p:cond evt="begin" delay="0">
                                              <p:tn val="52"/>
                                            </p:cond>
                                          </p:stCondLst>
                                          <p:endCondLst>
                                            <p:cond evt="onStopAudio" delay="0">
                                              <p:tgtEl>
                                                <p:sldTgt/>
                                              </p:tgtEl>
                                            </p:cond>
                                          </p:endCondLst>
                                        </p:cTn>
                                        <p:tgtEl>
                                          <p:sndTgt r:embed="rId4" name="042k.wav"/>
                                        </p:tgtEl>
                                      </p:cMediaNode>
                                    </p:audio>
                                  </p:sub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8" fill="hold" nodeType="clickEffect">
                                  <p:stCondLst>
                                    <p:cond delay="0"/>
                                  </p:stCondLst>
                                  <p:childTnLst>
                                    <p:set>
                                      <p:cBhvr>
                                        <p:cTn id="58" dur="1" fill="hold">
                                          <p:stCondLst>
                                            <p:cond delay="0"/>
                                          </p:stCondLst>
                                        </p:cTn>
                                        <p:tgtEl>
                                          <p:spTgt spid="52233"/>
                                        </p:tgtEl>
                                        <p:attrNameLst>
                                          <p:attrName>style.visibility</p:attrName>
                                        </p:attrNameLst>
                                      </p:cBhvr>
                                      <p:to>
                                        <p:strVal val="visible"/>
                                      </p:to>
                                    </p:set>
                                    <p:animEffect transition="in" filter="wipe(left)">
                                      <p:cBhvr>
                                        <p:cTn id="59" dur="500"/>
                                        <p:tgtEl>
                                          <p:spTgt spid="52233"/>
                                        </p:tgtEl>
                                      </p:cBhvr>
                                    </p:animEffect>
                                  </p:childTnLst>
                                  <p:subTnLst>
                                    <p:audio>
                                      <p:cMediaNode>
                                        <p:cTn display="0" masterRel="sameClick">
                                          <p:stCondLst>
                                            <p:cond evt="begin" delay="0">
                                              <p:tn val="57"/>
                                            </p:cond>
                                          </p:stCondLst>
                                          <p:endCondLst>
                                            <p:cond evt="onStopAudio" delay="0">
                                              <p:tgtEl>
                                                <p:sldTgt/>
                                              </p:tgtEl>
                                            </p:cond>
                                          </p:endCondLst>
                                        </p:cTn>
                                        <p:tgtEl>
                                          <p:sndTgt r:embed="rId5" name="042l.wav"/>
                                        </p:tgtEl>
                                      </p:cMediaNode>
                                    </p:audio>
                                  </p:sub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nodeType="clickEffect">
                                  <p:stCondLst>
                                    <p:cond delay="0"/>
                                  </p:stCondLst>
                                  <p:childTnLst>
                                    <p:set>
                                      <p:cBhvr>
                                        <p:cTn id="63" dur="1" fill="hold">
                                          <p:stCondLst>
                                            <p:cond delay="0"/>
                                          </p:stCondLst>
                                        </p:cTn>
                                        <p:tgtEl>
                                          <p:spTgt spid="52252"/>
                                        </p:tgtEl>
                                        <p:attrNameLst>
                                          <p:attrName>style.visibility</p:attrName>
                                        </p:attrNameLst>
                                      </p:cBhvr>
                                      <p:to>
                                        <p:strVal val="visible"/>
                                      </p:to>
                                    </p:set>
                                    <p:animEffect transition="in" filter="wipe(left)">
                                      <p:cBhvr>
                                        <p:cTn id="64" dur="500"/>
                                        <p:tgtEl>
                                          <p:spTgt spid="52252"/>
                                        </p:tgtEl>
                                      </p:cBhvr>
                                    </p:animEffect>
                                  </p:childTnLst>
                                  <p:subTnLst>
                                    <p:audio>
                                      <p:cMediaNode>
                                        <p:cTn display="0" masterRel="sameClick">
                                          <p:stCondLst>
                                            <p:cond evt="begin" delay="0">
                                              <p:tn val="62"/>
                                            </p:cond>
                                          </p:stCondLst>
                                          <p:endCondLst>
                                            <p:cond evt="onStopAudio" delay="0">
                                              <p:tgtEl>
                                                <p:sldTgt/>
                                              </p:tgtEl>
                                            </p:cond>
                                          </p:endCondLst>
                                        </p:cTn>
                                        <p:tgtEl>
                                          <p:sndTgt r:embed="rId6" name="042m.wav"/>
                                        </p:tgtEl>
                                      </p:cMediaNode>
                                    </p:audio>
                                  </p:sub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8" fill="hold" nodeType="clickEffect">
                                  <p:stCondLst>
                                    <p:cond delay="0"/>
                                  </p:stCondLst>
                                  <p:childTnLst>
                                    <p:set>
                                      <p:cBhvr>
                                        <p:cTn id="68" dur="1" fill="hold">
                                          <p:stCondLst>
                                            <p:cond delay="0"/>
                                          </p:stCondLst>
                                        </p:cTn>
                                        <p:tgtEl>
                                          <p:spTgt spid="52253"/>
                                        </p:tgtEl>
                                        <p:attrNameLst>
                                          <p:attrName>style.visibility</p:attrName>
                                        </p:attrNameLst>
                                      </p:cBhvr>
                                      <p:to>
                                        <p:strVal val="visible"/>
                                      </p:to>
                                    </p:set>
                                    <p:animEffect transition="in" filter="wipe(left)">
                                      <p:cBhvr>
                                        <p:cTn id="69" dur="500"/>
                                        <p:tgtEl>
                                          <p:spTgt spid="52253"/>
                                        </p:tgtEl>
                                      </p:cBhvr>
                                    </p:animEffect>
                                  </p:childTnLst>
                                  <p:subTnLst>
                                    <p:audio>
                                      <p:cMediaNode>
                                        <p:cTn display="0" masterRel="sameClick">
                                          <p:stCondLst>
                                            <p:cond evt="begin" delay="0">
                                              <p:tn val="67"/>
                                            </p:cond>
                                          </p:stCondLst>
                                          <p:endCondLst>
                                            <p:cond evt="onStopAudio" delay="0">
                                              <p:tgtEl>
                                                <p:sldTgt/>
                                              </p:tgtEl>
                                            </p:cond>
                                          </p:endCondLst>
                                        </p:cTn>
                                        <p:tgtEl>
                                          <p:sndTgt r:embed="rId7" name="042n.wav"/>
                                        </p:tgtEl>
                                      </p:cMediaNode>
                                    </p:audio>
                                  </p:subTnLst>
                                </p:cTn>
                              </p:par>
                            </p:childTnLst>
                          </p:cTn>
                        </p:par>
                      </p:childTnLst>
                    </p:cTn>
                  </p:par>
                  <p:par>
                    <p:cTn id="70" fill="hold" nodeType="clickPar">
                      <p:stCondLst>
                        <p:cond delay="indefinite"/>
                      </p:stCondLst>
                      <p:childTnLst>
                        <p:par>
                          <p:cTn id="71" fill="hold" nodeType="withGroup">
                            <p:stCondLst>
                              <p:cond delay="0"/>
                            </p:stCondLst>
                            <p:childTnLst>
                              <p:par>
                                <p:cTn id="72" presetID="22" presetClass="entr" presetSubtype="8" fill="hold" nodeType="clickEffect">
                                  <p:stCondLst>
                                    <p:cond delay="0"/>
                                  </p:stCondLst>
                                  <p:childTnLst>
                                    <p:set>
                                      <p:cBhvr>
                                        <p:cTn id="73" dur="1" fill="hold">
                                          <p:stCondLst>
                                            <p:cond delay="0"/>
                                          </p:stCondLst>
                                        </p:cTn>
                                        <p:tgtEl>
                                          <p:spTgt spid="52254"/>
                                        </p:tgtEl>
                                        <p:attrNameLst>
                                          <p:attrName>style.visibility</p:attrName>
                                        </p:attrNameLst>
                                      </p:cBhvr>
                                      <p:to>
                                        <p:strVal val="visible"/>
                                      </p:to>
                                    </p:set>
                                    <p:animEffect transition="in" filter="wipe(left)">
                                      <p:cBhvr>
                                        <p:cTn id="74" dur="500"/>
                                        <p:tgtEl>
                                          <p:spTgt spid="52254"/>
                                        </p:tgtEl>
                                      </p:cBhvr>
                                    </p:animEffect>
                                  </p:childTnLst>
                                  <p:subTnLst>
                                    <p:audio>
                                      <p:cMediaNode>
                                        <p:cTn display="0" masterRel="sameClick">
                                          <p:stCondLst>
                                            <p:cond evt="begin" delay="0">
                                              <p:tn val="72"/>
                                            </p:cond>
                                          </p:stCondLst>
                                          <p:endCondLst>
                                            <p:cond evt="onStopAudio" delay="0">
                                              <p:tgtEl>
                                                <p:sldTgt/>
                                              </p:tgtEl>
                                            </p:cond>
                                          </p:endCondLst>
                                        </p:cTn>
                                        <p:tgtEl>
                                          <p:sndTgt r:embed="rId8" name="042o.wav"/>
                                        </p:tgtEl>
                                      </p:cMediaNode>
                                    </p:audio>
                                  </p:sub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nodeType="clickEffect">
                                  <p:stCondLst>
                                    <p:cond delay="0"/>
                                  </p:stCondLst>
                                  <p:childTnLst>
                                    <p:set>
                                      <p:cBhvr>
                                        <p:cTn id="78" dur="1" fill="hold">
                                          <p:stCondLst>
                                            <p:cond delay="0"/>
                                          </p:stCondLst>
                                        </p:cTn>
                                        <p:tgtEl>
                                          <p:spTgt spid="52255"/>
                                        </p:tgtEl>
                                        <p:attrNameLst>
                                          <p:attrName>style.visibility</p:attrName>
                                        </p:attrNameLst>
                                      </p:cBhvr>
                                      <p:to>
                                        <p:strVal val="visible"/>
                                      </p:to>
                                    </p:set>
                                    <p:animEffect transition="in" filter="wipe(left)">
                                      <p:cBhvr>
                                        <p:cTn id="79" dur="500"/>
                                        <p:tgtEl>
                                          <p:spTgt spid="52255"/>
                                        </p:tgtEl>
                                      </p:cBhvr>
                                    </p:animEffect>
                                  </p:childTnLst>
                                  <p:subTnLst>
                                    <p:audio>
                                      <p:cMediaNode>
                                        <p:cTn display="0" masterRel="sameClick">
                                          <p:stCondLst>
                                            <p:cond evt="begin" delay="0">
                                              <p:tn val="77"/>
                                            </p:cond>
                                          </p:stCondLst>
                                          <p:endCondLst>
                                            <p:cond evt="onStopAudio" delay="0">
                                              <p:tgtEl>
                                                <p:sldTgt/>
                                              </p:tgtEl>
                                            </p:cond>
                                          </p:endCondLst>
                                        </p:cTn>
                                        <p:tgtEl>
                                          <p:sndTgt r:embed="rId9" name="042p.wav"/>
                                        </p:tgtEl>
                                      </p:cMediaNode>
                                    </p:audio>
                                  </p:subTnLst>
                                </p:cTn>
                              </p:par>
                            </p:childTnLst>
                          </p:cTn>
                        </p:par>
                      </p:childTnLst>
                    </p:cTn>
                  </p:par>
                  <p:par>
                    <p:cTn id="80" fill="hold" nodeType="clickPar">
                      <p:stCondLst>
                        <p:cond delay="indefinite"/>
                      </p:stCondLst>
                      <p:childTnLst>
                        <p:par>
                          <p:cTn id="81" fill="hold" nodeType="withGroup">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52256"/>
                                        </p:tgtEl>
                                        <p:attrNameLst>
                                          <p:attrName>style.visibility</p:attrName>
                                        </p:attrNameLst>
                                      </p:cBhvr>
                                      <p:to>
                                        <p:strVal val="visible"/>
                                      </p:to>
                                    </p:set>
                                    <p:animEffect transition="in" filter="wipe(left)">
                                      <p:cBhvr>
                                        <p:cTn id="84" dur="500"/>
                                        <p:tgtEl>
                                          <p:spTgt spid="52256"/>
                                        </p:tgtEl>
                                      </p:cBhvr>
                                    </p:animEffect>
                                  </p:childTnLst>
                                  <p:subTnLst>
                                    <p:audio>
                                      <p:cMediaNode>
                                        <p:cTn display="0" masterRel="sameClick">
                                          <p:stCondLst>
                                            <p:cond evt="begin" delay="0">
                                              <p:tn val="82"/>
                                            </p:cond>
                                          </p:stCondLst>
                                          <p:endCondLst>
                                            <p:cond evt="onStopAudio" delay="0">
                                              <p:tgtEl>
                                                <p:sldTgt/>
                                              </p:tgtEl>
                                            </p:cond>
                                          </p:endCondLst>
                                        </p:cTn>
                                        <p:tgtEl>
                                          <p:sndTgt r:embed="rId10" name="042q.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autoUpdateAnimBg="0" advAuto="0"/>
      <p:bldP spid="52231" grpId="0" autoUpdateAnimBg="0"/>
      <p:bldP spid="52235" grpId="0" autoUpdateAnimBg="0"/>
      <p:bldP spid="52242" grpId="0" autoUpdateAnimBg="0"/>
      <p:bldP spid="52243" grpId="0" autoUpdateAnimBg="0"/>
      <p:bldP spid="52245" grpId="0" autoUpdateAnimBg="0"/>
      <p:bldP spid="52247" grpId="0" autoUpdateAnimBg="0"/>
      <p:bldP spid="52251" grpId="0" autoUpdateAnimBg="0"/>
      <p:bldP spid="52256"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B842B54A-88E9-4828-AC1A-7E5384C67083}"/>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35843" name="Rectangle 3">
            <a:extLst>
              <a:ext uri="{FF2B5EF4-FFF2-40B4-BE49-F238E27FC236}">
                <a16:creationId xmlns:a16="http://schemas.microsoft.com/office/drawing/2014/main" id="{C69BD9E6-CF8F-4460-8AC6-CB69FC0C9E34}"/>
              </a:ext>
            </a:extLst>
          </p:cNvPr>
          <p:cNvSpPr>
            <a:spLocks noGrp="1" noChangeArrowheads="1"/>
          </p:cNvSpPr>
          <p:nvPr>
            <p:ph type="body" idx="1"/>
          </p:nvPr>
        </p:nvSpPr>
        <p:spPr>
          <a:xfrm>
            <a:off x="939800" y="2057400"/>
            <a:ext cx="7899400" cy="685800"/>
          </a:xfrm>
        </p:spPr>
        <p:txBody>
          <a:bodyPr/>
          <a:lstStyle/>
          <a:p>
            <a:r>
              <a:rPr lang="en-US" altLang="en-US" sz="1800">
                <a:latin typeface="Times New Roman" panose="02020603050405020304" pitchFamily="18" charset="0"/>
              </a:rPr>
              <a:t>A box is released from a plane travelling with a horizontal velocity of 300 m s</a:t>
            </a:r>
            <a:r>
              <a:rPr lang="en-US" altLang="en-US" sz="1800" baseline="40000">
                <a:latin typeface="Times New Roman" panose="02020603050405020304" pitchFamily="18" charset="0"/>
              </a:rPr>
              <a:t>-1</a:t>
            </a:r>
            <a:r>
              <a:rPr lang="en-US" altLang="en-US" sz="1800">
                <a:latin typeface="Times New Roman" panose="02020603050405020304" pitchFamily="18" charset="0"/>
              </a:rPr>
              <a:t> and at a height of 300 m.  Find:</a:t>
            </a:r>
          </a:p>
        </p:txBody>
      </p:sp>
      <p:sp>
        <p:nvSpPr>
          <p:cNvPr id="35844" name="Text Box 4">
            <a:extLst>
              <a:ext uri="{FF2B5EF4-FFF2-40B4-BE49-F238E27FC236}">
                <a16:creationId xmlns:a16="http://schemas.microsoft.com/office/drawing/2014/main" id="{08C244B6-64CD-4F12-B811-8F2DE76AF6C1}"/>
              </a:ext>
            </a:extLst>
          </p:cNvPr>
          <p:cNvSpPr txBox="1">
            <a:spLocks noChangeArrowheads="1"/>
          </p:cNvSpPr>
          <p:nvPr/>
        </p:nvSpPr>
        <p:spPr bwMode="auto">
          <a:xfrm>
            <a:off x="1143000" y="16002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43</a:t>
            </a:r>
          </a:p>
        </p:txBody>
      </p:sp>
      <p:sp>
        <p:nvSpPr>
          <p:cNvPr id="35845" name="AutoShape 5">
            <a:hlinkClick r:id="" action="ppaction://hlinkshowjump?jump=firstslide" highlightClick="1" endSnd="1"/>
            <a:extLst>
              <a:ext uri="{FF2B5EF4-FFF2-40B4-BE49-F238E27FC236}">
                <a16:creationId xmlns:a16="http://schemas.microsoft.com/office/drawing/2014/main" id="{3088621D-D8BC-4363-8133-F830DFD39E03}"/>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5846" name="AutoShape 6">
            <a:hlinkClick r:id="" action="ppaction://hlinkshowjump?jump=previousslide" highlightClick="1" endSnd="1"/>
            <a:extLst>
              <a:ext uri="{FF2B5EF4-FFF2-40B4-BE49-F238E27FC236}">
                <a16:creationId xmlns:a16="http://schemas.microsoft.com/office/drawing/2014/main" id="{48B1B367-7BBB-43F7-9311-A3C45BCC6323}"/>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5847" name="Text Box 7">
            <a:extLst>
              <a:ext uri="{FF2B5EF4-FFF2-40B4-BE49-F238E27FC236}">
                <a16:creationId xmlns:a16="http://schemas.microsoft.com/office/drawing/2014/main" id="{553D4160-6FE3-4E2A-8329-95E65CA70B0C}"/>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35848" name="Text Box 8">
            <a:extLst>
              <a:ext uri="{FF2B5EF4-FFF2-40B4-BE49-F238E27FC236}">
                <a16:creationId xmlns:a16="http://schemas.microsoft.com/office/drawing/2014/main" id="{CEAB8751-5EA2-4500-B222-B21CE1DF9CCF}"/>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graphicFrame>
        <p:nvGraphicFramePr>
          <p:cNvPr id="35849" name="Object 9">
            <a:extLst>
              <a:ext uri="{FF2B5EF4-FFF2-40B4-BE49-F238E27FC236}">
                <a16:creationId xmlns:a16="http://schemas.microsoft.com/office/drawing/2014/main" id="{6489E2AA-E74B-4199-88FE-26C496FD905C}"/>
              </a:ext>
            </a:extLst>
          </p:cNvPr>
          <p:cNvGraphicFramePr>
            <a:graphicFrameLocks noChangeAspect="1"/>
          </p:cNvGraphicFramePr>
          <p:nvPr/>
        </p:nvGraphicFramePr>
        <p:xfrm>
          <a:off x="1498600" y="4213225"/>
          <a:ext cx="1247775" cy="1803400"/>
        </p:xfrm>
        <a:graphic>
          <a:graphicData uri="http://schemas.openxmlformats.org/presentationml/2006/ole">
            <mc:AlternateContent xmlns:mc="http://schemas.openxmlformats.org/markup-compatibility/2006">
              <mc:Choice xmlns:v="urn:schemas-microsoft-com:vml" Requires="v">
                <p:oleObj name="Equation" r:id="rId11" imgW="1511280" imgH="2184120" progId="Equation.3">
                  <p:embed/>
                </p:oleObj>
              </mc:Choice>
              <mc:Fallback>
                <p:oleObj name="Equation" r:id="rId11" imgW="1511280" imgH="2184120" progId="Equation.3">
                  <p:embed/>
                  <p:pic>
                    <p:nvPicPr>
                      <p:cNvPr id="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98600" y="4213225"/>
                        <a:ext cx="1247775" cy="180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55" name="AutoShape 15">
            <a:hlinkClick r:id="" action="ppaction://hlinkshowjump?jump=nextslide" highlightClick="1" endSnd="1"/>
            <a:extLst>
              <a:ext uri="{FF2B5EF4-FFF2-40B4-BE49-F238E27FC236}">
                <a16:creationId xmlns:a16="http://schemas.microsoft.com/office/drawing/2014/main" id="{FC3DADC8-FD99-4F68-B147-01114EC2A9F2}"/>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5856" name="Rectangle 16">
            <a:extLst>
              <a:ext uri="{FF2B5EF4-FFF2-40B4-BE49-F238E27FC236}">
                <a16:creationId xmlns:a16="http://schemas.microsoft.com/office/drawing/2014/main" id="{6C32B209-B4E9-4F00-A692-4E589047D6A5}"/>
              </a:ext>
            </a:extLst>
          </p:cNvPr>
          <p:cNvSpPr>
            <a:spLocks noChangeArrowheads="1"/>
          </p:cNvSpPr>
          <p:nvPr/>
        </p:nvSpPr>
        <p:spPr bwMode="auto">
          <a:xfrm>
            <a:off x="1219200" y="2743200"/>
            <a:ext cx="79232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a) how long it takes the box to hit the ground</a:t>
            </a:r>
            <a:endParaRPr lang="en-US" altLang="en-US" sz="1400"/>
          </a:p>
        </p:txBody>
      </p:sp>
      <p:sp>
        <p:nvSpPr>
          <p:cNvPr id="35857" name="Text Box 17">
            <a:extLst>
              <a:ext uri="{FF2B5EF4-FFF2-40B4-BE49-F238E27FC236}">
                <a16:creationId xmlns:a16="http://schemas.microsoft.com/office/drawing/2014/main" id="{A29F0CB7-E36E-41F2-8FE0-F2787BFCF94E}"/>
              </a:ext>
            </a:extLst>
          </p:cNvPr>
          <p:cNvSpPr txBox="1">
            <a:spLocks noChangeArrowheads="1"/>
          </p:cNvSpPr>
          <p:nvPr/>
        </p:nvSpPr>
        <p:spPr bwMode="auto">
          <a:xfrm>
            <a:off x="1498600" y="3109913"/>
            <a:ext cx="4013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FF3300"/>
                </a:solidFill>
              </a:rPr>
              <a:t>Consider the vertical motion of the box</a:t>
            </a:r>
            <a:endParaRPr lang="en-US" altLang="en-US" sz="1400"/>
          </a:p>
        </p:txBody>
      </p:sp>
      <p:sp>
        <p:nvSpPr>
          <p:cNvPr id="35858" name="Text Box 18">
            <a:extLst>
              <a:ext uri="{FF2B5EF4-FFF2-40B4-BE49-F238E27FC236}">
                <a16:creationId xmlns:a16="http://schemas.microsoft.com/office/drawing/2014/main" id="{4C254AFE-EC9F-407D-AA9B-0106CDF16A17}"/>
              </a:ext>
            </a:extLst>
          </p:cNvPr>
          <p:cNvSpPr txBox="1">
            <a:spLocks noChangeArrowheads="1"/>
          </p:cNvSpPr>
          <p:nvPr/>
        </p:nvSpPr>
        <p:spPr bwMode="auto">
          <a:xfrm>
            <a:off x="1498600" y="3476625"/>
            <a:ext cx="4013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FF3300"/>
                </a:solidFill>
              </a:rPr>
              <a:t>Down is the positive direction</a:t>
            </a:r>
            <a:endParaRPr lang="en-US" altLang="en-US" sz="1400"/>
          </a:p>
        </p:txBody>
      </p:sp>
      <p:graphicFrame>
        <p:nvGraphicFramePr>
          <p:cNvPr id="35859" name="Object 19">
            <a:extLst>
              <a:ext uri="{FF2B5EF4-FFF2-40B4-BE49-F238E27FC236}">
                <a16:creationId xmlns:a16="http://schemas.microsoft.com/office/drawing/2014/main" id="{66F5B108-7498-495F-8132-7E63E68E1AA5}"/>
              </a:ext>
            </a:extLst>
          </p:cNvPr>
          <p:cNvGraphicFramePr>
            <a:graphicFrameLocks noChangeAspect="1"/>
          </p:cNvGraphicFramePr>
          <p:nvPr/>
        </p:nvGraphicFramePr>
        <p:xfrm>
          <a:off x="3230563" y="3843338"/>
          <a:ext cx="1303337" cy="598487"/>
        </p:xfrm>
        <a:graphic>
          <a:graphicData uri="http://schemas.openxmlformats.org/presentationml/2006/ole">
            <mc:AlternateContent xmlns:mc="http://schemas.openxmlformats.org/markup-compatibility/2006">
              <mc:Choice xmlns:v="urn:schemas-microsoft-com:vml" Requires="v">
                <p:oleObj name="Equation" r:id="rId13" imgW="1574640" imgH="723600" progId="Equation.3">
                  <p:embed/>
                </p:oleObj>
              </mc:Choice>
              <mc:Fallback>
                <p:oleObj name="Equation" r:id="rId13" imgW="1574640" imgH="723600" progId="Equation.3">
                  <p:embed/>
                  <p:pic>
                    <p:nvPicPr>
                      <p:cNvPr id="0" name="Object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30563" y="3843338"/>
                        <a:ext cx="1303337" cy="598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60" name="Object 20">
            <a:extLst>
              <a:ext uri="{FF2B5EF4-FFF2-40B4-BE49-F238E27FC236}">
                <a16:creationId xmlns:a16="http://schemas.microsoft.com/office/drawing/2014/main" id="{18DE860A-992A-4302-87EB-75EC4363BD92}"/>
              </a:ext>
            </a:extLst>
          </p:cNvPr>
          <p:cNvGraphicFramePr>
            <a:graphicFrameLocks noChangeAspect="1"/>
          </p:cNvGraphicFramePr>
          <p:nvPr/>
        </p:nvGraphicFramePr>
        <p:xfrm>
          <a:off x="3219450" y="4441825"/>
          <a:ext cx="2292350" cy="598488"/>
        </p:xfrm>
        <a:graphic>
          <a:graphicData uri="http://schemas.openxmlformats.org/presentationml/2006/ole">
            <mc:AlternateContent xmlns:mc="http://schemas.openxmlformats.org/markup-compatibility/2006">
              <mc:Choice xmlns:v="urn:schemas-microsoft-com:vml" Requires="v">
                <p:oleObj name="Equation" r:id="rId15" imgW="2768400" imgH="723600" progId="Equation.3">
                  <p:embed/>
                </p:oleObj>
              </mc:Choice>
              <mc:Fallback>
                <p:oleObj name="Equation" r:id="rId15" imgW="2768400" imgH="723600" progId="Equation.3">
                  <p:embed/>
                  <p:pic>
                    <p:nvPicPr>
                      <p:cNvPr id="0" name="Object 2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19450" y="4441825"/>
                        <a:ext cx="2292350" cy="598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61" name="Object 21">
            <a:extLst>
              <a:ext uri="{FF2B5EF4-FFF2-40B4-BE49-F238E27FC236}">
                <a16:creationId xmlns:a16="http://schemas.microsoft.com/office/drawing/2014/main" id="{6B8AF67B-5AA8-4DB3-A030-B56DE13C6449}"/>
              </a:ext>
            </a:extLst>
          </p:cNvPr>
          <p:cNvGraphicFramePr>
            <a:graphicFrameLocks noChangeAspect="1"/>
          </p:cNvGraphicFramePr>
          <p:nvPr/>
        </p:nvGraphicFramePr>
        <p:xfrm>
          <a:off x="3198813" y="5127625"/>
          <a:ext cx="1335087" cy="282575"/>
        </p:xfrm>
        <a:graphic>
          <a:graphicData uri="http://schemas.openxmlformats.org/presentationml/2006/ole">
            <mc:AlternateContent xmlns:mc="http://schemas.openxmlformats.org/markup-compatibility/2006">
              <mc:Choice xmlns:v="urn:schemas-microsoft-com:vml" Requires="v">
                <p:oleObj name="Equation" r:id="rId17" imgW="1612800" imgH="342720" progId="Equation.3">
                  <p:embed/>
                </p:oleObj>
              </mc:Choice>
              <mc:Fallback>
                <p:oleObj name="Equation" r:id="rId17" imgW="1612800" imgH="342720" progId="Equation.3">
                  <p:embed/>
                  <p:pic>
                    <p:nvPicPr>
                      <p:cNvPr id="0" name="Object 2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198813" y="5127625"/>
                        <a:ext cx="1335087" cy="282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62" name="Object 22">
            <a:extLst>
              <a:ext uri="{FF2B5EF4-FFF2-40B4-BE49-F238E27FC236}">
                <a16:creationId xmlns:a16="http://schemas.microsoft.com/office/drawing/2014/main" id="{C10C9EA2-3B8B-41A8-A781-7CA633F80B19}"/>
              </a:ext>
            </a:extLst>
          </p:cNvPr>
          <p:cNvGraphicFramePr>
            <a:graphicFrameLocks noChangeAspect="1"/>
          </p:cNvGraphicFramePr>
          <p:nvPr/>
        </p:nvGraphicFramePr>
        <p:xfrm>
          <a:off x="3198813" y="5486400"/>
          <a:ext cx="1628775" cy="598488"/>
        </p:xfrm>
        <a:graphic>
          <a:graphicData uri="http://schemas.openxmlformats.org/presentationml/2006/ole">
            <mc:AlternateContent xmlns:mc="http://schemas.openxmlformats.org/markup-compatibility/2006">
              <mc:Choice xmlns:v="urn:schemas-microsoft-com:vml" Requires="v">
                <p:oleObj name="Equation" r:id="rId19" imgW="1968480" imgH="723600" progId="Equation.3">
                  <p:embed/>
                </p:oleObj>
              </mc:Choice>
              <mc:Fallback>
                <p:oleObj name="Equation" r:id="rId19" imgW="1968480" imgH="723600" progId="Equation.3">
                  <p:embed/>
                  <p:pic>
                    <p:nvPicPr>
                      <p:cNvPr id="0" name="Object 2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198813" y="5486400"/>
                        <a:ext cx="1628775" cy="598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63" name="Object 23">
            <a:extLst>
              <a:ext uri="{FF2B5EF4-FFF2-40B4-BE49-F238E27FC236}">
                <a16:creationId xmlns:a16="http://schemas.microsoft.com/office/drawing/2014/main" id="{7770B60A-471B-46C7-897E-77F78EF9CCA2}"/>
              </a:ext>
            </a:extLst>
          </p:cNvPr>
          <p:cNvGraphicFramePr>
            <a:graphicFrameLocks noChangeAspect="1"/>
          </p:cNvGraphicFramePr>
          <p:nvPr/>
        </p:nvGraphicFramePr>
        <p:xfrm>
          <a:off x="3198813" y="6305550"/>
          <a:ext cx="809625" cy="231775"/>
        </p:xfrm>
        <a:graphic>
          <a:graphicData uri="http://schemas.openxmlformats.org/presentationml/2006/ole">
            <mc:AlternateContent xmlns:mc="http://schemas.openxmlformats.org/markup-compatibility/2006">
              <mc:Choice xmlns:v="urn:schemas-microsoft-com:vml" Requires="v">
                <p:oleObj name="Equation" r:id="rId21" imgW="977760" imgH="279360" progId="Equation.3">
                  <p:embed/>
                </p:oleObj>
              </mc:Choice>
              <mc:Fallback>
                <p:oleObj name="Equation" r:id="rId21" imgW="977760" imgH="279360" progId="Equation.3">
                  <p:embed/>
                  <p:pic>
                    <p:nvPicPr>
                      <p:cNvPr id="0" name="Object 23"/>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198813" y="6305550"/>
                        <a:ext cx="809625" cy="231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wipe(left)">
                                      <p:cBhvr>
                                        <p:cTn id="7" dur="500"/>
                                        <p:tgtEl>
                                          <p:spTgt spid="3584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43a.wav"/>
                                        </p:tgtEl>
                                      </p:cMediaNode>
                                    </p:audio>
                                  </p:subTnLst>
                                </p:cTn>
                              </p:par>
                            </p:childTnLst>
                          </p:cTn>
                        </p:par>
                        <p:par>
                          <p:cTn id="8" fill="hold" nodeType="afterGroup">
                            <p:stCondLst>
                              <p:cond delay="500"/>
                            </p:stCondLst>
                            <p:childTnLst>
                              <p:par>
                                <p:cTn id="9" presetID="22" presetClass="entr" presetSubtype="8" fill="hold" grpId="0" nodeType="afterEffect">
                                  <p:stCondLst>
                                    <p:cond delay="1000"/>
                                  </p:stCondLst>
                                  <p:childTnLst>
                                    <p:set>
                                      <p:cBhvr>
                                        <p:cTn id="10" dur="1" fill="hold">
                                          <p:stCondLst>
                                            <p:cond delay="0"/>
                                          </p:stCondLst>
                                        </p:cTn>
                                        <p:tgtEl>
                                          <p:spTgt spid="35856"/>
                                        </p:tgtEl>
                                        <p:attrNameLst>
                                          <p:attrName>style.visibility</p:attrName>
                                        </p:attrNameLst>
                                      </p:cBhvr>
                                      <p:to>
                                        <p:strVal val="visible"/>
                                      </p:to>
                                    </p:set>
                                    <p:animEffect transition="in" filter="wipe(left)">
                                      <p:cBhvr>
                                        <p:cTn id="11" dur="500"/>
                                        <p:tgtEl>
                                          <p:spTgt spid="35856"/>
                                        </p:tgtEl>
                                      </p:cBhvr>
                                    </p:animEffect>
                                  </p:childTnLst>
                                </p:cTn>
                              </p:par>
                            </p:childTnLst>
                          </p:cTn>
                        </p:par>
                        <p:par>
                          <p:cTn id="12" fill="hold" nodeType="afterGroup">
                            <p:stCondLst>
                              <p:cond delay="2000"/>
                            </p:stCondLst>
                            <p:childTnLst>
                              <p:par>
                                <p:cTn id="13" presetID="22" presetClass="entr" presetSubtype="8" fill="hold" grpId="0" nodeType="afterEffect">
                                  <p:stCondLst>
                                    <p:cond delay="10000"/>
                                  </p:stCondLst>
                                  <p:childTnLst>
                                    <p:set>
                                      <p:cBhvr>
                                        <p:cTn id="14" dur="1" fill="hold">
                                          <p:stCondLst>
                                            <p:cond delay="0"/>
                                          </p:stCondLst>
                                        </p:cTn>
                                        <p:tgtEl>
                                          <p:spTgt spid="35847"/>
                                        </p:tgtEl>
                                        <p:attrNameLst>
                                          <p:attrName>style.visibility</p:attrName>
                                        </p:attrNameLst>
                                      </p:cBhvr>
                                      <p:to>
                                        <p:strVal val="visible"/>
                                      </p:to>
                                    </p:set>
                                    <p:animEffect transition="in" filter="wipe(left)">
                                      <p:cBhvr>
                                        <p:cTn id="15" dur="500"/>
                                        <p:tgtEl>
                                          <p:spTgt spid="35847"/>
                                        </p:tgtEl>
                                      </p:cBhvr>
                                    </p:animEffect>
                                  </p:childTnLst>
                                  <p:subTnLst>
                                    <p:cmd type="evt" cmd="onstopaudio">
                                      <p:cBhvr>
                                        <p:cTn display="0" masterRel="sameClick">
                                          <p:stCondLst>
                                            <p:cond evt="begin" delay="0">
                                              <p:tn val="13"/>
                                            </p:cond>
                                          </p:stCondLst>
                                        </p:cTn>
                                        <p:tgtEl>
                                          <p:sldTgt/>
                                        </p:tgtEl>
                                      </p:cBhvr>
                                    </p:cmd>
                                  </p:sub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5857"/>
                                        </p:tgtEl>
                                        <p:attrNameLst>
                                          <p:attrName>style.visibility</p:attrName>
                                        </p:attrNameLst>
                                      </p:cBhvr>
                                      <p:to>
                                        <p:strVal val="visible"/>
                                      </p:to>
                                    </p:set>
                                    <p:animEffect transition="in" filter="wipe(left)">
                                      <p:cBhvr>
                                        <p:cTn id="20" dur="500"/>
                                        <p:tgtEl>
                                          <p:spTgt spid="35857"/>
                                        </p:tgtEl>
                                      </p:cBhvr>
                                    </p:animEffect>
                                  </p:childTnLst>
                                  <p:subTnLst>
                                    <p:audio>
                                      <p:cMediaNode>
                                        <p:cTn display="0" masterRel="sameClick">
                                          <p:stCondLst>
                                            <p:cond evt="begin" delay="0">
                                              <p:tn val="18"/>
                                            </p:cond>
                                          </p:stCondLst>
                                          <p:endCondLst>
                                            <p:cond evt="onStopAudio" delay="0">
                                              <p:tgtEl>
                                                <p:sldTgt/>
                                              </p:tgtEl>
                                            </p:cond>
                                          </p:endCondLst>
                                        </p:cTn>
                                        <p:tgtEl>
                                          <p:sndTgt r:embed="rId4" name="043b.wav"/>
                                        </p:tgtEl>
                                      </p:cMediaNode>
                                    </p:audio>
                                  </p:subTnLst>
                                </p:cTn>
                              </p:par>
                            </p:childTnLst>
                          </p:cTn>
                        </p:par>
                        <p:par>
                          <p:cTn id="21" fill="hold" nodeType="afterGroup">
                            <p:stCondLst>
                              <p:cond delay="500"/>
                            </p:stCondLst>
                            <p:childTnLst>
                              <p:par>
                                <p:cTn id="22" presetID="22" presetClass="entr" presetSubtype="8" fill="hold" grpId="0" nodeType="afterEffect">
                                  <p:stCondLst>
                                    <p:cond delay="2000"/>
                                  </p:stCondLst>
                                  <p:childTnLst>
                                    <p:set>
                                      <p:cBhvr>
                                        <p:cTn id="23" dur="1" fill="hold">
                                          <p:stCondLst>
                                            <p:cond delay="0"/>
                                          </p:stCondLst>
                                        </p:cTn>
                                        <p:tgtEl>
                                          <p:spTgt spid="35858"/>
                                        </p:tgtEl>
                                        <p:attrNameLst>
                                          <p:attrName>style.visibility</p:attrName>
                                        </p:attrNameLst>
                                      </p:cBhvr>
                                      <p:to>
                                        <p:strVal val="visible"/>
                                      </p:to>
                                    </p:set>
                                    <p:animEffect transition="in" filter="wipe(left)">
                                      <p:cBhvr>
                                        <p:cTn id="24" dur="500"/>
                                        <p:tgtEl>
                                          <p:spTgt spid="3585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35849"/>
                                        </p:tgtEl>
                                        <p:attrNameLst>
                                          <p:attrName>style.visibility</p:attrName>
                                        </p:attrNameLst>
                                      </p:cBhvr>
                                      <p:to>
                                        <p:strVal val="visible"/>
                                      </p:to>
                                    </p:set>
                                    <p:animEffect transition="in" filter="wipe(left)">
                                      <p:cBhvr>
                                        <p:cTn id="29" dur="500"/>
                                        <p:tgtEl>
                                          <p:spTgt spid="35849"/>
                                        </p:tgtEl>
                                      </p:cBhvr>
                                    </p:animEffect>
                                  </p:childTnLst>
                                  <p:subTnLst>
                                    <p:audio>
                                      <p:cMediaNode>
                                        <p:cTn display="0" masterRel="sameClick">
                                          <p:stCondLst>
                                            <p:cond evt="begin" delay="0">
                                              <p:tn val="27"/>
                                            </p:cond>
                                          </p:stCondLst>
                                          <p:endCondLst>
                                            <p:cond evt="onStopAudio" delay="0">
                                              <p:tgtEl>
                                                <p:sldTgt/>
                                              </p:tgtEl>
                                            </p:cond>
                                          </p:endCondLst>
                                        </p:cTn>
                                        <p:tgtEl>
                                          <p:sndTgt r:embed="rId5" name="043c.wav"/>
                                        </p:tgtEl>
                                      </p:cMediaNode>
                                    </p:audio>
                                  </p:sub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35859"/>
                                        </p:tgtEl>
                                        <p:attrNameLst>
                                          <p:attrName>style.visibility</p:attrName>
                                        </p:attrNameLst>
                                      </p:cBhvr>
                                      <p:to>
                                        <p:strVal val="visible"/>
                                      </p:to>
                                    </p:set>
                                    <p:animEffect transition="in" filter="wipe(left)">
                                      <p:cBhvr>
                                        <p:cTn id="34" dur="500"/>
                                        <p:tgtEl>
                                          <p:spTgt spid="35859"/>
                                        </p:tgtEl>
                                      </p:cBhvr>
                                    </p:animEffect>
                                  </p:childTnLst>
                                  <p:subTnLst>
                                    <p:audio>
                                      <p:cMediaNode>
                                        <p:cTn display="0" masterRel="sameClick">
                                          <p:stCondLst>
                                            <p:cond evt="begin" delay="0">
                                              <p:tn val="32"/>
                                            </p:cond>
                                          </p:stCondLst>
                                          <p:endCondLst>
                                            <p:cond evt="onStopAudio" delay="0">
                                              <p:tgtEl>
                                                <p:sldTgt/>
                                              </p:tgtEl>
                                            </p:cond>
                                          </p:endCondLst>
                                        </p:cTn>
                                        <p:tgtEl>
                                          <p:sndTgt r:embed="rId6" name="043d.wav"/>
                                        </p:tgtEl>
                                      </p:cMediaNode>
                                    </p:audio>
                                  </p:sub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35860"/>
                                        </p:tgtEl>
                                        <p:attrNameLst>
                                          <p:attrName>style.visibility</p:attrName>
                                        </p:attrNameLst>
                                      </p:cBhvr>
                                      <p:to>
                                        <p:strVal val="visible"/>
                                      </p:to>
                                    </p:set>
                                    <p:animEffect transition="in" filter="wipe(left)">
                                      <p:cBhvr>
                                        <p:cTn id="39" dur="500"/>
                                        <p:tgtEl>
                                          <p:spTgt spid="35860"/>
                                        </p:tgtEl>
                                      </p:cBhvr>
                                    </p:animEffect>
                                  </p:childTnLst>
                                  <p:subTnLst>
                                    <p:audio>
                                      <p:cMediaNode>
                                        <p:cTn display="0" masterRel="sameClick">
                                          <p:stCondLst>
                                            <p:cond evt="begin" delay="0">
                                              <p:tn val="37"/>
                                            </p:cond>
                                          </p:stCondLst>
                                          <p:endCondLst>
                                            <p:cond evt="onStopAudio" delay="0">
                                              <p:tgtEl>
                                                <p:sldTgt/>
                                              </p:tgtEl>
                                            </p:cond>
                                          </p:endCondLst>
                                        </p:cTn>
                                        <p:tgtEl>
                                          <p:sndTgt r:embed="rId7" name="043e.wav"/>
                                        </p:tgtEl>
                                      </p:cMediaNode>
                                    </p:audio>
                                  </p:sub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nodeType="clickEffect">
                                  <p:stCondLst>
                                    <p:cond delay="0"/>
                                  </p:stCondLst>
                                  <p:childTnLst>
                                    <p:set>
                                      <p:cBhvr>
                                        <p:cTn id="43" dur="1" fill="hold">
                                          <p:stCondLst>
                                            <p:cond delay="0"/>
                                          </p:stCondLst>
                                        </p:cTn>
                                        <p:tgtEl>
                                          <p:spTgt spid="35861"/>
                                        </p:tgtEl>
                                        <p:attrNameLst>
                                          <p:attrName>style.visibility</p:attrName>
                                        </p:attrNameLst>
                                      </p:cBhvr>
                                      <p:to>
                                        <p:strVal val="visible"/>
                                      </p:to>
                                    </p:set>
                                    <p:animEffect transition="in" filter="wipe(left)">
                                      <p:cBhvr>
                                        <p:cTn id="44" dur="500"/>
                                        <p:tgtEl>
                                          <p:spTgt spid="35861"/>
                                        </p:tgtEl>
                                      </p:cBhvr>
                                    </p:animEffect>
                                  </p:childTnLst>
                                  <p:subTnLst>
                                    <p:audio>
                                      <p:cMediaNode>
                                        <p:cTn display="0" masterRel="sameClick">
                                          <p:stCondLst>
                                            <p:cond evt="begin" delay="0">
                                              <p:tn val="42"/>
                                            </p:cond>
                                          </p:stCondLst>
                                          <p:endCondLst>
                                            <p:cond evt="onStopAudio" delay="0">
                                              <p:tgtEl>
                                                <p:sldTgt/>
                                              </p:tgtEl>
                                            </p:cond>
                                          </p:endCondLst>
                                        </p:cTn>
                                        <p:tgtEl>
                                          <p:sndTgt r:embed="rId8" name="043f.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nodeType="clickEffect">
                                  <p:stCondLst>
                                    <p:cond delay="0"/>
                                  </p:stCondLst>
                                  <p:childTnLst>
                                    <p:set>
                                      <p:cBhvr>
                                        <p:cTn id="48" dur="1" fill="hold">
                                          <p:stCondLst>
                                            <p:cond delay="0"/>
                                          </p:stCondLst>
                                        </p:cTn>
                                        <p:tgtEl>
                                          <p:spTgt spid="35862"/>
                                        </p:tgtEl>
                                        <p:attrNameLst>
                                          <p:attrName>style.visibility</p:attrName>
                                        </p:attrNameLst>
                                      </p:cBhvr>
                                      <p:to>
                                        <p:strVal val="visible"/>
                                      </p:to>
                                    </p:set>
                                    <p:animEffect transition="in" filter="wipe(left)">
                                      <p:cBhvr>
                                        <p:cTn id="49" dur="500"/>
                                        <p:tgtEl>
                                          <p:spTgt spid="35862"/>
                                        </p:tgtEl>
                                      </p:cBhvr>
                                    </p:animEffect>
                                  </p:childTnLst>
                                  <p:subTnLst>
                                    <p:audio>
                                      <p:cMediaNode>
                                        <p:cTn display="0" masterRel="sameClick">
                                          <p:stCondLst>
                                            <p:cond evt="begin" delay="0">
                                              <p:tn val="47"/>
                                            </p:cond>
                                          </p:stCondLst>
                                          <p:endCondLst>
                                            <p:cond evt="onStopAudio" delay="0">
                                              <p:tgtEl>
                                                <p:sldTgt/>
                                              </p:tgtEl>
                                            </p:cond>
                                          </p:endCondLst>
                                        </p:cTn>
                                        <p:tgtEl>
                                          <p:sndTgt r:embed="rId9" name="043g.wav"/>
                                        </p:tgtEl>
                                      </p:cMediaNode>
                                    </p:audio>
                                  </p:sub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nodeType="clickEffect">
                                  <p:stCondLst>
                                    <p:cond delay="0"/>
                                  </p:stCondLst>
                                  <p:childTnLst>
                                    <p:set>
                                      <p:cBhvr>
                                        <p:cTn id="53" dur="1" fill="hold">
                                          <p:stCondLst>
                                            <p:cond delay="0"/>
                                          </p:stCondLst>
                                        </p:cTn>
                                        <p:tgtEl>
                                          <p:spTgt spid="35863"/>
                                        </p:tgtEl>
                                        <p:attrNameLst>
                                          <p:attrName>style.visibility</p:attrName>
                                        </p:attrNameLst>
                                      </p:cBhvr>
                                      <p:to>
                                        <p:strVal val="visible"/>
                                      </p:to>
                                    </p:set>
                                    <p:animEffect transition="in" filter="wipe(left)">
                                      <p:cBhvr>
                                        <p:cTn id="54" dur="500"/>
                                        <p:tgtEl>
                                          <p:spTgt spid="35863"/>
                                        </p:tgtEl>
                                      </p:cBhvr>
                                    </p:animEffect>
                                  </p:childTnLst>
                                  <p:subTnLst>
                                    <p:audio>
                                      <p:cMediaNode>
                                        <p:cTn display="0" masterRel="sameClick">
                                          <p:stCondLst>
                                            <p:cond evt="begin" delay="0">
                                              <p:tn val="52"/>
                                            </p:cond>
                                          </p:stCondLst>
                                          <p:endCondLst>
                                            <p:cond evt="onStopAudio" delay="0">
                                              <p:tgtEl>
                                                <p:sldTgt/>
                                              </p:tgtEl>
                                            </p:cond>
                                          </p:endCondLst>
                                        </p:cTn>
                                        <p:tgtEl>
                                          <p:sndTgt r:embed="rId10" name="043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advAuto="0"/>
      <p:bldP spid="35847" grpId="0" autoUpdateAnimBg="0"/>
      <p:bldP spid="35856" grpId="0" autoUpdateAnimBg="0"/>
      <p:bldP spid="35857" grpId="0" autoUpdateAnimBg="0"/>
      <p:bldP spid="3585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03B0B517-5A54-495F-8B30-6C4AB907B293}"/>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54275" name="Rectangle 3">
            <a:extLst>
              <a:ext uri="{FF2B5EF4-FFF2-40B4-BE49-F238E27FC236}">
                <a16:creationId xmlns:a16="http://schemas.microsoft.com/office/drawing/2014/main" id="{AB26A776-B7C1-4130-A053-A76F05918A41}"/>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box is released from a plane travelling with a horizontal velocity of    300 m s</a:t>
            </a:r>
            <a:r>
              <a:rPr lang="en-US" altLang="en-US" sz="1800" baseline="40000">
                <a:latin typeface="Times New Roman" panose="02020603050405020304" pitchFamily="18" charset="0"/>
              </a:rPr>
              <a:t>-1</a:t>
            </a:r>
            <a:r>
              <a:rPr lang="en-US" altLang="en-US" sz="1800">
                <a:latin typeface="Times New Roman" panose="02020603050405020304" pitchFamily="18" charset="0"/>
              </a:rPr>
              <a:t> and at a height of 300 m.  Find:</a:t>
            </a:r>
          </a:p>
        </p:txBody>
      </p:sp>
      <p:sp>
        <p:nvSpPr>
          <p:cNvPr id="54276" name="Text Box 4">
            <a:extLst>
              <a:ext uri="{FF2B5EF4-FFF2-40B4-BE49-F238E27FC236}">
                <a16:creationId xmlns:a16="http://schemas.microsoft.com/office/drawing/2014/main" id="{99D0910E-5F13-4B5E-9674-4E872DFB4AE4}"/>
              </a:ext>
            </a:extLst>
          </p:cNvPr>
          <p:cNvSpPr txBox="1">
            <a:spLocks noChangeArrowheads="1"/>
          </p:cNvSpPr>
          <p:nvPr/>
        </p:nvSpPr>
        <p:spPr bwMode="auto">
          <a:xfrm>
            <a:off x="1143000" y="1600200"/>
            <a:ext cx="2705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43 continued</a:t>
            </a:r>
          </a:p>
        </p:txBody>
      </p:sp>
      <p:sp>
        <p:nvSpPr>
          <p:cNvPr id="54277" name="AutoShape 5">
            <a:hlinkClick r:id="" action="ppaction://hlinkshowjump?jump=firstslide" highlightClick="1" endSnd="1"/>
            <a:extLst>
              <a:ext uri="{FF2B5EF4-FFF2-40B4-BE49-F238E27FC236}">
                <a16:creationId xmlns:a16="http://schemas.microsoft.com/office/drawing/2014/main" id="{FF206EC7-0EFC-415F-9C2A-D78BE1BCEADF}"/>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78" name="AutoShape 6">
            <a:hlinkClick r:id="" action="ppaction://hlinkshowjump?jump=previousslide" highlightClick="1" endSnd="1"/>
            <a:extLst>
              <a:ext uri="{FF2B5EF4-FFF2-40B4-BE49-F238E27FC236}">
                <a16:creationId xmlns:a16="http://schemas.microsoft.com/office/drawing/2014/main" id="{D4FB00A4-9F8F-4EA5-983A-764C5D1D08A5}"/>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79" name="Text Box 7">
            <a:extLst>
              <a:ext uri="{FF2B5EF4-FFF2-40B4-BE49-F238E27FC236}">
                <a16:creationId xmlns:a16="http://schemas.microsoft.com/office/drawing/2014/main" id="{E8D8C9B9-97B8-4F16-AF35-53A04577AE21}"/>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54280" name="Text Box 8">
            <a:extLst>
              <a:ext uri="{FF2B5EF4-FFF2-40B4-BE49-F238E27FC236}">
                <a16:creationId xmlns:a16="http://schemas.microsoft.com/office/drawing/2014/main" id="{5DB55DC0-441C-450F-AA02-53ECA11E8A44}"/>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54282" name="AutoShape 10">
            <a:hlinkClick r:id="" action="ppaction://hlinkshowjump?jump=nextslide" highlightClick="1" endSnd="1"/>
            <a:extLst>
              <a:ext uri="{FF2B5EF4-FFF2-40B4-BE49-F238E27FC236}">
                <a16:creationId xmlns:a16="http://schemas.microsoft.com/office/drawing/2014/main" id="{BC9DFAC3-3692-48C1-9474-936A3BC9D46D}"/>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4283" name="Rectangle 11">
            <a:extLst>
              <a:ext uri="{FF2B5EF4-FFF2-40B4-BE49-F238E27FC236}">
                <a16:creationId xmlns:a16="http://schemas.microsoft.com/office/drawing/2014/main" id="{D6DD0D7E-4566-405B-A966-D77BCDB9A8B9}"/>
              </a:ext>
            </a:extLst>
          </p:cNvPr>
          <p:cNvSpPr>
            <a:spLocks noChangeArrowheads="1"/>
          </p:cNvSpPr>
          <p:nvPr/>
        </p:nvSpPr>
        <p:spPr bwMode="auto">
          <a:xfrm>
            <a:off x="1219200" y="2743200"/>
            <a:ext cx="79232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b) the horizontal distance between the point of impact and the release point</a:t>
            </a:r>
            <a:endParaRPr lang="en-US" altLang="en-US" sz="1400"/>
          </a:p>
        </p:txBody>
      </p:sp>
      <p:sp>
        <p:nvSpPr>
          <p:cNvPr id="54284" name="Text Box 12">
            <a:extLst>
              <a:ext uri="{FF2B5EF4-FFF2-40B4-BE49-F238E27FC236}">
                <a16:creationId xmlns:a16="http://schemas.microsoft.com/office/drawing/2014/main" id="{F4A7705C-3238-4032-8122-69C4253A70CA}"/>
              </a:ext>
            </a:extLst>
          </p:cNvPr>
          <p:cNvSpPr txBox="1">
            <a:spLocks noChangeArrowheads="1"/>
          </p:cNvSpPr>
          <p:nvPr/>
        </p:nvSpPr>
        <p:spPr bwMode="auto">
          <a:xfrm>
            <a:off x="1601788" y="3109913"/>
            <a:ext cx="40878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FF3300"/>
                </a:solidFill>
              </a:rPr>
              <a:t>Consider the horizontal motion of the box</a:t>
            </a:r>
            <a:endParaRPr lang="en-US" altLang="en-US" sz="1400"/>
          </a:p>
        </p:txBody>
      </p:sp>
      <p:graphicFrame>
        <p:nvGraphicFramePr>
          <p:cNvPr id="54286" name="Object 14">
            <a:extLst>
              <a:ext uri="{FF2B5EF4-FFF2-40B4-BE49-F238E27FC236}">
                <a16:creationId xmlns:a16="http://schemas.microsoft.com/office/drawing/2014/main" id="{23251DC7-B4D2-4875-8417-78A5AE0644F0}"/>
              </a:ext>
            </a:extLst>
          </p:cNvPr>
          <p:cNvGraphicFramePr>
            <a:graphicFrameLocks noChangeAspect="1"/>
          </p:cNvGraphicFramePr>
          <p:nvPr/>
        </p:nvGraphicFramePr>
        <p:xfrm>
          <a:off x="1601788" y="3476625"/>
          <a:ext cx="839787" cy="917575"/>
        </p:xfrm>
        <a:graphic>
          <a:graphicData uri="http://schemas.openxmlformats.org/presentationml/2006/ole">
            <mc:AlternateContent xmlns:mc="http://schemas.openxmlformats.org/markup-compatibility/2006">
              <mc:Choice xmlns:v="urn:schemas-microsoft-com:vml" Requires="v">
                <p:oleObj name="Equation" r:id="rId10" imgW="660240" imgH="723600" progId="Equation.3">
                  <p:embed/>
                </p:oleObj>
              </mc:Choice>
              <mc:Fallback>
                <p:oleObj name="Equation" r:id="rId10" imgW="660240" imgH="723600" progId="Equation.3">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01788" y="3476625"/>
                        <a:ext cx="839787" cy="91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291" name="Object 19">
            <a:extLst>
              <a:ext uri="{FF2B5EF4-FFF2-40B4-BE49-F238E27FC236}">
                <a16:creationId xmlns:a16="http://schemas.microsoft.com/office/drawing/2014/main" id="{052F4109-68BD-480A-937C-665A11ED5308}"/>
              </a:ext>
            </a:extLst>
          </p:cNvPr>
          <p:cNvGraphicFramePr>
            <a:graphicFrameLocks noChangeAspect="1"/>
          </p:cNvGraphicFramePr>
          <p:nvPr/>
        </p:nvGraphicFramePr>
        <p:xfrm>
          <a:off x="3084513" y="3676650"/>
          <a:ext cx="1323975" cy="323850"/>
        </p:xfrm>
        <a:graphic>
          <a:graphicData uri="http://schemas.openxmlformats.org/presentationml/2006/ole">
            <mc:AlternateContent xmlns:mc="http://schemas.openxmlformats.org/markup-compatibility/2006">
              <mc:Choice xmlns:v="urn:schemas-microsoft-com:vml" Requires="v">
                <p:oleObj name="Equation" r:id="rId12" imgW="977760" imgH="241200" progId="Equation.3">
                  <p:embed/>
                </p:oleObj>
              </mc:Choice>
              <mc:Fallback>
                <p:oleObj name="Equation" r:id="rId12" imgW="977760" imgH="241200" progId="Equation.3">
                  <p:embed/>
                  <p:pic>
                    <p:nvPicPr>
                      <p:cNvPr id="0" name="Object 1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84513" y="3676650"/>
                        <a:ext cx="1323975"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292" name="Object 20">
            <a:extLst>
              <a:ext uri="{FF2B5EF4-FFF2-40B4-BE49-F238E27FC236}">
                <a16:creationId xmlns:a16="http://schemas.microsoft.com/office/drawing/2014/main" id="{801787F2-A529-46F9-A796-898110F6A44A}"/>
              </a:ext>
            </a:extLst>
          </p:cNvPr>
          <p:cNvGraphicFramePr>
            <a:graphicFrameLocks noChangeAspect="1"/>
          </p:cNvGraphicFramePr>
          <p:nvPr/>
        </p:nvGraphicFramePr>
        <p:xfrm>
          <a:off x="4987925" y="3676650"/>
          <a:ext cx="1903413" cy="908050"/>
        </p:xfrm>
        <a:graphic>
          <a:graphicData uri="http://schemas.openxmlformats.org/presentationml/2006/ole">
            <mc:AlternateContent xmlns:mc="http://schemas.openxmlformats.org/markup-compatibility/2006">
              <mc:Choice xmlns:v="urn:schemas-microsoft-com:vml" Requires="v">
                <p:oleObj name="Equation" r:id="rId14" imgW="1536480" imgH="736560" progId="Equation.3">
                  <p:embed/>
                </p:oleObj>
              </mc:Choice>
              <mc:Fallback>
                <p:oleObj name="Equation" r:id="rId14" imgW="1536480" imgH="736560" progId="Equation.3">
                  <p:embed/>
                  <p:pic>
                    <p:nvPicPr>
                      <p:cNvPr id="0" name="Object 2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987925" y="3676650"/>
                        <a:ext cx="1903413" cy="90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296" name="Rectangle 24">
            <a:extLst>
              <a:ext uri="{FF2B5EF4-FFF2-40B4-BE49-F238E27FC236}">
                <a16:creationId xmlns:a16="http://schemas.microsoft.com/office/drawing/2014/main" id="{79DD5A0A-3E75-4840-8030-5EA0C191336E}"/>
              </a:ext>
            </a:extLst>
          </p:cNvPr>
          <p:cNvSpPr>
            <a:spLocks noChangeArrowheads="1"/>
          </p:cNvSpPr>
          <p:nvPr/>
        </p:nvSpPr>
        <p:spPr bwMode="auto">
          <a:xfrm>
            <a:off x="1220788" y="4662488"/>
            <a:ext cx="69072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c) the position of the plane relative to the box at the time of impact</a:t>
            </a:r>
            <a:endParaRPr lang="en-US" altLang="en-US" sz="1400"/>
          </a:p>
        </p:txBody>
      </p:sp>
      <p:sp>
        <p:nvSpPr>
          <p:cNvPr id="54297" name="Text Box 25">
            <a:extLst>
              <a:ext uri="{FF2B5EF4-FFF2-40B4-BE49-F238E27FC236}">
                <a16:creationId xmlns:a16="http://schemas.microsoft.com/office/drawing/2014/main" id="{5930DF3A-DAE2-4D3A-B76A-718EC2D02CFD}"/>
              </a:ext>
            </a:extLst>
          </p:cNvPr>
          <p:cNvSpPr txBox="1">
            <a:spLocks noChangeArrowheads="1"/>
          </p:cNvSpPr>
          <p:nvPr/>
        </p:nvSpPr>
        <p:spPr bwMode="auto">
          <a:xfrm>
            <a:off x="1601788" y="5043488"/>
            <a:ext cx="6145212"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FF3300"/>
                </a:solidFill>
              </a:rPr>
              <a:t>The box and the plane have the same horizontal motion (constant speed), so they travel the distance horizontally as the box falls.  At impact, the plane is vertically above the box.</a:t>
            </a: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wipe(left)">
                                      <p:cBhvr>
                                        <p:cTn id="7" dur="500"/>
                                        <p:tgtEl>
                                          <p:spTgt spid="5427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43i.wav"/>
                                        </p:tgtEl>
                                      </p:cMediaNode>
                                    </p:audio>
                                  </p:subTnLst>
                                </p:cTn>
                              </p:par>
                            </p:childTnLst>
                          </p:cTn>
                        </p:par>
                        <p:par>
                          <p:cTn id="8" fill="hold" nodeType="afterGroup">
                            <p:stCondLst>
                              <p:cond delay="500"/>
                            </p:stCondLst>
                            <p:childTnLst>
                              <p:par>
                                <p:cTn id="9" presetID="22" presetClass="entr" presetSubtype="8" fill="hold" grpId="0" nodeType="afterEffect">
                                  <p:stCondLst>
                                    <p:cond delay="1000"/>
                                  </p:stCondLst>
                                  <p:childTnLst>
                                    <p:set>
                                      <p:cBhvr>
                                        <p:cTn id="10" dur="1" fill="hold">
                                          <p:stCondLst>
                                            <p:cond delay="0"/>
                                          </p:stCondLst>
                                        </p:cTn>
                                        <p:tgtEl>
                                          <p:spTgt spid="54283"/>
                                        </p:tgtEl>
                                        <p:attrNameLst>
                                          <p:attrName>style.visibility</p:attrName>
                                        </p:attrNameLst>
                                      </p:cBhvr>
                                      <p:to>
                                        <p:strVal val="visible"/>
                                      </p:to>
                                    </p:set>
                                    <p:animEffect transition="in" filter="wipe(left)">
                                      <p:cBhvr>
                                        <p:cTn id="11" dur="500"/>
                                        <p:tgtEl>
                                          <p:spTgt spid="54283"/>
                                        </p:tgtEl>
                                      </p:cBhvr>
                                    </p:animEffect>
                                  </p:childTnLst>
                                </p:cTn>
                              </p:par>
                            </p:childTnLst>
                          </p:cTn>
                        </p:par>
                        <p:par>
                          <p:cTn id="12" fill="hold" nodeType="afterGroup">
                            <p:stCondLst>
                              <p:cond delay="2000"/>
                            </p:stCondLst>
                            <p:childTnLst>
                              <p:par>
                                <p:cTn id="13" presetID="22" presetClass="entr" presetSubtype="8" fill="hold" grpId="0" nodeType="afterEffect">
                                  <p:stCondLst>
                                    <p:cond delay="6000"/>
                                  </p:stCondLst>
                                  <p:childTnLst>
                                    <p:set>
                                      <p:cBhvr>
                                        <p:cTn id="14" dur="1" fill="hold">
                                          <p:stCondLst>
                                            <p:cond delay="0"/>
                                          </p:stCondLst>
                                        </p:cTn>
                                        <p:tgtEl>
                                          <p:spTgt spid="54279"/>
                                        </p:tgtEl>
                                        <p:attrNameLst>
                                          <p:attrName>style.visibility</p:attrName>
                                        </p:attrNameLst>
                                      </p:cBhvr>
                                      <p:to>
                                        <p:strVal val="visible"/>
                                      </p:to>
                                    </p:set>
                                    <p:animEffect transition="in" filter="wipe(left)">
                                      <p:cBhvr>
                                        <p:cTn id="15" dur="500"/>
                                        <p:tgtEl>
                                          <p:spTgt spid="54279"/>
                                        </p:tgtEl>
                                      </p:cBhvr>
                                    </p:animEffect>
                                  </p:childTnLst>
                                  <p:subTnLst>
                                    <p:cmd type="evt" cmd="onstopaudio">
                                      <p:cBhvr>
                                        <p:cTn display="0" masterRel="sameClick">
                                          <p:stCondLst>
                                            <p:cond evt="begin" delay="0">
                                              <p:tn val="13"/>
                                            </p:cond>
                                          </p:stCondLst>
                                        </p:cTn>
                                        <p:tgtEl>
                                          <p:sldTgt/>
                                        </p:tgtEl>
                                      </p:cBhvr>
                                    </p:cmd>
                                  </p:sub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4284"/>
                                        </p:tgtEl>
                                        <p:attrNameLst>
                                          <p:attrName>style.visibility</p:attrName>
                                        </p:attrNameLst>
                                      </p:cBhvr>
                                      <p:to>
                                        <p:strVal val="visible"/>
                                      </p:to>
                                    </p:set>
                                    <p:animEffect transition="in" filter="wipe(left)">
                                      <p:cBhvr>
                                        <p:cTn id="20" dur="500"/>
                                        <p:tgtEl>
                                          <p:spTgt spid="54284"/>
                                        </p:tgtEl>
                                      </p:cBhvr>
                                    </p:animEffect>
                                  </p:childTnLst>
                                  <p:subTnLst>
                                    <p:audio>
                                      <p:cMediaNode>
                                        <p:cTn display="0" masterRel="sameClick">
                                          <p:stCondLst>
                                            <p:cond evt="begin" delay="0">
                                              <p:tn val="18"/>
                                            </p:cond>
                                          </p:stCondLst>
                                          <p:endCondLst>
                                            <p:cond evt="onStopAudio" delay="0">
                                              <p:tgtEl>
                                                <p:sldTgt/>
                                              </p:tgtEl>
                                            </p:cond>
                                          </p:endCondLst>
                                        </p:cTn>
                                        <p:tgtEl>
                                          <p:sndTgt r:embed="rId4" name="043j.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54286"/>
                                        </p:tgtEl>
                                        <p:attrNameLst>
                                          <p:attrName>style.visibility</p:attrName>
                                        </p:attrNameLst>
                                      </p:cBhvr>
                                      <p:to>
                                        <p:strVal val="visible"/>
                                      </p:to>
                                    </p:set>
                                    <p:animEffect transition="in" filter="wipe(left)">
                                      <p:cBhvr>
                                        <p:cTn id="25" dur="500"/>
                                        <p:tgtEl>
                                          <p:spTgt spid="54286"/>
                                        </p:tgtEl>
                                      </p:cBhvr>
                                    </p:animEffect>
                                  </p:childTnLst>
                                  <p:subTnLst>
                                    <p:audio>
                                      <p:cMediaNode>
                                        <p:cTn display="0" masterRel="sameClick">
                                          <p:stCondLst>
                                            <p:cond evt="begin" delay="0">
                                              <p:tn val="23"/>
                                            </p:cond>
                                          </p:stCondLst>
                                          <p:endCondLst>
                                            <p:cond evt="onStopAudio" delay="0">
                                              <p:tgtEl>
                                                <p:sldTgt/>
                                              </p:tgtEl>
                                            </p:cond>
                                          </p:endCondLst>
                                        </p:cTn>
                                        <p:tgtEl>
                                          <p:sndTgt r:embed="rId5" name="043k.wav"/>
                                        </p:tgtEl>
                                      </p:cMediaNode>
                                    </p:audio>
                                  </p:sub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54291"/>
                                        </p:tgtEl>
                                        <p:attrNameLst>
                                          <p:attrName>style.visibility</p:attrName>
                                        </p:attrNameLst>
                                      </p:cBhvr>
                                      <p:to>
                                        <p:strVal val="visible"/>
                                      </p:to>
                                    </p:set>
                                    <p:animEffect transition="in" filter="wipe(left)">
                                      <p:cBhvr>
                                        <p:cTn id="30" dur="500"/>
                                        <p:tgtEl>
                                          <p:spTgt spid="54291"/>
                                        </p:tgtEl>
                                      </p:cBhvr>
                                    </p:animEffect>
                                  </p:childTnLst>
                                  <p:subTnLst>
                                    <p:audio>
                                      <p:cMediaNode>
                                        <p:cTn display="0" masterRel="sameClick">
                                          <p:stCondLst>
                                            <p:cond evt="begin" delay="0">
                                              <p:tn val="28"/>
                                            </p:cond>
                                          </p:stCondLst>
                                          <p:endCondLst>
                                            <p:cond evt="onStopAudio" delay="0">
                                              <p:tgtEl>
                                                <p:sldTgt/>
                                              </p:tgtEl>
                                            </p:cond>
                                          </p:endCondLst>
                                        </p:cTn>
                                        <p:tgtEl>
                                          <p:sndTgt r:embed="rId6" name="043l.wav"/>
                                        </p:tgtEl>
                                      </p:cMediaNode>
                                    </p:audio>
                                  </p:sub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54292"/>
                                        </p:tgtEl>
                                        <p:attrNameLst>
                                          <p:attrName>style.visibility</p:attrName>
                                        </p:attrNameLst>
                                      </p:cBhvr>
                                      <p:to>
                                        <p:strVal val="visible"/>
                                      </p:to>
                                    </p:set>
                                    <p:animEffect transition="in" filter="wipe(left)">
                                      <p:cBhvr>
                                        <p:cTn id="35" dur="500"/>
                                        <p:tgtEl>
                                          <p:spTgt spid="54292"/>
                                        </p:tgtEl>
                                      </p:cBhvr>
                                    </p:animEffect>
                                  </p:childTnLst>
                                  <p:subTnLst>
                                    <p:audio>
                                      <p:cMediaNode>
                                        <p:cTn display="0" masterRel="sameClick">
                                          <p:stCondLst>
                                            <p:cond evt="begin" delay="0">
                                              <p:tn val="33"/>
                                            </p:cond>
                                          </p:stCondLst>
                                          <p:endCondLst>
                                            <p:cond evt="onStopAudio" delay="0">
                                              <p:tgtEl>
                                                <p:sldTgt/>
                                              </p:tgtEl>
                                            </p:cond>
                                          </p:endCondLst>
                                        </p:cTn>
                                        <p:tgtEl>
                                          <p:sndTgt r:embed="rId7" name="043o.wav"/>
                                        </p:tgtEl>
                                      </p:cMediaNode>
                                    </p:audio>
                                  </p:sub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54296"/>
                                        </p:tgtEl>
                                        <p:attrNameLst>
                                          <p:attrName>style.visibility</p:attrName>
                                        </p:attrNameLst>
                                      </p:cBhvr>
                                      <p:to>
                                        <p:strVal val="visible"/>
                                      </p:to>
                                    </p:set>
                                    <p:animEffect transition="in" filter="wipe(left)">
                                      <p:cBhvr>
                                        <p:cTn id="40" dur="500"/>
                                        <p:tgtEl>
                                          <p:spTgt spid="54296"/>
                                        </p:tgtEl>
                                      </p:cBhvr>
                                    </p:animEffect>
                                  </p:childTnLst>
                                  <p:subTnLst>
                                    <p:audio>
                                      <p:cMediaNode>
                                        <p:cTn display="0" masterRel="sameClick">
                                          <p:stCondLst>
                                            <p:cond evt="begin" delay="0">
                                              <p:tn val="38"/>
                                            </p:cond>
                                          </p:stCondLst>
                                          <p:endCondLst>
                                            <p:cond evt="onStopAudio" delay="0">
                                              <p:tgtEl>
                                                <p:sldTgt/>
                                              </p:tgtEl>
                                            </p:cond>
                                          </p:endCondLst>
                                        </p:cTn>
                                        <p:tgtEl>
                                          <p:sndTgt r:embed="rId8" name="043m.wav"/>
                                        </p:tgtEl>
                                      </p:cMediaNode>
                                    </p:audio>
                                  </p:sub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54297"/>
                                        </p:tgtEl>
                                        <p:attrNameLst>
                                          <p:attrName>style.visibility</p:attrName>
                                        </p:attrNameLst>
                                      </p:cBhvr>
                                      <p:to>
                                        <p:strVal val="visible"/>
                                      </p:to>
                                    </p:set>
                                    <p:animEffect transition="in" filter="wipe(left)">
                                      <p:cBhvr>
                                        <p:cTn id="45" dur="500"/>
                                        <p:tgtEl>
                                          <p:spTgt spid="54297"/>
                                        </p:tgtEl>
                                      </p:cBhvr>
                                    </p:animEffect>
                                  </p:childTnLst>
                                  <p:subTnLst>
                                    <p:audio>
                                      <p:cMediaNode>
                                        <p:cTn display="0" masterRel="sameClick">
                                          <p:stCondLst>
                                            <p:cond evt="begin" delay="0">
                                              <p:tn val="43"/>
                                            </p:cond>
                                          </p:stCondLst>
                                          <p:endCondLst>
                                            <p:cond evt="onStopAudio" delay="0">
                                              <p:tgtEl>
                                                <p:sldTgt/>
                                              </p:tgtEl>
                                            </p:cond>
                                          </p:endCondLst>
                                        </p:cTn>
                                        <p:tgtEl>
                                          <p:sndTgt r:embed="rId9" name="043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autoUpdateAnimBg="0" advAuto="0"/>
      <p:bldP spid="54279" grpId="0" autoUpdateAnimBg="0"/>
      <p:bldP spid="54283" grpId="0" autoUpdateAnimBg="0"/>
      <p:bldP spid="54284" grpId="0" autoUpdateAnimBg="0"/>
      <p:bldP spid="54296" grpId="0" autoUpdateAnimBg="0"/>
      <p:bldP spid="5429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267FACA-292C-49E1-89E0-9E9697A87EF6}"/>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37891" name="Rectangle 3">
            <a:extLst>
              <a:ext uri="{FF2B5EF4-FFF2-40B4-BE49-F238E27FC236}">
                <a16:creationId xmlns:a16="http://schemas.microsoft.com/office/drawing/2014/main" id="{1283555B-6BCD-4167-A8B5-DC03C40786A0}"/>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projectile is fired horizontally from the edge of a cliff at 12 m s</a:t>
            </a:r>
            <a:r>
              <a:rPr lang="en-US" altLang="en-US" sz="1800" baseline="40000">
                <a:latin typeface="Times New Roman" panose="02020603050405020304" pitchFamily="18" charset="0"/>
              </a:rPr>
              <a:t>-1</a:t>
            </a:r>
            <a:r>
              <a:rPr lang="en-US" altLang="en-US" sz="1800">
                <a:latin typeface="Times New Roman" panose="02020603050405020304" pitchFamily="18" charset="0"/>
              </a:rPr>
              <a:t> and hits the sea 60 m away.  Find:</a:t>
            </a:r>
          </a:p>
        </p:txBody>
      </p:sp>
      <p:sp>
        <p:nvSpPr>
          <p:cNvPr id="37892" name="Text Box 4">
            <a:extLst>
              <a:ext uri="{FF2B5EF4-FFF2-40B4-BE49-F238E27FC236}">
                <a16:creationId xmlns:a16="http://schemas.microsoft.com/office/drawing/2014/main" id="{21F536FA-B4A8-419E-80CC-30B7BAA809B9}"/>
              </a:ext>
            </a:extLst>
          </p:cNvPr>
          <p:cNvSpPr txBox="1">
            <a:spLocks noChangeArrowheads="1"/>
          </p:cNvSpPr>
          <p:nvPr/>
        </p:nvSpPr>
        <p:spPr bwMode="auto">
          <a:xfrm>
            <a:off x="1143000" y="16002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44</a:t>
            </a:r>
          </a:p>
        </p:txBody>
      </p:sp>
      <p:sp>
        <p:nvSpPr>
          <p:cNvPr id="37893" name="AutoShape 5">
            <a:hlinkClick r:id="" action="ppaction://hlinkshowjump?jump=firstslide" highlightClick="1" endSnd="1"/>
            <a:extLst>
              <a:ext uri="{FF2B5EF4-FFF2-40B4-BE49-F238E27FC236}">
                <a16:creationId xmlns:a16="http://schemas.microsoft.com/office/drawing/2014/main" id="{57DB6251-157A-4BC3-8E08-153E0CC83387}"/>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894" name="AutoShape 6">
            <a:hlinkClick r:id="" action="ppaction://hlinkshowjump?jump=previousslide" highlightClick="1" endSnd="1"/>
            <a:extLst>
              <a:ext uri="{FF2B5EF4-FFF2-40B4-BE49-F238E27FC236}">
                <a16:creationId xmlns:a16="http://schemas.microsoft.com/office/drawing/2014/main" id="{7C7817A1-4244-4FCC-BDF3-540D1944C55B}"/>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895" name="Text Box 7">
            <a:extLst>
              <a:ext uri="{FF2B5EF4-FFF2-40B4-BE49-F238E27FC236}">
                <a16:creationId xmlns:a16="http://schemas.microsoft.com/office/drawing/2014/main" id="{B5D3BDAB-F079-43A1-9BF8-40546421352B}"/>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37896" name="Text Box 8">
            <a:extLst>
              <a:ext uri="{FF2B5EF4-FFF2-40B4-BE49-F238E27FC236}">
                <a16:creationId xmlns:a16="http://schemas.microsoft.com/office/drawing/2014/main" id="{AE487A09-8F50-450A-BD85-013493D6DEF6}"/>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37903" name="AutoShape 15">
            <a:hlinkClick r:id="" action="ppaction://hlinkshowjump?jump=nextslide" highlightClick="1" endSnd="1"/>
            <a:extLst>
              <a:ext uri="{FF2B5EF4-FFF2-40B4-BE49-F238E27FC236}">
                <a16:creationId xmlns:a16="http://schemas.microsoft.com/office/drawing/2014/main" id="{01AC94CB-A7BE-4418-9EE1-92AA07D4C340}"/>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904" name="Rectangle 16">
            <a:extLst>
              <a:ext uri="{FF2B5EF4-FFF2-40B4-BE49-F238E27FC236}">
                <a16:creationId xmlns:a16="http://schemas.microsoft.com/office/drawing/2014/main" id="{1D04F466-08BE-4105-A9EB-2095DA968D0C}"/>
              </a:ext>
            </a:extLst>
          </p:cNvPr>
          <p:cNvSpPr>
            <a:spLocks noChangeArrowheads="1"/>
          </p:cNvSpPr>
          <p:nvPr/>
        </p:nvSpPr>
        <p:spPr bwMode="auto">
          <a:xfrm>
            <a:off x="1220788" y="2743200"/>
            <a:ext cx="79232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a) the time of flight</a:t>
            </a:r>
            <a:endParaRPr lang="en-US" altLang="en-US" sz="1400"/>
          </a:p>
        </p:txBody>
      </p:sp>
      <p:sp>
        <p:nvSpPr>
          <p:cNvPr id="37905" name="Text Box 17">
            <a:extLst>
              <a:ext uri="{FF2B5EF4-FFF2-40B4-BE49-F238E27FC236}">
                <a16:creationId xmlns:a16="http://schemas.microsoft.com/office/drawing/2014/main" id="{9F0569EA-2E75-4286-97EC-7206063AD8EF}"/>
              </a:ext>
            </a:extLst>
          </p:cNvPr>
          <p:cNvSpPr txBox="1">
            <a:spLocks noChangeArrowheads="1"/>
          </p:cNvSpPr>
          <p:nvPr/>
        </p:nvSpPr>
        <p:spPr bwMode="auto">
          <a:xfrm>
            <a:off x="1143000" y="4168775"/>
            <a:ext cx="5257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FF3300"/>
                </a:solidFill>
              </a:rPr>
              <a:t>Consider the horizontal motion of the projectile</a:t>
            </a:r>
            <a:endParaRPr lang="en-US" altLang="en-US" sz="1400"/>
          </a:p>
        </p:txBody>
      </p:sp>
      <p:sp>
        <p:nvSpPr>
          <p:cNvPr id="37909" name="Arc 21">
            <a:extLst>
              <a:ext uri="{FF2B5EF4-FFF2-40B4-BE49-F238E27FC236}">
                <a16:creationId xmlns:a16="http://schemas.microsoft.com/office/drawing/2014/main" id="{18B98CD3-C046-4AEF-9287-359A27C80D0C}"/>
              </a:ext>
            </a:extLst>
          </p:cNvPr>
          <p:cNvSpPr>
            <a:spLocks/>
          </p:cNvSpPr>
          <p:nvPr/>
        </p:nvSpPr>
        <p:spPr bwMode="auto">
          <a:xfrm>
            <a:off x="4551363" y="3081338"/>
            <a:ext cx="1933575" cy="1144587"/>
          </a:xfrm>
          <a:custGeom>
            <a:avLst/>
            <a:gdLst>
              <a:gd name="G0" fmla="+- 0 0 0"/>
              <a:gd name="G1" fmla="+- 21600 0 0"/>
              <a:gd name="G2" fmla="+- 21600 0 0"/>
              <a:gd name="T0" fmla="*/ 0 w 20807"/>
              <a:gd name="T1" fmla="*/ 0 h 21600"/>
              <a:gd name="T2" fmla="*/ 20807 w 20807"/>
              <a:gd name="T3" fmla="*/ 15802 h 21600"/>
              <a:gd name="T4" fmla="*/ 0 w 20807"/>
              <a:gd name="T5" fmla="*/ 21600 h 21600"/>
            </a:gdLst>
            <a:ahLst/>
            <a:cxnLst>
              <a:cxn ang="0">
                <a:pos x="T0" y="T1"/>
              </a:cxn>
              <a:cxn ang="0">
                <a:pos x="T2" y="T3"/>
              </a:cxn>
              <a:cxn ang="0">
                <a:pos x="T4" y="T5"/>
              </a:cxn>
            </a:cxnLst>
            <a:rect l="0" t="0" r="r" b="b"/>
            <a:pathLst>
              <a:path w="20807" h="21600" fill="none" extrusionOk="0">
                <a:moveTo>
                  <a:pt x="0" y="0"/>
                </a:moveTo>
                <a:cubicBezTo>
                  <a:pt x="9696" y="0"/>
                  <a:pt x="18204" y="6461"/>
                  <a:pt x="20807" y="15801"/>
                </a:cubicBezTo>
              </a:path>
              <a:path w="20807" h="21600" stroke="0" extrusionOk="0">
                <a:moveTo>
                  <a:pt x="0" y="0"/>
                </a:moveTo>
                <a:cubicBezTo>
                  <a:pt x="9696" y="0"/>
                  <a:pt x="18204" y="6461"/>
                  <a:pt x="20807" y="15801"/>
                </a:cubicBezTo>
                <a:lnTo>
                  <a:pt x="0"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911" name="Line 23">
            <a:extLst>
              <a:ext uri="{FF2B5EF4-FFF2-40B4-BE49-F238E27FC236}">
                <a16:creationId xmlns:a16="http://schemas.microsoft.com/office/drawing/2014/main" id="{06B44027-9CB6-4DC1-8C51-78286B7894F5}"/>
              </a:ext>
            </a:extLst>
          </p:cNvPr>
          <p:cNvSpPr>
            <a:spLocks noChangeShapeType="1"/>
          </p:cNvSpPr>
          <p:nvPr/>
        </p:nvSpPr>
        <p:spPr bwMode="auto">
          <a:xfrm>
            <a:off x="3738563" y="3081338"/>
            <a:ext cx="762000" cy="0"/>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912" name="Line 24">
            <a:extLst>
              <a:ext uri="{FF2B5EF4-FFF2-40B4-BE49-F238E27FC236}">
                <a16:creationId xmlns:a16="http://schemas.microsoft.com/office/drawing/2014/main" id="{D927C2B3-EA56-4B65-9A62-38E5DB0E1A57}"/>
              </a:ext>
            </a:extLst>
          </p:cNvPr>
          <p:cNvSpPr>
            <a:spLocks noChangeShapeType="1"/>
          </p:cNvSpPr>
          <p:nvPr/>
        </p:nvSpPr>
        <p:spPr bwMode="auto">
          <a:xfrm>
            <a:off x="4500563" y="3081338"/>
            <a:ext cx="0" cy="927100"/>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913" name="Freeform 25">
            <a:extLst>
              <a:ext uri="{FF2B5EF4-FFF2-40B4-BE49-F238E27FC236}">
                <a16:creationId xmlns:a16="http://schemas.microsoft.com/office/drawing/2014/main" id="{8F5774EE-7A4F-4E55-8937-62A677477AF8}"/>
              </a:ext>
            </a:extLst>
          </p:cNvPr>
          <p:cNvSpPr>
            <a:spLocks/>
          </p:cNvSpPr>
          <p:nvPr/>
        </p:nvSpPr>
        <p:spPr bwMode="auto">
          <a:xfrm>
            <a:off x="4500563" y="3894138"/>
            <a:ext cx="1984375" cy="101600"/>
          </a:xfrm>
          <a:custGeom>
            <a:avLst/>
            <a:gdLst>
              <a:gd name="T0" fmla="*/ 0 w 1104"/>
              <a:gd name="T1" fmla="*/ 64 h 64"/>
              <a:gd name="T2" fmla="*/ 104 w 1104"/>
              <a:gd name="T3" fmla="*/ 40 h 64"/>
              <a:gd name="T4" fmla="*/ 168 w 1104"/>
              <a:gd name="T5" fmla="*/ 16 h 64"/>
              <a:gd name="T6" fmla="*/ 216 w 1104"/>
              <a:gd name="T7" fmla="*/ 8 h 64"/>
              <a:gd name="T8" fmla="*/ 264 w 1104"/>
              <a:gd name="T9" fmla="*/ 32 h 64"/>
              <a:gd name="T10" fmla="*/ 336 w 1104"/>
              <a:gd name="T11" fmla="*/ 32 h 64"/>
              <a:gd name="T12" fmla="*/ 440 w 1104"/>
              <a:gd name="T13" fmla="*/ 48 h 64"/>
              <a:gd name="T14" fmla="*/ 608 w 1104"/>
              <a:gd name="T15" fmla="*/ 16 h 64"/>
              <a:gd name="T16" fmla="*/ 664 w 1104"/>
              <a:gd name="T17" fmla="*/ 0 h 64"/>
              <a:gd name="T18" fmla="*/ 728 w 1104"/>
              <a:gd name="T19" fmla="*/ 16 h 64"/>
              <a:gd name="T20" fmla="*/ 856 w 1104"/>
              <a:gd name="T21" fmla="*/ 48 h 64"/>
              <a:gd name="T22" fmla="*/ 912 w 1104"/>
              <a:gd name="T23" fmla="*/ 48 h 64"/>
              <a:gd name="T24" fmla="*/ 976 w 1104"/>
              <a:gd name="T25" fmla="*/ 48 h 64"/>
              <a:gd name="T26" fmla="*/ 1048 w 1104"/>
              <a:gd name="T27" fmla="*/ 16 h 64"/>
              <a:gd name="T28" fmla="*/ 1104 w 1104"/>
              <a:gd name="T29"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04" h="64">
                <a:moveTo>
                  <a:pt x="0" y="64"/>
                </a:moveTo>
                <a:cubicBezTo>
                  <a:pt x="38" y="56"/>
                  <a:pt x="76" y="48"/>
                  <a:pt x="104" y="40"/>
                </a:cubicBezTo>
                <a:cubicBezTo>
                  <a:pt x="132" y="32"/>
                  <a:pt x="149" y="21"/>
                  <a:pt x="168" y="16"/>
                </a:cubicBezTo>
                <a:cubicBezTo>
                  <a:pt x="187" y="11"/>
                  <a:pt x="200" y="5"/>
                  <a:pt x="216" y="8"/>
                </a:cubicBezTo>
                <a:cubicBezTo>
                  <a:pt x="232" y="11"/>
                  <a:pt x="244" y="28"/>
                  <a:pt x="264" y="32"/>
                </a:cubicBezTo>
                <a:cubicBezTo>
                  <a:pt x="284" y="36"/>
                  <a:pt x="307" y="29"/>
                  <a:pt x="336" y="32"/>
                </a:cubicBezTo>
                <a:cubicBezTo>
                  <a:pt x="365" y="35"/>
                  <a:pt x="395" y="51"/>
                  <a:pt x="440" y="48"/>
                </a:cubicBezTo>
                <a:cubicBezTo>
                  <a:pt x="485" y="45"/>
                  <a:pt x="571" y="24"/>
                  <a:pt x="608" y="16"/>
                </a:cubicBezTo>
                <a:cubicBezTo>
                  <a:pt x="645" y="8"/>
                  <a:pt x="644" y="0"/>
                  <a:pt x="664" y="0"/>
                </a:cubicBezTo>
                <a:cubicBezTo>
                  <a:pt x="684" y="0"/>
                  <a:pt x="696" y="8"/>
                  <a:pt x="728" y="16"/>
                </a:cubicBezTo>
                <a:cubicBezTo>
                  <a:pt x="760" y="24"/>
                  <a:pt x="825" y="43"/>
                  <a:pt x="856" y="48"/>
                </a:cubicBezTo>
                <a:cubicBezTo>
                  <a:pt x="887" y="53"/>
                  <a:pt x="892" y="48"/>
                  <a:pt x="912" y="48"/>
                </a:cubicBezTo>
                <a:cubicBezTo>
                  <a:pt x="932" y="48"/>
                  <a:pt x="953" y="53"/>
                  <a:pt x="976" y="48"/>
                </a:cubicBezTo>
                <a:cubicBezTo>
                  <a:pt x="999" y="43"/>
                  <a:pt x="1027" y="21"/>
                  <a:pt x="1048" y="16"/>
                </a:cubicBezTo>
                <a:cubicBezTo>
                  <a:pt x="1069" y="11"/>
                  <a:pt x="1093" y="17"/>
                  <a:pt x="1104" y="16"/>
                </a:cubicBezTo>
              </a:path>
            </a:pathLst>
          </a:custGeom>
          <a:noFill/>
          <a:ln w="9525">
            <a:solidFill>
              <a:srgbClr val="99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914" name="Line 26">
            <a:extLst>
              <a:ext uri="{FF2B5EF4-FFF2-40B4-BE49-F238E27FC236}">
                <a16:creationId xmlns:a16="http://schemas.microsoft.com/office/drawing/2014/main" id="{04D6BA37-162D-43A4-A3E2-1B9BF20D7393}"/>
              </a:ext>
            </a:extLst>
          </p:cNvPr>
          <p:cNvSpPr>
            <a:spLocks noChangeShapeType="1"/>
          </p:cNvSpPr>
          <p:nvPr/>
        </p:nvSpPr>
        <p:spPr bwMode="auto">
          <a:xfrm>
            <a:off x="5689600" y="4008438"/>
            <a:ext cx="79533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915" name="Line 27">
            <a:extLst>
              <a:ext uri="{FF2B5EF4-FFF2-40B4-BE49-F238E27FC236}">
                <a16:creationId xmlns:a16="http://schemas.microsoft.com/office/drawing/2014/main" id="{7AD1CE1F-CAE4-4EB2-B401-43BD92A97BBC}"/>
              </a:ext>
            </a:extLst>
          </p:cNvPr>
          <p:cNvSpPr>
            <a:spLocks noChangeShapeType="1"/>
          </p:cNvSpPr>
          <p:nvPr/>
        </p:nvSpPr>
        <p:spPr bwMode="auto">
          <a:xfrm>
            <a:off x="4500563" y="4008438"/>
            <a:ext cx="733425"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916" name="Text Box 28">
            <a:extLst>
              <a:ext uri="{FF2B5EF4-FFF2-40B4-BE49-F238E27FC236}">
                <a16:creationId xmlns:a16="http://schemas.microsoft.com/office/drawing/2014/main" id="{59FE72FF-B31B-4B76-B28E-008407934206}"/>
              </a:ext>
            </a:extLst>
          </p:cNvPr>
          <p:cNvSpPr txBox="1">
            <a:spLocks noChangeArrowheads="1"/>
          </p:cNvSpPr>
          <p:nvPr/>
        </p:nvSpPr>
        <p:spPr bwMode="auto">
          <a:xfrm>
            <a:off x="5233988" y="3894138"/>
            <a:ext cx="5778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t>60 m</a:t>
            </a:r>
            <a:endParaRPr lang="en-US" altLang="en-US" sz="1400"/>
          </a:p>
        </p:txBody>
      </p:sp>
      <p:sp>
        <p:nvSpPr>
          <p:cNvPr id="37917" name="Text Box 29">
            <a:extLst>
              <a:ext uri="{FF2B5EF4-FFF2-40B4-BE49-F238E27FC236}">
                <a16:creationId xmlns:a16="http://schemas.microsoft.com/office/drawing/2014/main" id="{6CA61482-0160-4C43-88AC-E905A1544E34}"/>
              </a:ext>
            </a:extLst>
          </p:cNvPr>
          <p:cNvSpPr txBox="1">
            <a:spLocks noChangeArrowheads="1"/>
          </p:cNvSpPr>
          <p:nvPr/>
        </p:nvSpPr>
        <p:spPr bwMode="auto">
          <a:xfrm>
            <a:off x="5864225" y="3721100"/>
            <a:ext cx="5778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t>Sea</a:t>
            </a:r>
            <a:endParaRPr lang="en-US" altLang="en-US" sz="1400"/>
          </a:p>
        </p:txBody>
      </p:sp>
      <p:sp>
        <p:nvSpPr>
          <p:cNvPr id="37918" name="Line 30">
            <a:extLst>
              <a:ext uri="{FF2B5EF4-FFF2-40B4-BE49-F238E27FC236}">
                <a16:creationId xmlns:a16="http://schemas.microsoft.com/office/drawing/2014/main" id="{2052CDCC-D38D-4DA7-A31F-A344B8CE54E5}"/>
              </a:ext>
            </a:extLst>
          </p:cNvPr>
          <p:cNvSpPr>
            <a:spLocks noChangeShapeType="1"/>
          </p:cNvSpPr>
          <p:nvPr/>
        </p:nvSpPr>
        <p:spPr bwMode="auto">
          <a:xfrm>
            <a:off x="4551363" y="3081338"/>
            <a:ext cx="682625"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919" name="Text Box 31">
            <a:extLst>
              <a:ext uri="{FF2B5EF4-FFF2-40B4-BE49-F238E27FC236}">
                <a16:creationId xmlns:a16="http://schemas.microsoft.com/office/drawing/2014/main" id="{E5AB41C0-5D6F-4632-B425-1036C6663C82}"/>
              </a:ext>
            </a:extLst>
          </p:cNvPr>
          <p:cNvSpPr txBox="1">
            <a:spLocks noChangeArrowheads="1"/>
          </p:cNvSpPr>
          <p:nvPr/>
        </p:nvSpPr>
        <p:spPr bwMode="auto">
          <a:xfrm>
            <a:off x="5233988" y="2743200"/>
            <a:ext cx="8112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12 m s</a:t>
            </a:r>
            <a:r>
              <a:rPr lang="en-US" altLang="en-US" sz="1400" baseline="40000"/>
              <a:t>-1</a:t>
            </a:r>
            <a:r>
              <a:rPr lang="en-US" altLang="en-US" sz="1400"/>
              <a:t> </a:t>
            </a:r>
          </a:p>
        </p:txBody>
      </p:sp>
      <p:graphicFrame>
        <p:nvGraphicFramePr>
          <p:cNvPr id="37920" name="Object 32">
            <a:extLst>
              <a:ext uri="{FF2B5EF4-FFF2-40B4-BE49-F238E27FC236}">
                <a16:creationId xmlns:a16="http://schemas.microsoft.com/office/drawing/2014/main" id="{02460F4C-A078-4D02-A014-1DEBFE069B23}"/>
              </a:ext>
            </a:extLst>
          </p:cNvPr>
          <p:cNvGraphicFramePr>
            <a:graphicFrameLocks noChangeAspect="1"/>
          </p:cNvGraphicFramePr>
          <p:nvPr/>
        </p:nvGraphicFramePr>
        <p:xfrm>
          <a:off x="1601788" y="4721225"/>
          <a:ext cx="839787" cy="917575"/>
        </p:xfrm>
        <a:graphic>
          <a:graphicData uri="http://schemas.openxmlformats.org/presentationml/2006/ole">
            <mc:AlternateContent xmlns:mc="http://schemas.openxmlformats.org/markup-compatibility/2006">
              <mc:Choice xmlns:v="urn:schemas-microsoft-com:vml" Requires="v">
                <p:oleObj name="Equation" r:id="rId8" imgW="660240" imgH="723600" progId="Equation.3">
                  <p:embed/>
                </p:oleObj>
              </mc:Choice>
              <mc:Fallback>
                <p:oleObj name="Equation" r:id="rId8" imgW="660240" imgH="723600" progId="Equation.3">
                  <p:embed/>
                  <p:pic>
                    <p:nvPicPr>
                      <p:cNvPr id="0" name="Object 3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01788" y="4721225"/>
                        <a:ext cx="839787" cy="91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921" name="Object 33">
            <a:extLst>
              <a:ext uri="{FF2B5EF4-FFF2-40B4-BE49-F238E27FC236}">
                <a16:creationId xmlns:a16="http://schemas.microsoft.com/office/drawing/2014/main" id="{FE5033BE-DA42-4465-9610-C6DA2558472E}"/>
              </a:ext>
            </a:extLst>
          </p:cNvPr>
          <p:cNvGraphicFramePr>
            <a:graphicFrameLocks noChangeAspect="1"/>
          </p:cNvGraphicFramePr>
          <p:nvPr/>
        </p:nvGraphicFramePr>
        <p:xfrm>
          <a:off x="3100388" y="4721225"/>
          <a:ext cx="788987" cy="917575"/>
        </p:xfrm>
        <a:graphic>
          <a:graphicData uri="http://schemas.openxmlformats.org/presentationml/2006/ole">
            <mc:AlternateContent xmlns:mc="http://schemas.openxmlformats.org/markup-compatibility/2006">
              <mc:Choice xmlns:v="urn:schemas-microsoft-com:vml" Requires="v">
                <p:oleObj name="Equation" r:id="rId10" imgW="622080" imgH="723600" progId="Equation.3">
                  <p:embed/>
                </p:oleObj>
              </mc:Choice>
              <mc:Fallback>
                <p:oleObj name="Equation" r:id="rId10" imgW="622080" imgH="723600" progId="Equation.3">
                  <p:embed/>
                  <p:pic>
                    <p:nvPicPr>
                      <p:cNvPr id="0" name="Object 3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00388" y="4721225"/>
                        <a:ext cx="788987" cy="91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922" name="Object 34">
            <a:extLst>
              <a:ext uri="{FF2B5EF4-FFF2-40B4-BE49-F238E27FC236}">
                <a16:creationId xmlns:a16="http://schemas.microsoft.com/office/drawing/2014/main" id="{87A9F82A-FE3A-4987-B4E8-49DB468AF567}"/>
              </a:ext>
            </a:extLst>
          </p:cNvPr>
          <p:cNvGraphicFramePr>
            <a:graphicFrameLocks noChangeAspect="1"/>
          </p:cNvGraphicFramePr>
          <p:nvPr/>
        </p:nvGraphicFramePr>
        <p:xfrm>
          <a:off x="4462463" y="4721225"/>
          <a:ext cx="1938337" cy="917575"/>
        </p:xfrm>
        <a:graphic>
          <a:graphicData uri="http://schemas.openxmlformats.org/presentationml/2006/ole">
            <mc:AlternateContent xmlns:mc="http://schemas.openxmlformats.org/markup-compatibility/2006">
              <mc:Choice xmlns:v="urn:schemas-microsoft-com:vml" Requires="v">
                <p:oleObj name="Equation" r:id="rId12" imgW="1523880" imgH="723600" progId="Equation.3">
                  <p:embed/>
                </p:oleObj>
              </mc:Choice>
              <mc:Fallback>
                <p:oleObj name="Equation" r:id="rId12" imgW="1523880" imgH="723600" progId="Equation.3">
                  <p:embed/>
                  <p:pic>
                    <p:nvPicPr>
                      <p:cNvPr id="0" name="Object 3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62463" y="4721225"/>
                        <a:ext cx="1938337" cy="91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wipe(left)">
                                      <p:cBhvr>
                                        <p:cTn id="7" dur="500"/>
                                        <p:tgtEl>
                                          <p:spTgt spid="37891">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44a.wav"/>
                                        </p:tgtEl>
                                      </p:cMediaNode>
                                    </p:audio>
                                  </p:subTnLst>
                                </p:cTn>
                              </p:par>
                            </p:childTnLst>
                          </p:cTn>
                        </p:par>
                        <p:par>
                          <p:cTn id="8" fill="hold" nodeType="afterGroup">
                            <p:stCondLst>
                              <p:cond delay="500"/>
                            </p:stCondLst>
                            <p:childTnLst>
                              <p:par>
                                <p:cTn id="9" presetID="22" presetClass="entr" presetSubtype="8" fill="hold" grpId="0" nodeType="afterEffect">
                                  <p:stCondLst>
                                    <p:cond delay="1000"/>
                                  </p:stCondLst>
                                  <p:childTnLst>
                                    <p:set>
                                      <p:cBhvr>
                                        <p:cTn id="10" dur="1" fill="hold">
                                          <p:stCondLst>
                                            <p:cond delay="0"/>
                                          </p:stCondLst>
                                        </p:cTn>
                                        <p:tgtEl>
                                          <p:spTgt spid="37904"/>
                                        </p:tgtEl>
                                        <p:attrNameLst>
                                          <p:attrName>style.visibility</p:attrName>
                                        </p:attrNameLst>
                                      </p:cBhvr>
                                      <p:to>
                                        <p:strVal val="visible"/>
                                      </p:to>
                                    </p:set>
                                    <p:animEffect transition="in" filter="wipe(left)">
                                      <p:cBhvr>
                                        <p:cTn id="11" dur="500"/>
                                        <p:tgtEl>
                                          <p:spTgt spid="37904"/>
                                        </p:tgtEl>
                                      </p:cBhvr>
                                    </p:animEffect>
                                  </p:childTnLst>
                                </p:cTn>
                              </p:par>
                            </p:childTnLst>
                          </p:cTn>
                        </p:par>
                        <p:par>
                          <p:cTn id="12" fill="hold" nodeType="afterGroup">
                            <p:stCondLst>
                              <p:cond delay="2000"/>
                            </p:stCondLst>
                            <p:childTnLst>
                              <p:par>
                                <p:cTn id="13" presetID="1" presetClass="entr" presetSubtype="0" fill="hold" nodeType="afterEffect">
                                  <p:stCondLst>
                                    <p:cond delay="0"/>
                                  </p:stCondLst>
                                  <p:childTnLst>
                                    <p:set>
                                      <p:cBhvr>
                                        <p:cTn id="14" dur="1" fill="hold">
                                          <p:stCondLst>
                                            <p:cond delay="499"/>
                                          </p:stCondLst>
                                        </p:cTn>
                                        <p:tgtEl>
                                          <p:spTgt spid="37911"/>
                                        </p:tgtEl>
                                        <p:attrNameLst>
                                          <p:attrName>style.visibility</p:attrName>
                                        </p:attrNameLst>
                                      </p:cBhvr>
                                      <p:to>
                                        <p:strVal val="visible"/>
                                      </p:to>
                                    </p:set>
                                  </p:childTnLst>
                                </p:cTn>
                              </p:par>
                            </p:childTnLst>
                          </p:cTn>
                        </p:par>
                        <p:par>
                          <p:cTn id="15" fill="hold" nodeType="afterGroup">
                            <p:stCondLst>
                              <p:cond delay="2500"/>
                            </p:stCondLst>
                            <p:childTnLst>
                              <p:par>
                                <p:cTn id="16" presetID="1" presetClass="entr" presetSubtype="0" fill="hold" nodeType="afterEffect">
                                  <p:stCondLst>
                                    <p:cond delay="0"/>
                                  </p:stCondLst>
                                  <p:childTnLst>
                                    <p:set>
                                      <p:cBhvr>
                                        <p:cTn id="17" dur="1" fill="hold">
                                          <p:stCondLst>
                                            <p:cond delay="499"/>
                                          </p:stCondLst>
                                        </p:cTn>
                                        <p:tgtEl>
                                          <p:spTgt spid="37912"/>
                                        </p:tgtEl>
                                        <p:attrNameLst>
                                          <p:attrName>style.visibility</p:attrName>
                                        </p:attrNameLst>
                                      </p:cBhvr>
                                      <p:to>
                                        <p:strVal val="visible"/>
                                      </p:to>
                                    </p:set>
                                  </p:childTnLst>
                                </p:cTn>
                              </p:par>
                            </p:childTnLst>
                          </p:cTn>
                        </p:par>
                        <p:par>
                          <p:cTn id="18" fill="hold" nodeType="afterGroup">
                            <p:stCondLst>
                              <p:cond delay="3000"/>
                            </p:stCondLst>
                            <p:childTnLst>
                              <p:par>
                                <p:cTn id="19" presetID="1" presetClass="entr" presetSubtype="0" fill="hold" nodeType="afterEffect">
                                  <p:stCondLst>
                                    <p:cond delay="0"/>
                                  </p:stCondLst>
                                  <p:childTnLst>
                                    <p:set>
                                      <p:cBhvr>
                                        <p:cTn id="20" dur="1" fill="hold">
                                          <p:stCondLst>
                                            <p:cond delay="499"/>
                                          </p:stCondLst>
                                        </p:cTn>
                                        <p:tgtEl>
                                          <p:spTgt spid="37913"/>
                                        </p:tgtEl>
                                        <p:attrNameLst>
                                          <p:attrName>style.visibility</p:attrName>
                                        </p:attrNameLst>
                                      </p:cBhvr>
                                      <p:to>
                                        <p:strVal val="visible"/>
                                      </p:to>
                                    </p:set>
                                  </p:childTnLst>
                                </p:cTn>
                              </p:par>
                            </p:childTnLst>
                          </p:cTn>
                        </p:par>
                        <p:par>
                          <p:cTn id="21" fill="hold" nodeType="afterGroup">
                            <p:stCondLst>
                              <p:cond delay="3500"/>
                            </p:stCondLst>
                            <p:childTnLst>
                              <p:par>
                                <p:cTn id="22" presetID="22" presetClass="entr" presetSubtype="8" fill="hold" nodeType="afterEffect">
                                  <p:stCondLst>
                                    <p:cond delay="0"/>
                                  </p:stCondLst>
                                  <p:childTnLst>
                                    <p:set>
                                      <p:cBhvr>
                                        <p:cTn id="23" dur="1" fill="hold">
                                          <p:stCondLst>
                                            <p:cond delay="0"/>
                                          </p:stCondLst>
                                        </p:cTn>
                                        <p:tgtEl>
                                          <p:spTgt spid="37918"/>
                                        </p:tgtEl>
                                        <p:attrNameLst>
                                          <p:attrName>style.visibility</p:attrName>
                                        </p:attrNameLst>
                                      </p:cBhvr>
                                      <p:to>
                                        <p:strVal val="visible"/>
                                      </p:to>
                                    </p:set>
                                    <p:animEffect transition="in" filter="wipe(left)">
                                      <p:cBhvr>
                                        <p:cTn id="24" dur="500"/>
                                        <p:tgtEl>
                                          <p:spTgt spid="37918"/>
                                        </p:tgtEl>
                                      </p:cBhvr>
                                    </p:animEffect>
                                  </p:childTnLst>
                                </p:cTn>
                              </p:par>
                            </p:childTnLst>
                          </p:cTn>
                        </p:par>
                        <p:par>
                          <p:cTn id="25" fill="hold" nodeType="afterGroup">
                            <p:stCondLst>
                              <p:cond delay="4000"/>
                            </p:stCondLst>
                            <p:childTnLst>
                              <p:par>
                                <p:cTn id="26" presetID="22" presetClass="entr" presetSubtype="8" fill="hold" grpId="0" nodeType="afterEffect">
                                  <p:stCondLst>
                                    <p:cond delay="0"/>
                                  </p:stCondLst>
                                  <p:childTnLst>
                                    <p:set>
                                      <p:cBhvr>
                                        <p:cTn id="27" dur="1" fill="hold">
                                          <p:stCondLst>
                                            <p:cond delay="0"/>
                                          </p:stCondLst>
                                        </p:cTn>
                                        <p:tgtEl>
                                          <p:spTgt spid="37919"/>
                                        </p:tgtEl>
                                        <p:attrNameLst>
                                          <p:attrName>style.visibility</p:attrName>
                                        </p:attrNameLst>
                                      </p:cBhvr>
                                      <p:to>
                                        <p:strVal val="visible"/>
                                      </p:to>
                                    </p:set>
                                    <p:animEffect transition="in" filter="wipe(left)">
                                      <p:cBhvr>
                                        <p:cTn id="28" dur="500"/>
                                        <p:tgtEl>
                                          <p:spTgt spid="37919"/>
                                        </p:tgtEl>
                                      </p:cBhvr>
                                    </p:animEffect>
                                  </p:childTnLst>
                                </p:cTn>
                              </p:par>
                            </p:childTnLst>
                          </p:cTn>
                        </p:par>
                        <p:par>
                          <p:cTn id="29" fill="hold" nodeType="afterGroup">
                            <p:stCondLst>
                              <p:cond delay="4500"/>
                            </p:stCondLst>
                            <p:childTnLst>
                              <p:par>
                                <p:cTn id="30" presetID="1" presetClass="entr" presetSubtype="0" fill="hold" grpId="0" nodeType="afterEffect">
                                  <p:stCondLst>
                                    <p:cond delay="0"/>
                                  </p:stCondLst>
                                  <p:childTnLst>
                                    <p:set>
                                      <p:cBhvr>
                                        <p:cTn id="31" dur="1" fill="hold">
                                          <p:stCondLst>
                                            <p:cond delay="499"/>
                                          </p:stCondLst>
                                        </p:cTn>
                                        <p:tgtEl>
                                          <p:spTgt spid="37917"/>
                                        </p:tgtEl>
                                        <p:attrNameLst>
                                          <p:attrName>style.visibility</p:attrName>
                                        </p:attrNameLst>
                                      </p:cBhvr>
                                      <p:to>
                                        <p:strVal val="visible"/>
                                      </p:to>
                                    </p:set>
                                  </p:childTnLst>
                                </p:cTn>
                              </p:par>
                            </p:childTnLst>
                          </p:cTn>
                        </p:par>
                        <p:par>
                          <p:cTn id="32" fill="hold" nodeType="afterGroup">
                            <p:stCondLst>
                              <p:cond delay="5000"/>
                            </p:stCondLst>
                            <p:childTnLst>
                              <p:par>
                                <p:cTn id="33" presetID="22" presetClass="entr" presetSubtype="8" fill="hold" nodeType="afterEffect">
                                  <p:stCondLst>
                                    <p:cond delay="2000"/>
                                  </p:stCondLst>
                                  <p:childTnLst>
                                    <p:set>
                                      <p:cBhvr>
                                        <p:cTn id="34" dur="1" fill="hold">
                                          <p:stCondLst>
                                            <p:cond delay="0"/>
                                          </p:stCondLst>
                                        </p:cTn>
                                        <p:tgtEl>
                                          <p:spTgt spid="37909"/>
                                        </p:tgtEl>
                                        <p:attrNameLst>
                                          <p:attrName>style.visibility</p:attrName>
                                        </p:attrNameLst>
                                      </p:cBhvr>
                                      <p:to>
                                        <p:strVal val="visible"/>
                                      </p:to>
                                    </p:set>
                                    <p:animEffect transition="in" filter="wipe(left)">
                                      <p:cBhvr>
                                        <p:cTn id="35" dur="500"/>
                                        <p:tgtEl>
                                          <p:spTgt spid="37909"/>
                                        </p:tgtEl>
                                      </p:cBhvr>
                                    </p:animEffect>
                                  </p:childTnLst>
                                </p:cTn>
                              </p:par>
                            </p:childTnLst>
                          </p:cTn>
                        </p:par>
                        <p:par>
                          <p:cTn id="36" fill="hold" nodeType="afterGroup">
                            <p:stCondLst>
                              <p:cond delay="7500"/>
                            </p:stCondLst>
                            <p:childTnLst>
                              <p:par>
                                <p:cTn id="37" presetID="1" presetClass="entr" presetSubtype="0" fill="hold" nodeType="afterEffect">
                                  <p:stCondLst>
                                    <p:cond delay="0"/>
                                  </p:stCondLst>
                                  <p:childTnLst>
                                    <p:set>
                                      <p:cBhvr>
                                        <p:cTn id="38" dur="1" fill="hold">
                                          <p:stCondLst>
                                            <p:cond delay="499"/>
                                          </p:stCondLst>
                                        </p:cTn>
                                        <p:tgtEl>
                                          <p:spTgt spid="37915"/>
                                        </p:tgtEl>
                                        <p:attrNameLst>
                                          <p:attrName>style.visibility</p:attrName>
                                        </p:attrNameLst>
                                      </p:cBhvr>
                                      <p:to>
                                        <p:strVal val="visible"/>
                                      </p:to>
                                    </p:set>
                                  </p:childTnLst>
                                </p:cTn>
                              </p:par>
                            </p:childTnLst>
                          </p:cTn>
                        </p:par>
                        <p:par>
                          <p:cTn id="39" fill="hold" nodeType="afterGroup">
                            <p:stCondLst>
                              <p:cond delay="8000"/>
                            </p:stCondLst>
                            <p:childTnLst>
                              <p:par>
                                <p:cTn id="40" presetID="1" presetClass="entr" presetSubtype="0" fill="hold" nodeType="afterEffect">
                                  <p:stCondLst>
                                    <p:cond delay="0"/>
                                  </p:stCondLst>
                                  <p:childTnLst>
                                    <p:set>
                                      <p:cBhvr>
                                        <p:cTn id="41" dur="1" fill="hold">
                                          <p:stCondLst>
                                            <p:cond delay="499"/>
                                          </p:stCondLst>
                                        </p:cTn>
                                        <p:tgtEl>
                                          <p:spTgt spid="37914"/>
                                        </p:tgtEl>
                                        <p:attrNameLst>
                                          <p:attrName>style.visibility</p:attrName>
                                        </p:attrNameLst>
                                      </p:cBhvr>
                                      <p:to>
                                        <p:strVal val="visible"/>
                                      </p:to>
                                    </p:set>
                                  </p:childTnLst>
                                </p:cTn>
                              </p:par>
                            </p:childTnLst>
                          </p:cTn>
                        </p:par>
                        <p:par>
                          <p:cTn id="42" fill="hold" nodeType="afterGroup">
                            <p:stCondLst>
                              <p:cond delay="8500"/>
                            </p:stCondLst>
                            <p:childTnLst>
                              <p:par>
                                <p:cTn id="43" presetID="1" presetClass="entr" presetSubtype="0" fill="hold" grpId="0" nodeType="afterEffect">
                                  <p:stCondLst>
                                    <p:cond delay="0"/>
                                  </p:stCondLst>
                                  <p:childTnLst>
                                    <p:set>
                                      <p:cBhvr>
                                        <p:cTn id="44" dur="1" fill="hold">
                                          <p:stCondLst>
                                            <p:cond delay="499"/>
                                          </p:stCondLst>
                                        </p:cTn>
                                        <p:tgtEl>
                                          <p:spTgt spid="37916"/>
                                        </p:tgtEl>
                                        <p:attrNameLst>
                                          <p:attrName>style.visibility</p:attrName>
                                        </p:attrNameLst>
                                      </p:cBhvr>
                                      <p:to>
                                        <p:strVal val="visible"/>
                                      </p:to>
                                    </p:set>
                                  </p:childTnLst>
                                </p:cTn>
                              </p:par>
                            </p:childTnLst>
                          </p:cTn>
                        </p:par>
                        <p:par>
                          <p:cTn id="45" fill="hold" nodeType="afterGroup">
                            <p:stCondLst>
                              <p:cond delay="9000"/>
                            </p:stCondLst>
                            <p:childTnLst>
                              <p:par>
                                <p:cTn id="46" presetID="22" presetClass="entr" presetSubtype="8" fill="hold" grpId="0" nodeType="afterEffect">
                                  <p:stCondLst>
                                    <p:cond delay="4000"/>
                                  </p:stCondLst>
                                  <p:childTnLst>
                                    <p:set>
                                      <p:cBhvr>
                                        <p:cTn id="47" dur="1" fill="hold">
                                          <p:stCondLst>
                                            <p:cond delay="0"/>
                                          </p:stCondLst>
                                        </p:cTn>
                                        <p:tgtEl>
                                          <p:spTgt spid="37895"/>
                                        </p:tgtEl>
                                        <p:attrNameLst>
                                          <p:attrName>style.visibility</p:attrName>
                                        </p:attrNameLst>
                                      </p:cBhvr>
                                      <p:to>
                                        <p:strVal val="visible"/>
                                      </p:to>
                                    </p:set>
                                    <p:animEffect transition="in" filter="wipe(left)">
                                      <p:cBhvr>
                                        <p:cTn id="48" dur="500"/>
                                        <p:tgtEl>
                                          <p:spTgt spid="37895"/>
                                        </p:tgtEl>
                                      </p:cBhvr>
                                    </p:animEffect>
                                  </p:childTnLst>
                                  <p:subTnLst>
                                    <p:cmd type="evt" cmd="onstopaudio">
                                      <p:cBhvr>
                                        <p:cTn display="0" masterRel="sameClick">
                                          <p:stCondLst>
                                            <p:cond evt="begin" delay="0">
                                              <p:tn val="46"/>
                                            </p:cond>
                                          </p:stCondLst>
                                        </p:cTn>
                                        <p:tgtEl>
                                          <p:sldTgt/>
                                        </p:tgtEl>
                                      </p:cBhvr>
                                    </p:cmd>
                                  </p:sub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37905"/>
                                        </p:tgtEl>
                                        <p:attrNameLst>
                                          <p:attrName>style.visibility</p:attrName>
                                        </p:attrNameLst>
                                      </p:cBhvr>
                                      <p:to>
                                        <p:strVal val="visible"/>
                                      </p:to>
                                    </p:set>
                                    <p:animEffect transition="in" filter="wipe(left)">
                                      <p:cBhvr>
                                        <p:cTn id="53" dur="500"/>
                                        <p:tgtEl>
                                          <p:spTgt spid="37905"/>
                                        </p:tgtEl>
                                      </p:cBhvr>
                                    </p:animEffect>
                                  </p:childTnLst>
                                  <p:subTnLst>
                                    <p:audio>
                                      <p:cMediaNode>
                                        <p:cTn display="0" masterRel="sameClick">
                                          <p:stCondLst>
                                            <p:cond evt="begin" delay="0">
                                              <p:tn val="51"/>
                                            </p:cond>
                                          </p:stCondLst>
                                          <p:endCondLst>
                                            <p:cond evt="onStopAudio" delay="0">
                                              <p:tgtEl>
                                                <p:sldTgt/>
                                              </p:tgtEl>
                                            </p:cond>
                                          </p:endCondLst>
                                        </p:cTn>
                                        <p:tgtEl>
                                          <p:sndTgt r:embed="rId4" name="044b.wav"/>
                                        </p:tgtEl>
                                      </p:cMediaNode>
                                    </p:audio>
                                  </p:sub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nodeType="clickEffect">
                                  <p:stCondLst>
                                    <p:cond delay="0"/>
                                  </p:stCondLst>
                                  <p:childTnLst>
                                    <p:set>
                                      <p:cBhvr>
                                        <p:cTn id="57" dur="1" fill="hold">
                                          <p:stCondLst>
                                            <p:cond delay="0"/>
                                          </p:stCondLst>
                                        </p:cTn>
                                        <p:tgtEl>
                                          <p:spTgt spid="37920"/>
                                        </p:tgtEl>
                                        <p:attrNameLst>
                                          <p:attrName>style.visibility</p:attrName>
                                        </p:attrNameLst>
                                      </p:cBhvr>
                                      <p:to>
                                        <p:strVal val="visible"/>
                                      </p:to>
                                    </p:set>
                                    <p:animEffect transition="in" filter="wipe(left)">
                                      <p:cBhvr>
                                        <p:cTn id="58" dur="500"/>
                                        <p:tgtEl>
                                          <p:spTgt spid="37920"/>
                                        </p:tgtEl>
                                      </p:cBhvr>
                                    </p:animEffect>
                                  </p:childTnLst>
                                  <p:subTnLst>
                                    <p:audio>
                                      <p:cMediaNode>
                                        <p:cTn display="0" masterRel="sameClick">
                                          <p:stCondLst>
                                            <p:cond evt="begin" delay="0">
                                              <p:tn val="56"/>
                                            </p:cond>
                                          </p:stCondLst>
                                          <p:endCondLst>
                                            <p:cond evt="onStopAudio" delay="0">
                                              <p:tgtEl>
                                                <p:sldTgt/>
                                              </p:tgtEl>
                                            </p:cond>
                                          </p:endCondLst>
                                        </p:cTn>
                                        <p:tgtEl>
                                          <p:sndTgt r:embed="rId5" name="044c.wav"/>
                                        </p:tgtEl>
                                      </p:cMediaNode>
                                    </p:audio>
                                  </p:sub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nodeType="clickEffect">
                                  <p:stCondLst>
                                    <p:cond delay="0"/>
                                  </p:stCondLst>
                                  <p:childTnLst>
                                    <p:set>
                                      <p:cBhvr>
                                        <p:cTn id="62" dur="1" fill="hold">
                                          <p:stCondLst>
                                            <p:cond delay="0"/>
                                          </p:stCondLst>
                                        </p:cTn>
                                        <p:tgtEl>
                                          <p:spTgt spid="37921"/>
                                        </p:tgtEl>
                                        <p:attrNameLst>
                                          <p:attrName>style.visibility</p:attrName>
                                        </p:attrNameLst>
                                      </p:cBhvr>
                                      <p:to>
                                        <p:strVal val="visible"/>
                                      </p:to>
                                    </p:set>
                                    <p:animEffect transition="in" filter="wipe(left)">
                                      <p:cBhvr>
                                        <p:cTn id="63" dur="500"/>
                                        <p:tgtEl>
                                          <p:spTgt spid="37921"/>
                                        </p:tgtEl>
                                      </p:cBhvr>
                                    </p:animEffect>
                                  </p:childTnLst>
                                  <p:subTnLst>
                                    <p:audio>
                                      <p:cMediaNode>
                                        <p:cTn display="0" masterRel="sameClick">
                                          <p:stCondLst>
                                            <p:cond evt="begin" delay="0">
                                              <p:tn val="61"/>
                                            </p:cond>
                                          </p:stCondLst>
                                          <p:endCondLst>
                                            <p:cond evt="onStopAudio" delay="0">
                                              <p:tgtEl>
                                                <p:sldTgt/>
                                              </p:tgtEl>
                                            </p:cond>
                                          </p:endCondLst>
                                        </p:cTn>
                                        <p:tgtEl>
                                          <p:sndTgt r:embed="rId6" name="044d.wav"/>
                                        </p:tgtEl>
                                      </p:cMediaNode>
                                    </p:audio>
                                  </p:sub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8" fill="hold" nodeType="clickEffect">
                                  <p:stCondLst>
                                    <p:cond delay="0"/>
                                  </p:stCondLst>
                                  <p:childTnLst>
                                    <p:set>
                                      <p:cBhvr>
                                        <p:cTn id="67" dur="1" fill="hold">
                                          <p:stCondLst>
                                            <p:cond delay="0"/>
                                          </p:stCondLst>
                                        </p:cTn>
                                        <p:tgtEl>
                                          <p:spTgt spid="37922"/>
                                        </p:tgtEl>
                                        <p:attrNameLst>
                                          <p:attrName>style.visibility</p:attrName>
                                        </p:attrNameLst>
                                      </p:cBhvr>
                                      <p:to>
                                        <p:strVal val="visible"/>
                                      </p:to>
                                    </p:set>
                                    <p:animEffect transition="in" filter="wipe(left)">
                                      <p:cBhvr>
                                        <p:cTn id="68" dur="500"/>
                                        <p:tgtEl>
                                          <p:spTgt spid="37922"/>
                                        </p:tgtEl>
                                      </p:cBhvr>
                                    </p:animEffect>
                                  </p:childTnLst>
                                  <p:subTnLst>
                                    <p:audio>
                                      <p:cMediaNode>
                                        <p:cTn display="0" masterRel="sameClick">
                                          <p:stCondLst>
                                            <p:cond evt="begin" delay="0">
                                              <p:tn val="66"/>
                                            </p:cond>
                                          </p:stCondLst>
                                          <p:endCondLst>
                                            <p:cond evt="onStopAudio" delay="0">
                                              <p:tgtEl>
                                                <p:sldTgt/>
                                              </p:tgtEl>
                                            </p:cond>
                                          </p:endCondLst>
                                        </p:cTn>
                                        <p:tgtEl>
                                          <p:sndTgt r:embed="rId7" name="044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utoUpdateAnimBg="0" advAuto="0"/>
      <p:bldP spid="37895" grpId="0" autoUpdateAnimBg="0"/>
      <p:bldP spid="37904" grpId="0" autoUpdateAnimBg="0"/>
      <p:bldP spid="37905" grpId="0" autoUpdateAnimBg="0"/>
      <p:bldP spid="37916" grpId="0" autoUpdateAnimBg="0"/>
      <p:bldP spid="37917" grpId="0" autoUpdateAnimBg="0"/>
      <p:bldP spid="3791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2B14C8C2-497F-4306-A271-D390C9458F1B}"/>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56323" name="Rectangle 3">
            <a:extLst>
              <a:ext uri="{FF2B5EF4-FFF2-40B4-BE49-F238E27FC236}">
                <a16:creationId xmlns:a16="http://schemas.microsoft.com/office/drawing/2014/main" id="{DF778A57-CE01-49C6-B177-08A486049163}"/>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projectile is fired horizontally from the edge of a cliff at 12 m s</a:t>
            </a:r>
            <a:r>
              <a:rPr lang="en-US" altLang="en-US" sz="1800" baseline="40000">
                <a:latin typeface="Times New Roman" panose="02020603050405020304" pitchFamily="18" charset="0"/>
              </a:rPr>
              <a:t>-1</a:t>
            </a:r>
            <a:r>
              <a:rPr lang="en-US" altLang="en-US" sz="1800">
                <a:latin typeface="Times New Roman" panose="02020603050405020304" pitchFamily="18" charset="0"/>
              </a:rPr>
              <a:t> and hits the sea 60 m away.  Find:</a:t>
            </a:r>
          </a:p>
        </p:txBody>
      </p:sp>
      <p:sp>
        <p:nvSpPr>
          <p:cNvPr id="56324" name="Text Box 4">
            <a:extLst>
              <a:ext uri="{FF2B5EF4-FFF2-40B4-BE49-F238E27FC236}">
                <a16:creationId xmlns:a16="http://schemas.microsoft.com/office/drawing/2014/main" id="{7A69043F-F235-472E-9B1E-A25424272324}"/>
              </a:ext>
            </a:extLst>
          </p:cNvPr>
          <p:cNvSpPr txBox="1">
            <a:spLocks noChangeArrowheads="1"/>
          </p:cNvSpPr>
          <p:nvPr/>
        </p:nvSpPr>
        <p:spPr bwMode="auto">
          <a:xfrm>
            <a:off x="1143000" y="1600200"/>
            <a:ext cx="2298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44 continued</a:t>
            </a:r>
          </a:p>
        </p:txBody>
      </p:sp>
      <p:sp>
        <p:nvSpPr>
          <p:cNvPr id="56325" name="AutoShape 5">
            <a:hlinkClick r:id="" action="ppaction://hlinkshowjump?jump=firstslide" highlightClick="1" endSnd="1"/>
            <a:extLst>
              <a:ext uri="{FF2B5EF4-FFF2-40B4-BE49-F238E27FC236}">
                <a16:creationId xmlns:a16="http://schemas.microsoft.com/office/drawing/2014/main" id="{B56A2620-D925-44A2-AD6D-68D85992F6F0}"/>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6326" name="AutoShape 6">
            <a:hlinkClick r:id="" action="ppaction://hlinkshowjump?jump=previousslide" highlightClick="1" endSnd="1"/>
            <a:extLst>
              <a:ext uri="{FF2B5EF4-FFF2-40B4-BE49-F238E27FC236}">
                <a16:creationId xmlns:a16="http://schemas.microsoft.com/office/drawing/2014/main" id="{19038DDF-B412-47D6-B966-AB1C8F8EEB03}"/>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6327" name="Text Box 7">
            <a:extLst>
              <a:ext uri="{FF2B5EF4-FFF2-40B4-BE49-F238E27FC236}">
                <a16:creationId xmlns:a16="http://schemas.microsoft.com/office/drawing/2014/main" id="{ACEF6E23-FC8A-41CA-8828-8DCDD8965773}"/>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56328" name="Text Box 8">
            <a:extLst>
              <a:ext uri="{FF2B5EF4-FFF2-40B4-BE49-F238E27FC236}">
                <a16:creationId xmlns:a16="http://schemas.microsoft.com/office/drawing/2014/main" id="{D8962536-0A95-4C49-AA78-9FFCEB18B2BA}"/>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56329" name="AutoShape 9">
            <a:hlinkClick r:id="" action="ppaction://hlinkshowjump?jump=nextslide" highlightClick="1" endSnd="1"/>
            <a:extLst>
              <a:ext uri="{FF2B5EF4-FFF2-40B4-BE49-F238E27FC236}">
                <a16:creationId xmlns:a16="http://schemas.microsoft.com/office/drawing/2014/main" id="{2DD565F3-A585-4D6F-9621-7E7D78E102EE}"/>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6330" name="Rectangle 10">
            <a:extLst>
              <a:ext uri="{FF2B5EF4-FFF2-40B4-BE49-F238E27FC236}">
                <a16:creationId xmlns:a16="http://schemas.microsoft.com/office/drawing/2014/main" id="{F6FBA25B-D36E-4DE4-8EF1-94EC00EA137B}"/>
              </a:ext>
            </a:extLst>
          </p:cNvPr>
          <p:cNvSpPr>
            <a:spLocks noChangeArrowheads="1"/>
          </p:cNvSpPr>
          <p:nvPr/>
        </p:nvSpPr>
        <p:spPr bwMode="auto">
          <a:xfrm>
            <a:off x="1220788" y="2743200"/>
            <a:ext cx="79232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b) the height of the starting point above the sea level</a:t>
            </a:r>
            <a:endParaRPr lang="en-US" altLang="en-US" sz="1400"/>
          </a:p>
        </p:txBody>
      </p:sp>
      <p:sp>
        <p:nvSpPr>
          <p:cNvPr id="56332" name="Arc 12">
            <a:extLst>
              <a:ext uri="{FF2B5EF4-FFF2-40B4-BE49-F238E27FC236}">
                <a16:creationId xmlns:a16="http://schemas.microsoft.com/office/drawing/2014/main" id="{37CEC61F-AD84-4AB2-8763-DFC020676525}"/>
              </a:ext>
            </a:extLst>
          </p:cNvPr>
          <p:cNvSpPr>
            <a:spLocks/>
          </p:cNvSpPr>
          <p:nvPr/>
        </p:nvSpPr>
        <p:spPr bwMode="auto">
          <a:xfrm>
            <a:off x="6397625" y="3355975"/>
            <a:ext cx="1933575" cy="1144588"/>
          </a:xfrm>
          <a:custGeom>
            <a:avLst/>
            <a:gdLst>
              <a:gd name="G0" fmla="+- 0 0 0"/>
              <a:gd name="G1" fmla="+- 21600 0 0"/>
              <a:gd name="G2" fmla="+- 21600 0 0"/>
              <a:gd name="T0" fmla="*/ 0 w 20807"/>
              <a:gd name="T1" fmla="*/ 0 h 21600"/>
              <a:gd name="T2" fmla="*/ 20807 w 20807"/>
              <a:gd name="T3" fmla="*/ 15802 h 21600"/>
              <a:gd name="T4" fmla="*/ 0 w 20807"/>
              <a:gd name="T5" fmla="*/ 21600 h 21600"/>
            </a:gdLst>
            <a:ahLst/>
            <a:cxnLst>
              <a:cxn ang="0">
                <a:pos x="T0" y="T1"/>
              </a:cxn>
              <a:cxn ang="0">
                <a:pos x="T2" y="T3"/>
              </a:cxn>
              <a:cxn ang="0">
                <a:pos x="T4" y="T5"/>
              </a:cxn>
            </a:cxnLst>
            <a:rect l="0" t="0" r="r" b="b"/>
            <a:pathLst>
              <a:path w="20807" h="21600" fill="none" extrusionOk="0">
                <a:moveTo>
                  <a:pt x="0" y="0"/>
                </a:moveTo>
                <a:cubicBezTo>
                  <a:pt x="9696" y="0"/>
                  <a:pt x="18204" y="6461"/>
                  <a:pt x="20807" y="15801"/>
                </a:cubicBezTo>
              </a:path>
              <a:path w="20807" h="21600" stroke="0" extrusionOk="0">
                <a:moveTo>
                  <a:pt x="0" y="0"/>
                </a:moveTo>
                <a:cubicBezTo>
                  <a:pt x="9696" y="0"/>
                  <a:pt x="18204" y="6461"/>
                  <a:pt x="20807" y="15801"/>
                </a:cubicBezTo>
                <a:lnTo>
                  <a:pt x="0"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6333" name="Line 13">
            <a:extLst>
              <a:ext uri="{FF2B5EF4-FFF2-40B4-BE49-F238E27FC236}">
                <a16:creationId xmlns:a16="http://schemas.microsoft.com/office/drawing/2014/main" id="{4DE92A46-87FF-4D80-96B3-0D174C417435}"/>
              </a:ext>
            </a:extLst>
          </p:cNvPr>
          <p:cNvSpPr>
            <a:spLocks noChangeShapeType="1"/>
          </p:cNvSpPr>
          <p:nvPr/>
        </p:nvSpPr>
        <p:spPr bwMode="auto">
          <a:xfrm>
            <a:off x="5584825" y="3355975"/>
            <a:ext cx="762000" cy="0"/>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6334" name="Line 14">
            <a:extLst>
              <a:ext uri="{FF2B5EF4-FFF2-40B4-BE49-F238E27FC236}">
                <a16:creationId xmlns:a16="http://schemas.microsoft.com/office/drawing/2014/main" id="{C6B337AC-9A5A-4404-9EA1-69A0D9C1158F}"/>
              </a:ext>
            </a:extLst>
          </p:cNvPr>
          <p:cNvSpPr>
            <a:spLocks noChangeShapeType="1"/>
          </p:cNvSpPr>
          <p:nvPr/>
        </p:nvSpPr>
        <p:spPr bwMode="auto">
          <a:xfrm>
            <a:off x="6346825" y="3355975"/>
            <a:ext cx="0" cy="927100"/>
          </a:xfrm>
          <a:prstGeom prst="line">
            <a:avLst/>
          </a:prstGeom>
          <a:noFill/>
          <a:ln w="9525">
            <a:solidFill>
              <a:srgbClr val="66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6335" name="Freeform 15">
            <a:extLst>
              <a:ext uri="{FF2B5EF4-FFF2-40B4-BE49-F238E27FC236}">
                <a16:creationId xmlns:a16="http://schemas.microsoft.com/office/drawing/2014/main" id="{9C5032EA-1B81-4820-B8A0-4EB7144B5C94}"/>
              </a:ext>
            </a:extLst>
          </p:cNvPr>
          <p:cNvSpPr>
            <a:spLocks/>
          </p:cNvSpPr>
          <p:nvPr/>
        </p:nvSpPr>
        <p:spPr bwMode="auto">
          <a:xfrm>
            <a:off x="6346825" y="4168775"/>
            <a:ext cx="1984375" cy="101600"/>
          </a:xfrm>
          <a:custGeom>
            <a:avLst/>
            <a:gdLst>
              <a:gd name="T0" fmla="*/ 0 w 1104"/>
              <a:gd name="T1" fmla="*/ 64 h 64"/>
              <a:gd name="T2" fmla="*/ 104 w 1104"/>
              <a:gd name="T3" fmla="*/ 40 h 64"/>
              <a:gd name="T4" fmla="*/ 168 w 1104"/>
              <a:gd name="T5" fmla="*/ 16 h 64"/>
              <a:gd name="T6" fmla="*/ 216 w 1104"/>
              <a:gd name="T7" fmla="*/ 8 h 64"/>
              <a:gd name="T8" fmla="*/ 264 w 1104"/>
              <a:gd name="T9" fmla="*/ 32 h 64"/>
              <a:gd name="T10" fmla="*/ 336 w 1104"/>
              <a:gd name="T11" fmla="*/ 32 h 64"/>
              <a:gd name="T12" fmla="*/ 440 w 1104"/>
              <a:gd name="T13" fmla="*/ 48 h 64"/>
              <a:gd name="T14" fmla="*/ 608 w 1104"/>
              <a:gd name="T15" fmla="*/ 16 h 64"/>
              <a:gd name="T16" fmla="*/ 664 w 1104"/>
              <a:gd name="T17" fmla="*/ 0 h 64"/>
              <a:gd name="T18" fmla="*/ 728 w 1104"/>
              <a:gd name="T19" fmla="*/ 16 h 64"/>
              <a:gd name="T20" fmla="*/ 856 w 1104"/>
              <a:gd name="T21" fmla="*/ 48 h 64"/>
              <a:gd name="T22" fmla="*/ 912 w 1104"/>
              <a:gd name="T23" fmla="*/ 48 h 64"/>
              <a:gd name="T24" fmla="*/ 976 w 1104"/>
              <a:gd name="T25" fmla="*/ 48 h 64"/>
              <a:gd name="T26" fmla="*/ 1048 w 1104"/>
              <a:gd name="T27" fmla="*/ 16 h 64"/>
              <a:gd name="T28" fmla="*/ 1104 w 1104"/>
              <a:gd name="T29"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04" h="64">
                <a:moveTo>
                  <a:pt x="0" y="64"/>
                </a:moveTo>
                <a:cubicBezTo>
                  <a:pt x="38" y="56"/>
                  <a:pt x="76" y="48"/>
                  <a:pt x="104" y="40"/>
                </a:cubicBezTo>
                <a:cubicBezTo>
                  <a:pt x="132" y="32"/>
                  <a:pt x="149" y="21"/>
                  <a:pt x="168" y="16"/>
                </a:cubicBezTo>
                <a:cubicBezTo>
                  <a:pt x="187" y="11"/>
                  <a:pt x="200" y="5"/>
                  <a:pt x="216" y="8"/>
                </a:cubicBezTo>
                <a:cubicBezTo>
                  <a:pt x="232" y="11"/>
                  <a:pt x="244" y="28"/>
                  <a:pt x="264" y="32"/>
                </a:cubicBezTo>
                <a:cubicBezTo>
                  <a:pt x="284" y="36"/>
                  <a:pt x="307" y="29"/>
                  <a:pt x="336" y="32"/>
                </a:cubicBezTo>
                <a:cubicBezTo>
                  <a:pt x="365" y="35"/>
                  <a:pt x="395" y="51"/>
                  <a:pt x="440" y="48"/>
                </a:cubicBezTo>
                <a:cubicBezTo>
                  <a:pt x="485" y="45"/>
                  <a:pt x="571" y="24"/>
                  <a:pt x="608" y="16"/>
                </a:cubicBezTo>
                <a:cubicBezTo>
                  <a:pt x="645" y="8"/>
                  <a:pt x="644" y="0"/>
                  <a:pt x="664" y="0"/>
                </a:cubicBezTo>
                <a:cubicBezTo>
                  <a:pt x="684" y="0"/>
                  <a:pt x="696" y="8"/>
                  <a:pt x="728" y="16"/>
                </a:cubicBezTo>
                <a:cubicBezTo>
                  <a:pt x="760" y="24"/>
                  <a:pt x="825" y="43"/>
                  <a:pt x="856" y="48"/>
                </a:cubicBezTo>
                <a:cubicBezTo>
                  <a:pt x="887" y="53"/>
                  <a:pt x="892" y="48"/>
                  <a:pt x="912" y="48"/>
                </a:cubicBezTo>
                <a:cubicBezTo>
                  <a:pt x="932" y="48"/>
                  <a:pt x="953" y="53"/>
                  <a:pt x="976" y="48"/>
                </a:cubicBezTo>
                <a:cubicBezTo>
                  <a:pt x="999" y="43"/>
                  <a:pt x="1027" y="21"/>
                  <a:pt x="1048" y="16"/>
                </a:cubicBezTo>
                <a:cubicBezTo>
                  <a:pt x="1069" y="11"/>
                  <a:pt x="1093" y="17"/>
                  <a:pt x="1104" y="16"/>
                </a:cubicBezTo>
              </a:path>
            </a:pathLst>
          </a:custGeom>
          <a:noFill/>
          <a:ln w="9525">
            <a:solidFill>
              <a:srgbClr val="99CC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6336" name="Line 16">
            <a:extLst>
              <a:ext uri="{FF2B5EF4-FFF2-40B4-BE49-F238E27FC236}">
                <a16:creationId xmlns:a16="http://schemas.microsoft.com/office/drawing/2014/main" id="{BA01214A-EFA9-4916-A1D9-FAAEE0B7ACCF}"/>
              </a:ext>
            </a:extLst>
          </p:cNvPr>
          <p:cNvSpPr>
            <a:spLocks noChangeShapeType="1"/>
          </p:cNvSpPr>
          <p:nvPr/>
        </p:nvSpPr>
        <p:spPr bwMode="auto">
          <a:xfrm>
            <a:off x="7535863" y="4283075"/>
            <a:ext cx="79533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6337" name="Line 17">
            <a:extLst>
              <a:ext uri="{FF2B5EF4-FFF2-40B4-BE49-F238E27FC236}">
                <a16:creationId xmlns:a16="http://schemas.microsoft.com/office/drawing/2014/main" id="{5B5A887A-7B33-4B62-AF0B-A0DB39827E78}"/>
              </a:ext>
            </a:extLst>
          </p:cNvPr>
          <p:cNvSpPr>
            <a:spLocks noChangeShapeType="1"/>
          </p:cNvSpPr>
          <p:nvPr/>
        </p:nvSpPr>
        <p:spPr bwMode="auto">
          <a:xfrm>
            <a:off x="6346825" y="4283075"/>
            <a:ext cx="733425"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6338" name="Text Box 18">
            <a:extLst>
              <a:ext uri="{FF2B5EF4-FFF2-40B4-BE49-F238E27FC236}">
                <a16:creationId xmlns:a16="http://schemas.microsoft.com/office/drawing/2014/main" id="{CE6B82D9-2254-452D-BEE6-8B8441F0B6B0}"/>
              </a:ext>
            </a:extLst>
          </p:cNvPr>
          <p:cNvSpPr txBox="1">
            <a:spLocks noChangeArrowheads="1"/>
          </p:cNvSpPr>
          <p:nvPr/>
        </p:nvSpPr>
        <p:spPr bwMode="auto">
          <a:xfrm>
            <a:off x="7080250" y="4168775"/>
            <a:ext cx="5778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t>60 m</a:t>
            </a:r>
            <a:endParaRPr lang="en-US" altLang="en-US" sz="1400"/>
          </a:p>
        </p:txBody>
      </p:sp>
      <p:sp>
        <p:nvSpPr>
          <p:cNvPr id="56339" name="Text Box 19">
            <a:extLst>
              <a:ext uri="{FF2B5EF4-FFF2-40B4-BE49-F238E27FC236}">
                <a16:creationId xmlns:a16="http://schemas.microsoft.com/office/drawing/2014/main" id="{7183A7C6-E16F-48F7-99DA-2A1251122366}"/>
              </a:ext>
            </a:extLst>
          </p:cNvPr>
          <p:cNvSpPr txBox="1">
            <a:spLocks noChangeArrowheads="1"/>
          </p:cNvSpPr>
          <p:nvPr/>
        </p:nvSpPr>
        <p:spPr bwMode="auto">
          <a:xfrm>
            <a:off x="7710488" y="3995738"/>
            <a:ext cx="5778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200"/>
              <a:t>Sea</a:t>
            </a:r>
            <a:endParaRPr lang="en-US" altLang="en-US" sz="1400"/>
          </a:p>
        </p:txBody>
      </p:sp>
      <p:sp>
        <p:nvSpPr>
          <p:cNvPr id="56340" name="Line 20">
            <a:extLst>
              <a:ext uri="{FF2B5EF4-FFF2-40B4-BE49-F238E27FC236}">
                <a16:creationId xmlns:a16="http://schemas.microsoft.com/office/drawing/2014/main" id="{97E932EA-1E23-450E-892C-D8703F356656}"/>
              </a:ext>
            </a:extLst>
          </p:cNvPr>
          <p:cNvSpPr>
            <a:spLocks noChangeShapeType="1"/>
          </p:cNvSpPr>
          <p:nvPr/>
        </p:nvSpPr>
        <p:spPr bwMode="auto">
          <a:xfrm>
            <a:off x="6397625" y="3355975"/>
            <a:ext cx="682625"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6341" name="Text Box 21">
            <a:extLst>
              <a:ext uri="{FF2B5EF4-FFF2-40B4-BE49-F238E27FC236}">
                <a16:creationId xmlns:a16="http://schemas.microsoft.com/office/drawing/2014/main" id="{90E1E021-7233-4384-A23F-0759DC8D292F}"/>
              </a:ext>
            </a:extLst>
          </p:cNvPr>
          <p:cNvSpPr txBox="1">
            <a:spLocks noChangeArrowheads="1"/>
          </p:cNvSpPr>
          <p:nvPr/>
        </p:nvSpPr>
        <p:spPr bwMode="auto">
          <a:xfrm>
            <a:off x="7080250" y="3109913"/>
            <a:ext cx="8112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12 m s</a:t>
            </a:r>
            <a:r>
              <a:rPr lang="en-US" altLang="en-US" sz="1400" baseline="40000"/>
              <a:t>-1</a:t>
            </a:r>
            <a:r>
              <a:rPr lang="en-US" altLang="en-US" sz="1400"/>
              <a:t> </a:t>
            </a:r>
          </a:p>
        </p:txBody>
      </p:sp>
      <p:sp>
        <p:nvSpPr>
          <p:cNvPr id="56345" name="Text Box 25">
            <a:extLst>
              <a:ext uri="{FF2B5EF4-FFF2-40B4-BE49-F238E27FC236}">
                <a16:creationId xmlns:a16="http://schemas.microsoft.com/office/drawing/2014/main" id="{12964213-793A-47A9-847F-44AA9A8A2206}"/>
              </a:ext>
            </a:extLst>
          </p:cNvPr>
          <p:cNvSpPr txBox="1">
            <a:spLocks noChangeArrowheads="1"/>
          </p:cNvSpPr>
          <p:nvPr/>
        </p:nvSpPr>
        <p:spPr bwMode="auto">
          <a:xfrm>
            <a:off x="1220788" y="3355975"/>
            <a:ext cx="5257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FF3300"/>
                </a:solidFill>
              </a:rPr>
              <a:t>Consider the vertical motion of the projectile</a:t>
            </a:r>
            <a:endParaRPr lang="en-US" altLang="en-US" sz="1400"/>
          </a:p>
        </p:txBody>
      </p:sp>
      <p:graphicFrame>
        <p:nvGraphicFramePr>
          <p:cNvPr id="56346" name="Object 26">
            <a:extLst>
              <a:ext uri="{FF2B5EF4-FFF2-40B4-BE49-F238E27FC236}">
                <a16:creationId xmlns:a16="http://schemas.microsoft.com/office/drawing/2014/main" id="{ADAC09B0-7CDB-4CAC-A29F-0BEB481D7DB7}"/>
              </a:ext>
            </a:extLst>
          </p:cNvPr>
          <p:cNvGraphicFramePr>
            <a:graphicFrameLocks noChangeAspect="1"/>
          </p:cNvGraphicFramePr>
          <p:nvPr/>
        </p:nvGraphicFramePr>
        <p:xfrm>
          <a:off x="1385888" y="4140200"/>
          <a:ext cx="1247775" cy="1803400"/>
        </p:xfrm>
        <a:graphic>
          <a:graphicData uri="http://schemas.openxmlformats.org/presentationml/2006/ole">
            <mc:AlternateContent xmlns:mc="http://schemas.openxmlformats.org/markup-compatibility/2006">
              <mc:Choice xmlns:v="urn:schemas-microsoft-com:vml" Requires="v">
                <p:oleObj name="Equation" r:id="rId9" imgW="1511280" imgH="2184120" progId="Equation.3">
                  <p:embed/>
                </p:oleObj>
              </mc:Choice>
              <mc:Fallback>
                <p:oleObj name="Equation" r:id="rId9" imgW="1511280" imgH="2184120" progId="Equation.3">
                  <p:embed/>
                  <p:pic>
                    <p:nvPicPr>
                      <p:cNvPr id="0" name="Object 2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85888" y="4140200"/>
                        <a:ext cx="1247775" cy="180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347" name="Text Box 27">
            <a:extLst>
              <a:ext uri="{FF2B5EF4-FFF2-40B4-BE49-F238E27FC236}">
                <a16:creationId xmlns:a16="http://schemas.microsoft.com/office/drawing/2014/main" id="{A8D2EACD-B499-43A6-B746-CB7966CFC646}"/>
              </a:ext>
            </a:extLst>
          </p:cNvPr>
          <p:cNvSpPr txBox="1">
            <a:spLocks noChangeArrowheads="1"/>
          </p:cNvSpPr>
          <p:nvPr/>
        </p:nvSpPr>
        <p:spPr bwMode="auto">
          <a:xfrm>
            <a:off x="1220788" y="3722688"/>
            <a:ext cx="4013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FF3300"/>
                </a:solidFill>
              </a:rPr>
              <a:t>Down is the positive direction</a:t>
            </a:r>
            <a:endParaRPr lang="en-US" altLang="en-US" sz="1400"/>
          </a:p>
        </p:txBody>
      </p:sp>
      <p:graphicFrame>
        <p:nvGraphicFramePr>
          <p:cNvPr id="56348" name="Object 28">
            <a:extLst>
              <a:ext uri="{FF2B5EF4-FFF2-40B4-BE49-F238E27FC236}">
                <a16:creationId xmlns:a16="http://schemas.microsoft.com/office/drawing/2014/main" id="{68B2148F-488D-49AC-A4B2-401D7C1C62AB}"/>
              </a:ext>
            </a:extLst>
          </p:cNvPr>
          <p:cNvGraphicFramePr>
            <a:graphicFrameLocks noChangeAspect="1"/>
          </p:cNvGraphicFramePr>
          <p:nvPr/>
        </p:nvGraphicFramePr>
        <p:xfrm>
          <a:off x="3230563" y="4089400"/>
          <a:ext cx="1603375" cy="736600"/>
        </p:xfrm>
        <a:graphic>
          <a:graphicData uri="http://schemas.openxmlformats.org/presentationml/2006/ole">
            <mc:AlternateContent xmlns:mc="http://schemas.openxmlformats.org/markup-compatibility/2006">
              <mc:Choice xmlns:v="urn:schemas-microsoft-com:vml" Requires="v">
                <p:oleObj name="Equation" r:id="rId11" imgW="1574640" imgH="723600" progId="Equation.3">
                  <p:embed/>
                </p:oleObj>
              </mc:Choice>
              <mc:Fallback>
                <p:oleObj name="Equation" r:id="rId11" imgW="1574640" imgH="723600" progId="Equation.3">
                  <p:embed/>
                  <p:pic>
                    <p:nvPicPr>
                      <p:cNvPr id="0" name="Object 2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30563" y="4089400"/>
                        <a:ext cx="1603375" cy="736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49" name="Object 29">
            <a:extLst>
              <a:ext uri="{FF2B5EF4-FFF2-40B4-BE49-F238E27FC236}">
                <a16:creationId xmlns:a16="http://schemas.microsoft.com/office/drawing/2014/main" id="{8DEDF8E7-F0D6-45C4-8C6A-A647FBD091AE}"/>
              </a:ext>
            </a:extLst>
          </p:cNvPr>
          <p:cNvGraphicFramePr>
            <a:graphicFrameLocks noChangeAspect="1"/>
          </p:cNvGraphicFramePr>
          <p:nvPr/>
        </p:nvGraphicFramePr>
        <p:xfrm>
          <a:off x="3230563" y="4687888"/>
          <a:ext cx="2459037" cy="700087"/>
        </p:xfrm>
        <a:graphic>
          <a:graphicData uri="http://schemas.openxmlformats.org/presentationml/2006/ole">
            <mc:AlternateContent xmlns:mc="http://schemas.openxmlformats.org/markup-compatibility/2006">
              <mc:Choice xmlns:v="urn:schemas-microsoft-com:vml" Requires="v">
                <p:oleObj name="Equation" r:id="rId13" imgW="2539800" imgH="723600" progId="Equation.3">
                  <p:embed/>
                </p:oleObj>
              </mc:Choice>
              <mc:Fallback>
                <p:oleObj name="Equation" r:id="rId13" imgW="2539800" imgH="723600" progId="Equation.3">
                  <p:embed/>
                  <p:pic>
                    <p:nvPicPr>
                      <p:cNvPr id="0" name="Object 2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30563" y="4687888"/>
                        <a:ext cx="2459037" cy="700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50" name="Object 30">
            <a:extLst>
              <a:ext uri="{FF2B5EF4-FFF2-40B4-BE49-F238E27FC236}">
                <a16:creationId xmlns:a16="http://schemas.microsoft.com/office/drawing/2014/main" id="{A4F8B387-5720-4772-810D-7D2FE0FE68E1}"/>
              </a:ext>
            </a:extLst>
          </p:cNvPr>
          <p:cNvGraphicFramePr>
            <a:graphicFrameLocks noChangeAspect="1"/>
          </p:cNvGraphicFramePr>
          <p:nvPr/>
        </p:nvGraphicFramePr>
        <p:xfrm>
          <a:off x="3230563" y="5527675"/>
          <a:ext cx="1603375" cy="315913"/>
        </p:xfrm>
        <a:graphic>
          <a:graphicData uri="http://schemas.openxmlformats.org/presentationml/2006/ole">
            <mc:AlternateContent xmlns:mc="http://schemas.openxmlformats.org/markup-compatibility/2006">
              <mc:Choice xmlns:v="urn:schemas-microsoft-com:vml" Requires="v">
                <p:oleObj name="Equation" r:id="rId15" imgW="1422360" imgH="279360" progId="Equation.3">
                  <p:embed/>
                </p:oleObj>
              </mc:Choice>
              <mc:Fallback>
                <p:oleObj name="Equation" r:id="rId15" imgW="1422360" imgH="279360" progId="Equation.3">
                  <p:embed/>
                  <p:pic>
                    <p:nvPicPr>
                      <p:cNvPr id="0" name="Object 3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30563" y="5527675"/>
                        <a:ext cx="1603375" cy="315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Effect transition="in" filter="wipe(left)">
                                      <p:cBhvr>
                                        <p:cTn id="7" dur="500"/>
                                        <p:tgtEl>
                                          <p:spTgt spid="56323">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6330"/>
                                        </p:tgtEl>
                                        <p:attrNameLst>
                                          <p:attrName>style.visibility</p:attrName>
                                        </p:attrNameLst>
                                      </p:cBhvr>
                                      <p:to>
                                        <p:strVal val="visible"/>
                                      </p:to>
                                    </p:set>
                                    <p:animEffect transition="in" filter="wipe(left)">
                                      <p:cBhvr>
                                        <p:cTn id="11" dur="500"/>
                                        <p:tgtEl>
                                          <p:spTgt spid="56330"/>
                                        </p:tgtEl>
                                      </p:cBhvr>
                                    </p:animEffect>
                                  </p:childTnLst>
                                  <p:subTnLst>
                                    <p:audio>
                                      <p:cMediaNode>
                                        <p:cTn display="0" masterRel="sameClick">
                                          <p:stCondLst>
                                            <p:cond evt="begin" delay="0">
                                              <p:tn val="9"/>
                                            </p:cond>
                                          </p:stCondLst>
                                          <p:endCondLst>
                                            <p:cond evt="onStopAudio" delay="0">
                                              <p:tgtEl>
                                                <p:sldTgt/>
                                              </p:tgtEl>
                                            </p:cond>
                                          </p:endCondLst>
                                        </p:cTn>
                                        <p:tgtEl>
                                          <p:sndTgt r:embed="rId3" name="044b1.wav"/>
                                        </p:tgtEl>
                                      </p:cMediaNode>
                                    </p:audio>
                                  </p:subTnLst>
                                </p:cTn>
                              </p:par>
                            </p:childTnLst>
                          </p:cTn>
                        </p:par>
                        <p:par>
                          <p:cTn id="12" fill="hold" nodeType="afterGroup">
                            <p:stCondLst>
                              <p:cond delay="1000"/>
                            </p:stCondLst>
                            <p:childTnLst>
                              <p:par>
                                <p:cTn id="13" presetID="1" presetClass="entr" presetSubtype="0" fill="hold" nodeType="afterEffect">
                                  <p:stCondLst>
                                    <p:cond delay="0"/>
                                  </p:stCondLst>
                                  <p:childTnLst>
                                    <p:set>
                                      <p:cBhvr>
                                        <p:cTn id="14" dur="1" fill="hold">
                                          <p:stCondLst>
                                            <p:cond delay="499"/>
                                          </p:stCondLst>
                                        </p:cTn>
                                        <p:tgtEl>
                                          <p:spTgt spid="56333"/>
                                        </p:tgtEl>
                                        <p:attrNameLst>
                                          <p:attrName>style.visibility</p:attrName>
                                        </p:attrNameLst>
                                      </p:cBhvr>
                                      <p:to>
                                        <p:strVal val="visible"/>
                                      </p:to>
                                    </p:set>
                                  </p:childTnLst>
                                </p:cTn>
                              </p:par>
                            </p:childTnLst>
                          </p:cTn>
                        </p:par>
                        <p:par>
                          <p:cTn id="15" fill="hold" nodeType="afterGroup">
                            <p:stCondLst>
                              <p:cond delay="1500"/>
                            </p:stCondLst>
                            <p:childTnLst>
                              <p:par>
                                <p:cTn id="16" presetID="1" presetClass="entr" presetSubtype="0" fill="hold" nodeType="afterEffect">
                                  <p:stCondLst>
                                    <p:cond delay="0"/>
                                  </p:stCondLst>
                                  <p:childTnLst>
                                    <p:set>
                                      <p:cBhvr>
                                        <p:cTn id="17" dur="1" fill="hold">
                                          <p:stCondLst>
                                            <p:cond delay="499"/>
                                          </p:stCondLst>
                                        </p:cTn>
                                        <p:tgtEl>
                                          <p:spTgt spid="56334"/>
                                        </p:tgtEl>
                                        <p:attrNameLst>
                                          <p:attrName>style.visibility</p:attrName>
                                        </p:attrNameLst>
                                      </p:cBhvr>
                                      <p:to>
                                        <p:strVal val="visible"/>
                                      </p:to>
                                    </p:set>
                                  </p:childTnLst>
                                </p:cTn>
                              </p:par>
                            </p:childTnLst>
                          </p:cTn>
                        </p:par>
                        <p:par>
                          <p:cTn id="18" fill="hold" nodeType="afterGroup">
                            <p:stCondLst>
                              <p:cond delay="2000"/>
                            </p:stCondLst>
                            <p:childTnLst>
                              <p:par>
                                <p:cTn id="19" presetID="1" presetClass="entr" presetSubtype="0" fill="hold" nodeType="afterEffect">
                                  <p:stCondLst>
                                    <p:cond delay="0"/>
                                  </p:stCondLst>
                                  <p:childTnLst>
                                    <p:set>
                                      <p:cBhvr>
                                        <p:cTn id="20" dur="1" fill="hold">
                                          <p:stCondLst>
                                            <p:cond delay="499"/>
                                          </p:stCondLst>
                                        </p:cTn>
                                        <p:tgtEl>
                                          <p:spTgt spid="56335"/>
                                        </p:tgtEl>
                                        <p:attrNameLst>
                                          <p:attrName>style.visibility</p:attrName>
                                        </p:attrNameLst>
                                      </p:cBhvr>
                                      <p:to>
                                        <p:strVal val="visible"/>
                                      </p:to>
                                    </p:set>
                                  </p:childTnLst>
                                </p:cTn>
                              </p:par>
                            </p:childTnLst>
                          </p:cTn>
                        </p:par>
                        <p:par>
                          <p:cTn id="21" fill="hold" nodeType="afterGroup">
                            <p:stCondLst>
                              <p:cond delay="2500"/>
                            </p:stCondLst>
                            <p:childTnLst>
                              <p:par>
                                <p:cTn id="22" presetID="1" presetClass="entr" presetSubtype="0" fill="hold" nodeType="afterEffect">
                                  <p:stCondLst>
                                    <p:cond delay="0"/>
                                  </p:stCondLst>
                                  <p:childTnLst>
                                    <p:set>
                                      <p:cBhvr>
                                        <p:cTn id="23" dur="1" fill="hold">
                                          <p:stCondLst>
                                            <p:cond delay="499"/>
                                          </p:stCondLst>
                                        </p:cTn>
                                        <p:tgtEl>
                                          <p:spTgt spid="56340"/>
                                        </p:tgtEl>
                                        <p:attrNameLst>
                                          <p:attrName>style.visibility</p:attrName>
                                        </p:attrNameLst>
                                      </p:cBhvr>
                                      <p:to>
                                        <p:strVal val="visible"/>
                                      </p:to>
                                    </p:set>
                                  </p:childTnLst>
                                </p:cTn>
                              </p:par>
                            </p:childTnLst>
                          </p:cTn>
                        </p:par>
                        <p:par>
                          <p:cTn id="24" fill="hold" nodeType="afterGroup">
                            <p:stCondLst>
                              <p:cond delay="3000"/>
                            </p:stCondLst>
                            <p:childTnLst>
                              <p:par>
                                <p:cTn id="25" presetID="1" presetClass="entr" presetSubtype="0" fill="hold" grpId="0" nodeType="afterEffect">
                                  <p:stCondLst>
                                    <p:cond delay="0"/>
                                  </p:stCondLst>
                                  <p:childTnLst>
                                    <p:set>
                                      <p:cBhvr>
                                        <p:cTn id="26" dur="1" fill="hold">
                                          <p:stCondLst>
                                            <p:cond delay="499"/>
                                          </p:stCondLst>
                                        </p:cTn>
                                        <p:tgtEl>
                                          <p:spTgt spid="56341"/>
                                        </p:tgtEl>
                                        <p:attrNameLst>
                                          <p:attrName>style.visibility</p:attrName>
                                        </p:attrNameLst>
                                      </p:cBhvr>
                                      <p:to>
                                        <p:strVal val="visible"/>
                                      </p:to>
                                    </p:set>
                                  </p:childTnLst>
                                </p:cTn>
                              </p:par>
                            </p:childTnLst>
                          </p:cTn>
                        </p:par>
                        <p:par>
                          <p:cTn id="27" fill="hold" nodeType="afterGroup">
                            <p:stCondLst>
                              <p:cond delay="3500"/>
                            </p:stCondLst>
                            <p:childTnLst>
                              <p:par>
                                <p:cTn id="28" presetID="1" presetClass="entr" presetSubtype="0" fill="hold" grpId="0" nodeType="afterEffect">
                                  <p:stCondLst>
                                    <p:cond delay="0"/>
                                  </p:stCondLst>
                                  <p:childTnLst>
                                    <p:set>
                                      <p:cBhvr>
                                        <p:cTn id="29" dur="1" fill="hold">
                                          <p:stCondLst>
                                            <p:cond delay="499"/>
                                          </p:stCondLst>
                                        </p:cTn>
                                        <p:tgtEl>
                                          <p:spTgt spid="56339"/>
                                        </p:tgtEl>
                                        <p:attrNameLst>
                                          <p:attrName>style.visibility</p:attrName>
                                        </p:attrNameLst>
                                      </p:cBhvr>
                                      <p:to>
                                        <p:strVal val="visible"/>
                                      </p:to>
                                    </p:set>
                                  </p:childTnLst>
                                </p:cTn>
                              </p:par>
                            </p:childTnLst>
                          </p:cTn>
                        </p:par>
                        <p:par>
                          <p:cTn id="30" fill="hold" nodeType="afterGroup">
                            <p:stCondLst>
                              <p:cond delay="4000"/>
                            </p:stCondLst>
                            <p:childTnLst>
                              <p:par>
                                <p:cTn id="31" presetID="22" presetClass="entr" presetSubtype="8" fill="hold" nodeType="afterEffect">
                                  <p:stCondLst>
                                    <p:cond delay="0"/>
                                  </p:stCondLst>
                                  <p:childTnLst>
                                    <p:set>
                                      <p:cBhvr>
                                        <p:cTn id="32" dur="1" fill="hold">
                                          <p:stCondLst>
                                            <p:cond delay="0"/>
                                          </p:stCondLst>
                                        </p:cTn>
                                        <p:tgtEl>
                                          <p:spTgt spid="56332"/>
                                        </p:tgtEl>
                                        <p:attrNameLst>
                                          <p:attrName>style.visibility</p:attrName>
                                        </p:attrNameLst>
                                      </p:cBhvr>
                                      <p:to>
                                        <p:strVal val="visible"/>
                                      </p:to>
                                    </p:set>
                                    <p:animEffect transition="in" filter="wipe(left)">
                                      <p:cBhvr>
                                        <p:cTn id="33" dur="500"/>
                                        <p:tgtEl>
                                          <p:spTgt spid="56332"/>
                                        </p:tgtEl>
                                      </p:cBhvr>
                                    </p:animEffect>
                                  </p:childTnLst>
                                </p:cTn>
                              </p:par>
                            </p:childTnLst>
                          </p:cTn>
                        </p:par>
                        <p:par>
                          <p:cTn id="34" fill="hold" nodeType="afterGroup">
                            <p:stCondLst>
                              <p:cond delay="4500"/>
                            </p:stCondLst>
                            <p:childTnLst>
                              <p:par>
                                <p:cTn id="35" presetID="1" presetClass="entr" presetSubtype="0" fill="hold" nodeType="afterEffect">
                                  <p:stCondLst>
                                    <p:cond delay="0"/>
                                  </p:stCondLst>
                                  <p:childTnLst>
                                    <p:set>
                                      <p:cBhvr>
                                        <p:cTn id="36" dur="1" fill="hold">
                                          <p:stCondLst>
                                            <p:cond delay="499"/>
                                          </p:stCondLst>
                                        </p:cTn>
                                        <p:tgtEl>
                                          <p:spTgt spid="56337"/>
                                        </p:tgtEl>
                                        <p:attrNameLst>
                                          <p:attrName>style.visibility</p:attrName>
                                        </p:attrNameLst>
                                      </p:cBhvr>
                                      <p:to>
                                        <p:strVal val="visible"/>
                                      </p:to>
                                    </p:set>
                                  </p:childTnLst>
                                </p:cTn>
                              </p:par>
                            </p:childTnLst>
                          </p:cTn>
                        </p:par>
                        <p:par>
                          <p:cTn id="37" fill="hold" nodeType="afterGroup">
                            <p:stCondLst>
                              <p:cond delay="5000"/>
                            </p:stCondLst>
                            <p:childTnLst>
                              <p:par>
                                <p:cTn id="38" presetID="1" presetClass="entr" presetSubtype="0" fill="hold" nodeType="afterEffect">
                                  <p:stCondLst>
                                    <p:cond delay="0"/>
                                  </p:stCondLst>
                                  <p:childTnLst>
                                    <p:set>
                                      <p:cBhvr>
                                        <p:cTn id="39" dur="1" fill="hold">
                                          <p:stCondLst>
                                            <p:cond delay="499"/>
                                          </p:stCondLst>
                                        </p:cTn>
                                        <p:tgtEl>
                                          <p:spTgt spid="56336"/>
                                        </p:tgtEl>
                                        <p:attrNameLst>
                                          <p:attrName>style.visibility</p:attrName>
                                        </p:attrNameLst>
                                      </p:cBhvr>
                                      <p:to>
                                        <p:strVal val="visible"/>
                                      </p:to>
                                    </p:set>
                                  </p:childTnLst>
                                </p:cTn>
                              </p:par>
                            </p:childTnLst>
                          </p:cTn>
                        </p:par>
                        <p:par>
                          <p:cTn id="40" fill="hold" nodeType="afterGroup">
                            <p:stCondLst>
                              <p:cond delay="5500"/>
                            </p:stCondLst>
                            <p:childTnLst>
                              <p:par>
                                <p:cTn id="41" presetID="1" presetClass="entr" presetSubtype="0" fill="hold" grpId="0" nodeType="afterEffect">
                                  <p:stCondLst>
                                    <p:cond delay="0"/>
                                  </p:stCondLst>
                                  <p:childTnLst>
                                    <p:set>
                                      <p:cBhvr>
                                        <p:cTn id="42" dur="1" fill="hold">
                                          <p:stCondLst>
                                            <p:cond delay="499"/>
                                          </p:stCondLst>
                                        </p:cTn>
                                        <p:tgtEl>
                                          <p:spTgt spid="56338"/>
                                        </p:tgtEl>
                                        <p:attrNameLst>
                                          <p:attrName>style.visibility</p:attrName>
                                        </p:attrNameLst>
                                      </p:cBhvr>
                                      <p:to>
                                        <p:strVal val="visible"/>
                                      </p:to>
                                    </p:set>
                                  </p:childTnLst>
                                </p:cTn>
                              </p:par>
                            </p:childTnLst>
                          </p:cTn>
                        </p:par>
                        <p:par>
                          <p:cTn id="43" fill="hold" nodeType="afterGroup">
                            <p:stCondLst>
                              <p:cond delay="6000"/>
                            </p:stCondLst>
                            <p:childTnLst>
                              <p:par>
                                <p:cTn id="44" presetID="22" presetClass="entr" presetSubtype="8" fill="hold" grpId="0" nodeType="afterEffect">
                                  <p:stCondLst>
                                    <p:cond delay="3000"/>
                                  </p:stCondLst>
                                  <p:childTnLst>
                                    <p:set>
                                      <p:cBhvr>
                                        <p:cTn id="45" dur="1" fill="hold">
                                          <p:stCondLst>
                                            <p:cond delay="0"/>
                                          </p:stCondLst>
                                        </p:cTn>
                                        <p:tgtEl>
                                          <p:spTgt spid="56327"/>
                                        </p:tgtEl>
                                        <p:attrNameLst>
                                          <p:attrName>style.visibility</p:attrName>
                                        </p:attrNameLst>
                                      </p:cBhvr>
                                      <p:to>
                                        <p:strVal val="visible"/>
                                      </p:to>
                                    </p:set>
                                    <p:animEffect transition="in" filter="wipe(left)">
                                      <p:cBhvr>
                                        <p:cTn id="46" dur="500"/>
                                        <p:tgtEl>
                                          <p:spTgt spid="56327"/>
                                        </p:tgtEl>
                                      </p:cBhvr>
                                    </p:animEffect>
                                  </p:childTnLst>
                                  <p:subTnLst>
                                    <p:cmd type="evt" cmd="onstopaudio">
                                      <p:cBhvr>
                                        <p:cTn display="0" masterRel="sameClick">
                                          <p:stCondLst>
                                            <p:cond evt="begin" delay="0">
                                              <p:tn val="44"/>
                                            </p:cond>
                                          </p:stCondLst>
                                        </p:cTn>
                                        <p:tgtEl>
                                          <p:sldTgt/>
                                        </p:tgtEl>
                                      </p:cBhvr>
                                    </p:cmd>
                                  </p:sub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56345"/>
                                        </p:tgtEl>
                                        <p:attrNameLst>
                                          <p:attrName>style.visibility</p:attrName>
                                        </p:attrNameLst>
                                      </p:cBhvr>
                                      <p:to>
                                        <p:strVal val="visible"/>
                                      </p:to>
                                    </p:set>
                                    <p:animEffect transition="in" filter="wipe(left)">
                                      <p:cBhvr>
                                        <p:cTn id="51" dur="500"/>
                                        <p:tgtEl>
                                          <p:spTgt spid="56345"/>
                                        </p:tgtEl>
                                      </p:cBhvr>
                                    </p:animEffect>
                                  </p:childTnLst>
                                  <p:subTnLst>
                                    <p:audio>
                                      <p:cMediaNode>
                                        <p:cTn display="0" masterRel="sameClick">
                                          <p:stCondLst>
                                            <p:cond evt="begin" delay="0">
                                              <p:tn val="49"/>
                                            </p:cond>
                                          </p:stCondLst>
                                          <p:endCondLst>
                                            <p:cond evt="onStopAudio" delay="0">
                                              <p:tgtEl>
                                                <p:sldTgt/>
                                              </p:tgtEl>
                                            </p:cond>
                                          </p:endCondLst>
                                        </p:cTn>
                                        <p:tgtEl>
                                          <p:sndTgt r:embed="rId4" name="044b2.wav"/>
                                        </p:tgtEl>
                                      </p:cMediaNode>
                                    </p:audio>
                                  </p:subTnLst>
                                </p:cTn>
                              </p:par>
                            </p:childTnLst>
                          </p:cTn>
                        </p:par>
                        <p:par>
                          <p:cTn id="52" fill="hold" nodeType="afterGroup">
                            <p:stCondLst>
                              <p:cond delay="500"/>
                            </p:stCondLst>
                            <p:childTnLst>
                              <p:par>
                                <p:cTn id="53" presetID="22" presetClass="entr" presetSubtype="8" fill="hold" grpId="0" nodeType="afterEffect">
                                  <p:stCondLst>
                                    <p:cond delay="2000"/>
                                  </p:stCondLst>
                                  <p:childTnLst>
                                    <p:set>
                                      <p:cBhvr>
                                        <p:cTn id="54" dur="1" fill="hold">
                                          <p:stCondLst>
                                            <p:cond delay="0"/>
                                          </p:stCondLst>
                                        </p:cTn>
                                        <p:tgtEl>
                                          <p:spTgt spid="56347"/>
                                        </p:tgtEl>
                                        <p:attrNameLst>
                                          <p:attrName>style.visibility</p:attrName>
                                        </p:attrNameLst>
                                      </p:cBhvr>
                                      <p:to>
                                        <p:strVal val="visible"/>
                                      </p:to>
                                    </p:set>
                                    <p:animEffect transition="in" filter="wipe(left)">
                                      <p:cBhvr>
                                        <p:cTn id="55" dur="500"/>
                                        <p:tgtEl>
                                          <p:spTgt spid="56347"/>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nodeType="clickEffect">
                                  <p:stCondLst>
                                    <p:cond delay="0"/>
                                  </p:stCondLst>
                                  <p:childTnLst>
                                    <p:set>
                                      <p:cBhvr>
                                        <p:cTn id="59" dur="1" fill="hold">
                                          <p:stCondLst>
                                            <p:cond delay="0"/>
                                          </p:stCondLst>
                                        </p:cTn>
                                        <p:tgtEl>
                                          <p:spTgt spid="56346"/>
                                        </p:tgtEl>
                                        <p:attrNameLst>
                                          <p:attrName>style.visibility</p:attrName>
                                        </p:attrNameLst>
                                      </p:cBhvr>
                                      <p:to>
                                        <p:strVal val="visible"/>
                                      </p:to>
                                    </p:set>
                                    <p:animEffect transition="in" filter="wipe(left)">
                                      <p:cBhvr>
                                        <p:cTn id="60" dur="500"/>
                                        <p:tgtEl>
                                          <p:spTgt spid="56346"/>
                                        </p:tgtEl>
                                      </p:cBhvr>
                                    </p:animEffect>
                                  </p:childTnLst>
                                  <p:subTnLst>
                                    <p:audio>
                                      <p:cMediaNode>
                                        <p:cTn display="0" masterRel="sameClick">
                                          <p:stCondLst>
                                            <p:cond evt="begin" delay="0">
                                              <p:tn val="58"/>
                                            </p:cond>
                                          </p:stCondLst>
                                          <p:endCondLst>
                                            <p:cond evt="onStopAudio" delay="0">
                                              <p:tgtEl>
                                                <p:sldTgt/>
                                              </p:tgtEl>
                                            </p:cond>
                                          </p:endCondLst>
                                        </p:cTn>
                                        <p:tgtEl>
                                          <p:sndTgt r:embed="rId5" name="044b3.wav"/>
                                        </p:tgtEl>
                                      </p:cMediaNode>
                                    </p:audio>
                                  </p:sub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8" fill="hold" nodeType="clickEffect">
                                  <p:stCondLst>
                                    <p:cond delay="0"/>
                                  </p:stCondLst>
                                  <p:childTnLst>
                                    <p:set>
                                      <p:cBhvr>
                                        <p:cTn id="64" dur="1" fill="hold">
                                          <p:stCondLst>
                                            <p:cond delay="0"/>
                                          </p:stCondLst>
                                        </p:cTn>
                                        <p:tgtEl>
                                          <p:spTgt spid="56348"/>
                                        </p:tgtEl>
                                        <p:attrNameLst>
                                          <p:attrName>style.visibility</p:attrName>
                                        </p:attrNameLst>
                                      </p:cBhvr>
                                      <p:to>
                                        <p:strVal val="visible"/>
                                      </p:to>
                                    </p:set>
                                    <p:animEffect transition="in" filter="wipe(left)">
                                      <p:cBhvr>
                                        <p:cTn id="65" dur="500"/>
                                        <p:tgtEl>
                                          <p:spTgt spid="56348"/>
                                        </p:tgtEl>
                                      </p:cBhvr>
                                    </p:animEffect>
                                  </p:childTnLst>
                                  <p:subTnLst>
                                    <p:audio>
                                      <p:cMediaNode>
                                        <p:cTn display="0" masterRel="sameClick">
                                          <p:stCondLst>
                                            <p:cond evt="begin" delay="0">
                                              <p:tn val="63"/>
                                            </p:cond>
                                          </p:stCondLst>
                                          <p:endCondLst>
                                            <p:cond evt="onStopAudio" delay="0">
                                              <p:tgtEl>
                                                <p:sldTgt/>
                                              </p:tgtEl>
                                            </p:cond>
                                          </p:endCondLst>
                                        </p:cTn>
                                        <p:tgtEl>
                                          <p:sndTgt r:embed="rId6" name="044b4.wav"/>
                                        </p:tgtEl>
                                      </p:cMediaNode>
                                    </p:audio>
                                  </p:sub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8" fill="hold" nodeType="clickEffect">
                                  <p:stCondLst>
                                    <p:cond delay="0"/>
                                  </p:stCondLst>
                                  <p:childTnLst>
                                    <p:set>
                                      <p:cBhvr>
                                        <p:cTn id="69" dur="1" fill="hold">
                                          <p:stCondLst>
                                            <p:cond delay="0"/>
                                          </p:stCondLst>
                                        </p:cTn>
                                        <p:tgtEl>
                                          <p:spTgt spid="56349"/>
                                        </p:tgtEl>
                                        <p:attrNameLst>
                                          <p:attrName>style.visibility</p:attrName>
                                        </p:attrNameLst>
                                      </p:cBhvr>
                                      <p:to>
                                        <p:strVal val="visible"/>
                                      </p:to>
                                    </p:set>
                                    <p:animEffect transition="in" filter="wipe(left)">
                                      <p:cBhvr>
                                        <p:cTn id="70" dur="500"/>
                                        <p:tgtEl>
                                          <p:spTgt spid="56349"/>
                                        </p:tgtEl>
                                      </p:cBhvr>
                                    </p:animEffect>
                                  </p:childTnLst>
                                  <p:subTnLst>
                                    <p:audio>
                                      <p:cMediaNode>
                                        <p:cTn display="0" masterRel="sameClick">
                                          <p:stCondLst>
                                            <p:cond evt="begin" delay="0">
                                              <p:tn val="68"/>
                                            </p:cond>
                                          </p:stCondLst>
                                          <p:endCondLst>
                                            <p:cond evt="onStopAudio" delay="0">
                                              <p:tgtEl>
                                                <p:sldTgt/>
                                              </p:tgtEl>
                                            </p:cond>
                                          </p:endCondLst>
                                        </p:cTn>
                                        <p:tgtEl>
                                          <p:sndTgt r:embed="rId7" name="044b5.wav"/>
                                        </p:tgtEl>
                                      </p:cMediaNode>
                                    </p:audio>
                                  </p:subTnLst>
                                </p:cTn>
                              </p:par>
                            </p:childTnLst>
                          </p:cTn>
                        </p:par>
                      </p:childTnLst>
                    </p:cTn>
                  </p:par>
                  <p:par>
                    <p:cTn id="71" fill="hold" nodeType="clickPar">
                      <p:stCondLst>
                        <p:cond delay="indefinite"/>
                      </p:stCondLst>
                      <p:childTnLst>
                        <p:par>
                          <p:cTn id="72" fill="hold" nodeType="withGroup">
                            <p:stCondLst>
                              <p:cond delay="0"/>
                            </p:stCondLst>
                            <p:childTnLst>
                              <p:par>
                                <p:cTn id="73" presetID="22" presetClass="entr" presetSubtype="8" fill="hold" nodeType="clickEffect">
                                  <p:stCondLst>
                                    <p:cond delay="0"/>
                                  </p:stCondLst>
                                  <p:childTnLst>
                                    <p:set>
                                      <p:cBhvr>
                                        <p:cTn id="74" dur="1" fill="hold">
                                          <p:stCondLst>
                                            <p:cond delay="0"/>
                                          </p:stCondLst>
                                        </p:cTn>
                                        <p:tgtEl>
                                          <p:spTgt spid="56350"/>
                                        </p:tgtEl>
                                        <p:attrNameLst>
                                          <p:attrName>style.visibility</p:attrName>
                                        </p:attrNameLst>
                                      </p:cBhvr>
                                      <p:to>
                                        <p:strVal val="visible"/>
                                      </p:to>
                                    </p:set>
                                    <p:animEffect transition="in" filter="wipe(left)">
                                      <p:cBhvr>
                                        <p:cTn id="75" dur="500"/>
                                        <p:tgtEl>
                                          <p:spTgt spid="56350"/>
                                        </p:tgtEl>
                                      </p:cBhvr>
                                    </p:animEffect>
                                  </p:childTnLst>
                                  <p:subTnLst>
                                    <p:audio>
                                      <p:cMediaNode>
                                        <p:cTn display="0" masterRel="sameClick">
                                          <p:stCondLst>
                                            <p:cond evt="begin" delay="0">
                                              <p:tn val="73"/>
                                            </p:cond>
                                          </p:stCondLst>
                                          <p:endCondLst>
                                            <p:cond evt="onStopAudio" delay="0">
                                              <p:tgtEl>
                                                <p:sldTgt/>
                                              </p:tgtEl>
                                            </p:cond>
                                          </p:endCondLst>
                                        </p:cTn>
                                        <p:tgtEl>
                                          <p:sndTgt r:embed="rId8" name="044b6.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utoUpdateAnimBg="0" advAuto="0"/>
      <p:bldP spid="56327" grpId="0" autoUpdateAnimBg="0"/>
      <p:bldP spid="56330" grpId="0" autoUpdateAnimBg="0"/>
      <p:bldP spid="56338" grpId="0" autoUpdateAnimBg="0"/>
      <p:bldP spid="56339" grpId="0" autoUpdateAnimBg="0"/>
      <p:bldP spid="56341" grpId="0" autoUpdateAnimBg="0"/>
      <p:bldP spid="56345" grpId="0" autoUpdateAnimBg="0"/>
      <p:bldP spid="56347"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DCF86FD6-345F-43B2-8382-BD661CA3B614}"/>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39939" name="Rectangle 3">
            <a:extLst>
              <a:ext uri="{FF2B5EF4-FFF2-40B4-BE49-F238E27FC236}">
                <a16:creationId xmlns:a16="http://schemas.microsoft.com/office/drawing/2014/main" id="{59E7FDDB-BBCD-4298-944B-A264CBA6F176}"/>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ball is projected horizontally at 15 m s</a:t>
            </a:r>
            <a:r>
              <a:rPr lang="en-US" altLang="en-US" sz="1800" baseline="40000">
                <a:latin typeface="Times New Roman" panose="02020603050405020304" pitchFamily="18" charset="0"/>
              </a:rPr>
              <a:t>-1 </a:t>
            </a:r>
            <a:r>
              <a:rPr lang="en-US" altLang="en-US" sz="1800">
                <a:latin typeface="Times New Roman" panose="02020603050405020304" pitchFamily="18" charset="0"/>
              </a:rPr>
              <a:t>from the top of a vertical cliff.  It reaches the horizontal ground 45 m from the foot of the cliff.</a:t>
            </a:r>
          </a:p>
        </p:txBody>
      </p:sp>
      <p:sp>
        <p:nvSpPr>
          <p:cNvPr id="39940" name="Text Box 4">
            <a:extLst>
              <a:ext uri="{FF2B5EF4-FFF2-40B4-BE49-F238E27FC236}">
                <a16:creationId xmlns:a16="http://schemas.microsoft.com/office/drawing/2014/main" id="{117810CB-AD40-4D62-824E-2667E1711D62}"/>
              </a:ext>
            </a:extLst>
          </p:cNvPr>
          <p:cNvSpPr txBox="1">
            <a:spLocks noChangeArrowheads="1"/>
          </p:cNvSpPr>
          <p:nvPr/>
        </p:nvSpPr>
        <p:spPr bwMode="auto">
          <a:xfrm>
            <a:off x="1143000" y="16002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45</a:t>
            </a:r>
          </a:p>
        </p:txBody>
      </p:sp>
      <p:sp>
        <p:nvSpPr>
          <p:cNvPr id="39941" name="AutoShape 5">
            <a:hlinkClick r:id="" action="ppaction://hlinkshowjump?jump=firstslide" highlightClick="1" endSnd="1"/>
            <a:extLst>
              <a:ext uri="{FF2B5EF4-FFF2-40B4-BE49-F238E27FC236}">
                <a16:creationId xmlns:a16="http://schemas.microsoft.com/office/drawing/2014/main" id="{B9F21928-2456-4A6C-AC1B-B0CE15A8A507}"/>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9942" name="AutoShape 6">
            <a:hlinkClick r:id="" action="ppaction://hlinkshowjump?jump=previousslide" highlightClick="1" endSnd="1"/>
            <a:extLst>
              <a:ext uri="{FF2B5EF4-FFF2-40B4-BE49-F238E27FC236}">
                <a16:creationId xmlns:a16="http://schemas.microsoft.com/office/drawing/2014/main" id="{131F2E47-B463-4AA3-BF06-9E67F07ACA03}"/>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9943" name="Text Box 7">
            <a:extLst>
              <a:ext uri="{FF2B5EF4-FFF2-40B4-BE49-F238E27FC236}">
                <a16:creationId xmlns:a16="http://schemas.microsoft.com/office/drawing/2014/main" id="{C817F14B-B7A8-49F3-A4A8-587BEE0F66F3}"/>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39944" name="Text Box 8">
            <a:extLst>
              <a:ext uri="{FF2B5EF4-FFF2-40B4-BE49-F238E27FC236}">
                <a16:creationId xmlns:a16="http://schemas.microsoft.com/office/drawing/2014/main" id="{AEDF1CA0-3E3D-4422-ABD8-28B52634FC7D}"/>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39951" name="AutoShape 15">
            <a:hlinkClick r:id="" action="ppaction://hlinkshowjump?jump=nextslide" highlightClick="1" endSnd="1"/>
            <a:extLst>
              <a:ext uri="{FF2B5EF4-FFF2-40B4-BE49-F238E27FC236}">
                <a16:creationId xmlns:a16="http://schemas.microsoft.com/office/drawing/2014/main" id="{40431591-6582-400B-B941-ED991B12EA22}"/>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9952" name="Rectangle 16">
            <a:extLst>
              <a:ext uri="{FF2B5EF4-FFF2-40B4-BE49-F238E27FC236}">
                <a16:creationId xmlns:a16="http://schemas.microsoft.com/office/drawing/2014/main" id="{438FCE91-76D9-462A-ACAB-16BF7A5DA014}"/>
              </a:ext>
            </a:extLst>
          </p:cNvPr>
          <p:cNvSpPr>
            <a:spLocks noChangeArrowheads="1"/>
          </p:cNvSpPr>
          <p:nvPr/>
        </p:nvSpPr>
        <p:spPr bwMode="auto">
          <a:xfrm>
            <a:off x="1219200" y="2667000"/>
            <a:ext cx="79232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a) Draw graphs, giving appropriate numerical values of the ball’s</a:t>
            </a:r>
            <a:endParaRPr lang="en-US" altLang="en-US" sz="1400"/>
          </a:p>
        </p:txBody>
      </p:sp>
      <p:sp>
        <p:nvSpPr>
          <p:cNvPr id="39953" name="Rectangle 17">
            <a:extLst>
              <a:ext uri="{FF2B5EF4-FFF2-40B4-BE49-F238E27FC236}">
                <a16:creationId xmlns:a16="http://schemas.microsoft.com/office/drawing/2014/main" id="{2B0C1B88-F953-43D5-B2B5-29B10376EDF2}"/>
              </a:ext>
            </a:extLst>
          </p:cNvPr>
          <p:cNvSpPr>
            <a:spLocks noChangeArrowheads="1"/>
          </p:cNvSpPr>
          <p:nvPr/>
        </p:nvSpPr>
        <p:spPr bwMode="auto">
          <a:xfrm>
            <a:off x="1436688" y="2944813"/>
            <a:ext cx="35163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i) horizontal speed against time</a:t>
            </a:r>
            <a:endParaRPr lang="en-US" altLang="en-US" sz="1400"/>
          </a:p>
        </p:txBody>
      </p:sp>
      <p:sp>
        <p:nvSpPr>
          <p:cNvPr id="39954" name="Line 18">
            <a:extLst>
              <a:ext uri="{FF2B5EF4-FFF2-40B4-BE49-F238E27FC236}">
                <a16:creationId xmlns:a16="http://schemas.microsoft.com/office/drawing/2014/main" id="{6B5CCAFB-8998-4484-B74B-E6C182D9BFB3}"/>
              </a:ext>
            </a:extLst>
          </p:cNvPr>
          <p:cNvSpPr>
            <a:spLocks noChangeShapeType="1"/>
          </p:cNvSpPr>
          <p:nvPr/>
        </p:nvSpPr>
        <p:spPr bwMode="auto">
          <a:xfrm>
            <a:off x="5181600" y="4397375"/>
            <a:ext cx="0" cy="15621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9955" name="Line 19">
            <a:extLst>
              <a:ext uri="{FF2B5EF4-FFF2-40B4-BE49-F238E27FC236}">
                <a16:creationId xmlns:a16="http://schemas.microsoft.com/office/drawing/2014/main" id="{15AE7D61-E46C-4C26-A14D-F44621860707}"/>
              </a:ext>
            </a:extLst>
          </p:cNvPr>
          <p:cNvSpPr>
            <a:spLocks noChangeShapeType="1"/>
          </p:cNvSpPr>
          <p:nvPr/>
        </p:nvSpPr>
        <p:spPr bwMode="auto">
          <a:xfrm flipH="1">
            <a:off x="5181600" y="5959475"/>
            <a:ext cx="317500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9956" name="Text Box 20">
            <a:extLst>
              <a:ext uri="{FF2B5EF4-FFF2-40B4-BE49-F238E27FC236}">
                <a16:creationId xmlns:a16="http://schemas.microsoft.com/office/drawing/2014/main" id="{F6E4E7AD-FF1B-4596-BBD0-842275DAEB18}"/>
              </a:ext>
            </a:extLst>
          </p:cNvPr>
          <p:cNvSpPr txBox="1">
            <a:spLocks noChangeArrowheads="1"/>
          </p:cNvSpPr>
          <p:nvPr/>
        </p:nvSpPr>
        <p:spPr bwMode="auto">
          <a:xfrm>
            <a:off x="4953000" y="53625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5</a:t>
            </a:r>
          </a:p>
        </p:txBody>
      </p:sp>
      <p:sp>
        <p:nvSpPr>
          <p:cNvPr id="39957" name="Text Box 21">
            <a:extLst>
              <a:ext uri="{FF2B5EF4-FFF2-40B4-BE49-F238E27FC236}">
                <a16:creationId xmlns:a16="http://schemas.microsoft.com/office/drawing/2014/main" id="{BC488597-A59F-4AFD-9E43-7D8A052E5881}"/>
              </a:ext>
            </a:extLst>
          </p:cNvPr>
          <p:cNvSpPr txBox="1">
            <a:spLocks noChangeArrowheads="1"/>
          </p:cNvSpPr>
          <p:nvPr/>
        </p:nvSpPr>
        <p:spPr bwMode="auto">
          <a:xfrm>
            <a:off x="4902200" y="49053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10</a:t>
            </a:r>
          </a:p>
        </p:txBody>
      </p:sp>
      <p:sp>
        <p:nvSpPr>
          <p:cNvPr id="39958" name="Text Box 22">
            <a:extLst>
              <a:ext uri="{FF2B5EF4-FFF2-40B4-BE49-F238E27FC236}">
                <a16:creationId xmlns:a16="http://schemas.microsoft.com/office/drawing/2014/main" id="{49828F79-E370-4E02-A049-AE6729A617C3}"/>
              </a:ext>
            </a:extLst>
          </p:cNvPr>
          <p:cNvSpPr txBox="1">
            <a:spLocks noChangeArrowheads="1"/>
          </p:cNvSpPr>
          <p:nvPr/>
        </p:nvSpPr>
        <p:spPr bwMode="auto">
          <a:xfrm>
            <a:off x="4953000" y="57562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0</a:t>
            </a:r>
          </a:p>
        </p:txBody>
      </p:sp>
      <p:sp>
        <p:nvSpPr>
          <p:cNvPr id="39959" name="Text Box 23">
            <a:extLst>
              <a:ext uri="{FF2B5EF4-FFF2-40B4-BE49-F238E27FC236}">
                <a16:creationId xmlns:a16="http://schemas.microsoft.com/office/drawing/2014/main" id="{C4634822-398E-4737-ADD3-D75DBADA8FC1}"/>
              </a:ext>
            </a:extLst>
          </p:cNvPr>
          <p:cNvSpPr txBox="1">
            <a:spLocks noChangeArrowheads="1"/>
          </p:cNvSpPr>
          <p:nvPr/>
        </p:nvSpPr>
        <p:spPr bwMode="auto">
          <a:xfrm>
            <a:off x="5575300" y="59340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 1</a:t>
            </a:r>
          </a:p>
        </p:txBody>
      </p:sp>
      <p:sp>
        <p:nvSpPr>
          <p:cNvPr id="39960" name="Text Box 24">
            <a:extLst>
              <a:ext uri="{FF2B5EF4-FFF2-40B4-BE49-F238E27FC236}">
                <a16:creationId xmlns:a16="http://schemas.microsoft.com/office/drawing/2014/main" id="{2CB31DE1-6B22-436C-BEB5-344DA8EF4655}"/>
              </a:ext>
            </a:extLst>
          </p:cNvPr>
          <p:cNvSpPr txBox="1">
            <a:spLocks noChangeArrowheads="1"/>
          </p:cNvSpPr>
          <p:nvPr/>
        </p:nvSpPr>
        <p:spPr bwMode="auto">
          <a:xfrm>
            <a:off x="7289800" y="59340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3</a:t>
            </a:r>
          </a:p>
        </p:txBody>
      </p:sp>
      <p:sp>
        <p:nvSpPr>
          <p:cNvPr id="39961" name="Text Box 25">
            <a:extLst>
              <a:ext uri="{FF2B5EF4-FFF2-40B4-BE49-F238E27FC236}">
                <a16:creationId xmlns:a16="http://schemas.microsoft.com/office/drawing/2014/main" id="{3BA1EDCC-1A3F-42F0-9C73-D5556AA50A43}"/>
              </a:ext>
            </a:extLst>
          </p:cNvPr>
          <p:cNvSpPr txBox="1">
            <a:spLocks noChangeArrowheads="1"/>
          </p:cNvSpPr>
          <p:nvPr/>
        </p:nvSpPr>
        <p:spPr bwMode="auto">
          <a:xfrm>
            <a:off x="4394200" y="4143375"/>
            <a:ext cx="965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v / m s</a:t>
            </a:r>
            <a:r>
              <a:rPr lang="en-US" altLang="en-US" sz="1400" baseline="38000"/>
              <a:t>-1</a:t>
            </a:r>
            <a:endParaRPr lang="en-US" altLang="en-US" sz="1400"/>
          </a:p>
        </p:txBody>
      </p:sp>
      <p:sp>
        <p:nvSpPr>
          <p:cNvPr id="39962" name="Text Box 26">
            <a:extLst>
              <a:ext uri="{FF2B5EF4-FFF2-40B4-BE49-F238E27FC236}">
                <a16:creationId xmlns:a16="http://schemas.microsoft.com/office/drawing/2014/main" id="{4DCDDB1C-60A0-45A1-B083-29EA6C45A42C}"/>
              </a:ext>
            </a:extLst>
          </p:cNvPr>
          <p:cNvSpPr txBox="1">
            <a:spLocks noChangeArrowheads="1"/>
          </p:cNvSpPr>
          <p:nvPr/>
        </p:nvSpPr>
        <p:spPr bwMode="auto">
          <a:xfrm>
            <a:off x="7908925" y="5934075"/>
            <a:ext cx="711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t / s</a:t>
            </a:r>
          </a:p>
        </p:txBody>
      </p:sp>
      <p:sp>
        <p:nvSpPr>
          <p:cNvPr id="39963" name="Text Box 27">
            <a:extLst>
              <a:ext uri="{FF2B5EF4-FFF2-40B4-BE49-F238E27FC236}">
                <a16:creationId xmlns:a16="http://schemas.microsoft.com/office/drawing/2014/main" id="{A3AFCE1D-50D3-4447-83C8-28713C662B34}"/>
              </a:ext>
            </a:extLst>
          </p:cNvPr>
          <p:cNvSpPr txBox="1">
            <a:spLocks noChangeArrowheads="1"/>
          </p:cNvSpPr>
          <p:nvPr/>
        </p:nvSpPr>
        <p:spPr bwMode="auto">
          <a:xfrm>
            <a:off x="6121400" y="59594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 </a:t>
            </a:r>
          </a:p>
        </p:txBody>
      </p:sp>
      <p:sp>
        <p:nvSpPr>
          <p:cNvPr id="39966" name="Line 30">
            <a:extLst>
              <a:ext uri="{FF2B5EF4-FFF2-40B4-BE49-F238E27FC236}">
                <a16:creationId xmlns:a16="http://schemas.microsoft.com/office/drawing/2014/main" id="{2FEE3333-2A09-49A2-8F54-26C0EBE1A65A}"/>
              </a:ext>
            </a:extLst>
          </p:cNvPr>
          <p:cNvSpPr>
            <a:spLocks noChangeShapeType="1"/>
          </p:cNvSpPr>
          <p:nvPr/>
        </p:nvSpPr>
        <p:spPr bwMode="auto">
          <a:xfrm flipV="1">
            <a:off x="5181600" y="4625975"/>
            <a:ext cx="2286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9970" name="Text Box 34">
            <a:extLst>
              <a:ext uri="{FF2B5EF4-FFF2-40B4-BE49-F238E27FC236}">
                <a16:creationId xmlns:a16="http://schemas.microsoft.com/office/drawing/2014/main" id="{75917769-375D-45A0-9819-057100ADB382}"/>
              </a:ext>
            </a:extLst>
          </p:cNvPr>
          <p:cNvSpPr txBox="1">
            <a:spLocks noChangeArrowheads="1"/>
          </p:cNvSpPr>
          <p:nvPr/>
        </p:nvSpPr>
        <p:spPr bwMode="auto">
          <a:xfrm>
            <a:off x="4902200" y="44481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15</a:t>
            </a:r>
          </a:p>
        </p:txBody>
      </p:sp>
      <p:sp>
        <p:nvSpPr>
          <p:cNvPr id="39971" name="Rectangle 35">
            <a:extLst>
              <a:ext uri="{FF2B5EF4-FFF2-40B4-BE49-F238E27FC236}">
                <a16:creationId xmlns:a16="http://schemas.microsoft.com/office/drawing/2014/main" id="{42CDC88C-B3E9-4256-AABD-674EEA9D4DB4}"/>
              </a:ext>
            </a:extLst>
          </p:cNvPr>
          <p:cNvSpPr>
            <a:spLocks noChangeArrowheads="1"/>
          </p:cNvSpPr>
          <p:nvPr/>
        </p:nvSpPr>
        <p:spPr bwMode="auto">
          <a:xfrm>
            <a:off x="1436688" y="3311525"/>
            <a:ext cx="35163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solidFill>
                  <a:srgbClr val="FF3300"/>
                </a:solidFill>
              </a:rPr>
              <a:t>Calculating the time of flight:</a:t>
            </a:r>
            <a:endParaRPr lang="en-US" altLang="en-US" sz="1400"/>
          </a:p>
        </p:txBody>
      </p:sp>
      <p:sp>
        <p:nvSpPr>
          <p:cNvPr id="39972" name="Text Box 36">
            <a:extLst>
              <a:ext uri="{FF2B5EF4-FFF2-40B4-BE49-F238E27FC236}">
                <a16:creationId xmlns:a16="http://schemas.microsoft.com/office/drawing/2014/main" id="{8E67F107-9B8B-4552-BF99-616C5006A473}"/>
              </a:ext>
            </a:extLst>
          </p:cNvPr>
          <p:cNvSpPr txBox="1">
            <a:spLocks noChangeArrowheads="1"/>
          </p:cNvSpPr>
          <p:nvPr/>
        </p:nvSpPr>
        <p:spPr bwMode="auto">
          <a:xfrm>
            <a:off x="1436688" y="3678238"/>
            <a:ext cx="5257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FF3300"/>
                </a:solidFill>
              </a:rPr>
              <a:t>Consider the horizontal motion of the projectile</a:t>
            </a:r>
            <a:endParaRPr lang="en-US" altLang="en-US" sz="1400"/>
          </a:p>
        </p:txBody>
      </p:sp>
      <p:graphicFrame>
        <p:nvGraphicFramePr>
          <p:cNvPr id="39973" name="Object 37">
            <a:extLst>
              <a:ext uri="{FF2B5EF4-FFF2-40B4-BE49-F238E27FC236}">
                <a16:creationId xmlns:a16="http://schemas.microsoft.com/office/drawing/2014/main" id="{9FA4AAE2-FA48-425A-A712-F11C60806B5B}"/>
              </a:ext>
            </a:extLst>
          </p:cNvPr>
          <p:cNvGraphicFramePr>
            <a:graphicFrameLocks noChangeAspect="1"/>
          </p:cNvGraphicFramePr>
          <p:nvPr/>
        </p:nvGraphicFramePr>
        <p:xfrm>
          <a:off x="1601788" y="4216400"/>
          <a:ext cx="630237" cy="688975"/>
        </p:xfrm>
        <a:graphic>
          <a:graphicData uri="http://schemas.openxmlformats.org/presentationml/2006/ole">
            <mc:AlternateContent xmlns:mc="http://schemas.openxmlformats.org/markup-compatibility/2006">
              <mc:Choice xmlns:v="urn:schemas-microsoft-com:vml" Requires="v">
                <p:oleObj name="Equation" r:id="rId9" imgW="660240" imgH="723600" progId="Equation.3">
                  <p:embed/>
                </p:oleObj>
              </mc:Choice>
              <mc:Fallback>
                <p:oleObj name="Equation" r:id="rId9" imgW="660240" imgH="723600" progId="Equation.3">
                  <p:embed/>
                  <p:pic>
                    <p:nvPicPr>
                      <p:cNvPr id="0" name="Object 3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1788" y="4216400"/>
                        <a:ext cx="630237"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74" name="Object 38">
            <a:extLst>
              <a:ext uri="{FF2B5EF4-FFF2-40B4-BE49-F238E27FC236}">
                <a16:creationId xmlns:a16="http://schemas.microsoft.com/office/drawing/2014/main" id="{CA07AA0B-71BF-4098-BD8F-D9FDED32D2A0}"/>
              </a:ext>
            </a:extLst>
          </p:cNvPr>
          <p:cNvGraphicFramePr>
            <a:graphicFrameLocks noChangeAspect="1"/>
          </p:cNvGraphicFramePr>
          <p:nvPr/>
        </p:nvGraphicFramePr>
        <p:xfrm>
          <a:off x="2833688" y="4216400"/>
          <a:ext cx="592137" cy="688975"/>
        </p:xfrm>
        <a:graphic>
          <a:graphicData uri="http://schemas.openxmlformats.org/presentationml/2006/ole">
            <mc:AlternateContent xmlns:mc="http://schemas.openxmlformats.org/markup-compatibility/2006">
              <mc:Choice xmlns:v="urn:schemas-microsoft-com:vml" Requires="v">
                <p:oleObj name="Equation" r:id="rId11" imgW="622080" imgH="723600" progId="Equation.3">
                  <p:embed/>
                </p:oleObj>
              </mc:Choice>
              <mc:Fallback>
                <p:oleObj name="Equation" r:id="rId11" imgW="622080" imgH="723600" progId="Equation.3">
                  <p:embed/>
                  <p:pic>
                    <p:nvPicPr>
                      <p:cNvPr id="0" name="Object 3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33688" y="4216400"/>
                        <a:ext cx="592137"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75" name="Object 39">
            <a:extLst>
              <a:ext uri="{FF2B5EF4-FFF2-40B4-BE49-F238E27FC236}">
                <a16:creationId xmlns:a16="http://schemas.microsoft.com/office/drawing/2014/main" id="{507A45A8-03EA-4AC3-9749-F07777AE30DD}"/>
              </a:ext>
            </a:extLst>
          </p:cNvPr>
          <p:cNvGraphicFramePr>
            <a:graphicFrameLocks noChangeAspect="1"/>
          </p:cNvGraphicFramePr>
          <p:nvPr/>
        </p:nvGraphicFramePr>
        <p:xfrm>
          <a:off x="1608138" y="5067300"/>
          <a:ext cx="1443037" cy="688975"/>
        </p:xfrm>
        <a:graphic>
          <a:graphicData uri="http://schemas.openxmlformats.org/presentationml/2006/ole">
            <mc:AlternateContent xmlns:mc="http://schemas.openxmlformats.org/markup-compatibility/2006">
              <mc:Choice xmlns:v="urn:schemas-microsoft-com:vml" Requires="v">
                <p:oleObj name="Equation" r:id="rId13" imgW="1511280" imgH="723600" progId="Equation.3">
                  <p:embed/>
                </p:oleObj>
              </mc:Choice>
              <mc:Fallback>
                <p:oleObj name="Equation" r:id="rId13" imgW="1511280" imgH="723600" progId="Equation.3">
                  <p:embed/>
                  <p:pic>
                    <p:nvPicPr>
                      <p:cNvPr id="0" name="Object 3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08138" y="5067300"/>
                        <a:ext cx="1443037"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9976" name="Text Box 40">
            <a:extLst>
              <a:ext uri="{FF2B5EF4-FFF2-40B4-BE49-F238E27FC236}">
                <a16:creationId xmlns:a16="http://schemas.microsoft.com/office/drawing/2014/main" id="{314A4200-7119-4B45-B2F5-5D72ED1B10B0}"/>
              </a:ext>
            </a:extLst>
          </p:cNvPr>
          <p:cNvSpPr txBox="1">
            <a:spLocks noChangeArrowheads="1"/>
          </p:cNvSpPr>
          <p:nvPr/>
        </p:nvSpPr>
        <p:spPr bwMode="auto">
          <a:xfrm>
            <a:off x="6388100" y="59340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wipe(left)">
                                      <p:cBhvr>
                                        <p:cTn id="7" dur="500"/>
                                        <p:tgtEl>
                                          <p:spTgt spid="3993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45a.wav"/>
                                        </p:tgtEl>
                                      </p:cMediaNode>
                                    </p:audio>
                                  </p:sub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9952"/>
                                        </p:tgtEl>
                                        <p:attrNameLst>
                                          <p:attrName>style.visibility</p:attrName>
                                        </p:attrNameLst>
                                      </p:cBhvr>
                                      <p:to>
                                        <p:strVal val="visible"/>
                                      </p:to>
                                    </p:set>
                                    <p:animEffect transition="in" filter="wipe(left)">
                                      <p:cBhvr>
                                        <p:cTn id="11" dur="500"/>
                                        <p:tgtEl>
                                          <p:spTgt spid="39952"/>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9953"/>
                                        </p:tgtEl>
                                        <p:attrNameLst>
                                          <p:attrName>style.visibility</p:attrName>
                                        </p:attrNameLst>
                                      </p:cBhvr>
                                      <p:to>
                                        <p:strVal val="visible"/>
                                      </p:to>
                                    </p:set>
                                    <p:animEffect transition="in" filter="wipe(left)">
                                      <p:cBhvr>
                                        <p:cTn id="15" dur="500"/>
                                        <p:tgtEl>
                                          <p:spTgt spid="39953"/>
                                        </p:tgtEl>
                                      </p:cBhvr>
                                    </p:animEffect>
                                  </p:childTnLst>
                                </p:cTn>
                              </p:par>
                            </p:childTnLst>
                          </p:cTn>
                        </p:par>
                        <p:par>
                          <p:cTn id="16" fill="hold" nodeType="afterGroup">
                            <p:stCondLst>
                              <p:cond delay="1500"/>
                            </p:stCondLst>
                            <p:childTnLst>
                              <p:par>
                                <p:cTn id="17" presetID="22" presetClass="entr" presetSubtype="8" fill="hold" grpId="0" nodeType="afterEffect">
                                  <p:stCondLst>
                                    <p:cond delay="15000"/>
                                  </p:stCondLst>
                                  <p:childTnLst>
                                    <p:set>
                                      <p:cBhvr>
                                        <p:cTn id="18" dur="1" fill="hold">
                                          <p:stCondLst>
                                            <p:cond delay="0"/>
                                          </p:stCondLst>
                                        </p:cTn>
                                        <p:tgtEl>
                                          <p:spTgt spid="39943"/>
                                        </p:tgtEl>
                                        <p:attrNameLst>
                                          <p:attrName>style.visibility</p:attrName>
                                        </p:attrNameLst>
                                      </p:cBhvr>
                                      <p:to>
                                        <p:strVal val="visible"/>
                                      </p:to>
                                    </p:set>
                                    <p:animEffect transition="in" filter="wipe(left)">
                                      <p:cBhvr>
                                        <p:cTn id="19" dur="500"/>
                                        <p:tgtEl>
                                          <p:spTgt spid="39943"/>
                                        </p:tgtEl>
                                      </p:cBhvr>
                                    </p:animEffect>
                                  </p:childTnLst>
                                  <p:subTnLst>
                                    <p:cmd type="evt" cmd="onstopaudio">
                                      <p:cBhvr>
                                        <p:cTn display="0" masterRel="sameClick">
                                          <p:stCondLst>
                                            <p:cond evt="begin" delay="0">
                                              <p:tn val="17"/>
                                            </p:cond>
                                          </p:stCondLst>
                                        </p:cTn>
                                        <p:tgtEl>
                                          <p:sldTgt/>
                                        </p:tgtEl>
                                      </p:cBhvr>
                                    </p:cmd>
                                  </p:sub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9971"/>
                                        </p:tgtEl>
                                        <p:attrNameLst>
                                          <p:attrName>style.visibility</p:attrName>
                                        </p:attrNameLst>
                                      </p:cBhvr>
                                      <p:to>
                                        <p:strVal val="visible"/>
                                      </p:to>
                                    </p:set>
                                    <p:animEffect transition="in" filter="wipe(left)">
                                      <p:cBhvr>
                                        <p:cTn id="24" dur="500"/>
                                        <p:tgtEl>
                                          <p:spTgt spid="39971"/>
                                        </p:tgtEl>
                                      </p:cBhvr>
                                    </p:animEffect>
                                  </p:childTnLst>
                                  <p:subTnLst>
                                    <p:audio>
                                      <p:cMediaNode>
                                        <p:cTn display="0" masterRel="sameClick">
                                          <p:stCondLst>
                                            <p:cond evt="begin" delay="0">
                                              <p:tn val="22"/>
                                            </p:cond>
                                          </p:stCondLst>
                                          <p:endCondLst>
                                            <p:cond evt="onStopAudio" delay="0">
                                              <p:tgtEl>
                                                <p:sldTgt/>
                                              </p:tgtEl>
                                            </p:cond>
                                          </p:endCondLst>
                                        </p:cTn>
                                        <p:tgtEl>
                                          <p:sndTgt r:embed="rId4" name="045b.wav"/>
                                        </p:tgtEl>
                                      </p:cMediaNode>
                                    </p:audio>
                                  </p:subTnLst>
                                </p:cTn>
                              </p:par>
                            </p:childTnLst>
                          </p:cTn>
                        </p:par>
                        <p:par>
                          <p:cTn id="25" fill="hold" nodeType="afterGroup">
                            <p:stCondLst>
                              <p:cond delay="500"/>
                            </p:stCondLst>
                            <p:childTnLst>
                              <p:par>
                                <p:cTn id="26" presetID="22" presetClass="entr" presetSubtype="8" fill="hold" grpId="0" nodeType="afterEffect">
                                  <p:stCondLst>
                                    <p:cond delay="2000"/>
                                  </p:stCondLst>
                                  <p:childTnLst>
                                    <p:set>
                                      <p:cBhvr>
                                        <p:cTn id="27" dur="1" fill="hold">
                                          <p:stCondLst>
                                            <p:cond delay="0"/>
                                          </p:stCondLst>
                                        </p:cTn>
                                        <p:tgtEl>
                                          <p:spTgt spid="39972"/>
                                        </p:tgtEl>
                                        <p:attrNameLst>
                                          <p:attrName>style.visibility</p:attrName>
                                        </p:attrNameLst>
                                      </p:cBhvr>
                                      <p:to>
                                        <p:strVal val="visible"/>
                                      </p:to>
                                    </p:set>
                                    <p:animEffect transition="in" filter="wipe(left)">
                                      <p:cBhvr>
                                        <p:cTn id="28" dur="500"/>
                                        <p:tgtEl>
                                          <p:spTgt spid="3997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39973"/>
                                        </p:tgtEl>
                                        <p:attrNameLst>
                                          <p:attrName>style.visibility</p:attrName>
                                        </p:attrNameLst>
                                      </p:cBhvr>
                                      <p:to>
                                        <p:strVal val="visible"/>
                                      </p:to>
                                    </p:set>
                                    <p:animEffect transition="in" filter="wipe(left)">
                                      <p:cBhvr>
                                        <p:cTn id="33" dur="500"/>
                                        <p:tgtEl>
                                          <p:spTgt spid="39973"/>
                                        </p:tgtEl>
                                      </p:cBhvr>
                                    </p:animEffect>
                                  </p:childTnLst>
                                  <p:subTnLst>
                                    <p:audio>
                                      <p:cMediaNode>
                                        <p:cTn display="0" masterRel="sameClick">
                                          <p:stCondLst>
                                            <p:cond evt="begin" delay="0">
                                              <p:tn val="31"/>
                                            </p:cond>
                                          </p:stCondLst>
                                          <p:endCondLst>
                                            <p:cond evt="onStopAudio" delay="0">
                                              <p:tgtEl>
                                                <p:sldTgt/>
                                              </p:tgtEl>
                                            </p:cond>
                                          </p:endCondLst>
                                        </p:cTn>
                                        <p:tgtEl>
                                          <p:sndTgt r:embed="rId5" name="045c.wav"/>
                                        </p:tgtEl>
                                      </p:cMediaNode>
                                    </p:audio>
                                  </p:sub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39974"/>
                                        </p:tgtEl>
                                        <p:attrNameLst>
                                          <p:attrName>style.visibility</p:attrName>
                                        </p:attrNameLst>
                                      </p:cBhvr>
                                      <p:to>
                                        <p:strVal val="visible"/>
                                      </p:to>
                                    </p:set>
                                    <p:animEffect transition="in" filter="wipe(left)">
                                      <p:cBhvr>
                                        <p:cTn id="38" dur="500"/>
                                        <p:tgtEl>
                                          <p:spTgt spid="39974"/>
                                        </p:tgtEl>
                                      </p:cBhvr>
                                    </p:animEffect>
                                  </p:childTnLst>
                                  <p:subTnLst>
                                    <p:audio>
                                      <p:cMediaNode>
                                        <p:cTn display="0" masterRel="sameClick">
                                          <p:stCondLst>
                                            <p:cond evt="begin" delay="0">
                                              <p:tn val="36"/>
                                            </p:cond>
                                          </p:stCondLst>
                                          <p:endCondLst>
                                            <p:cond evt="onStopAudio" delay="0">
                                              <p:tgtEl>
                                                <p:sldTgt/>
                                              </p:tgtEl>
                                            </p:cond>
                                          </p:endCondLst>
                                        </p:cTn>
                                        <p:tgtEl>
                                          <p:sndTgt r:embed="rId6" name="045d.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39975"/>
                                        </p:tgtEl>
                                        <p:attrNameLst>
                                          <p:attrName>style.visibility</p:attrName>
                                        </p:attrNameLst>
                                      </p:cBhvr>
                                      <p:to>
                                        <p:strVal val="visible"/>
                                      </p:to>
                                    </p:set>
                                    <p:animEffect transition="in" filter="wipe(left)">
                                      <p:cBhvr>
                                        <p:cTn id="43" dur="500"/>
                                        <p:tgtEl>
                                          <p:spTgt spid="39975"/>
                                        </p:tgtEl>
                                      </p:cBhvr>
                                    </p:animEffect>
                                  </p:childTnLst>
                                  <p:subTnLst>
                                    <p:audio>
                                      <p:cMediaNode>
                                        <p:cTn display="0" masterRel="sameClick">
                                          <p:stCondLst>
                                            <p:cond evt="begin" delay="0">
                                              <p:tn val="41"/>
                                            </p:cond>
                                          </p:stCondLst>
                                          <p:endCondLst>
                                            <p:cond evt="onStopAudio" delay="0">
                                              <p:tgtEl>
                                                <p:sldTgt/>
                                              </p:tgtEl>
                                            </p:cond>
                                          </p:endCondLst>
                                        </p:cTn>
                                        <p:tgtEl>
                                          <p:sndTgt r:embed="rId7" name="045e.wav"/>
                                        </p:tgtEl>
                                      </p:cMediaNode>
                                    </p:audio>
                                  </p:sub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499"/>
                                          </p:stCondLst>
                                        </p:cTn>
                                        <p:tgtEl>
                                          <p:spTgt spid="39954"/>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8" name="045f.wav"/>
                                        </p:tgtEl>
                                      </p:cMediaNode>
                                    </p:audio>
                                  </p:subTnLst>
                                </p:cTn>
                              </p:par>
                            </p:childTnLst>
                          </p:cTn>
                        </p:par>
                        <p:par>
                          <p:cTn id="48" fill="hold" nodeType="afterGroup">
                            <p:stCondLst>
                              <p:cond delay="500"/>
                            </p:stCondLst>
                            <p:childTnLst>
                              <p:par>
                                <p:cTn id="49" presetID="1" presetClass="entr" presetSubtype="0" fill="hold" nodeType="afterEffect">
                                  <p:stCondLst>
                                    <p:cond delay="0"/>
                                  </p:stCondLst>
                                  <p:childTnLst>
                                    <p:set>
                                      <p:cBhvr>
                                        <p:cTn id="50" dur="1" fill="hold">
                                          <p:stCondLst>
                                            <p:cond delay="499"/>
                                          </p:stCondLst>
                                        </p:cTn>
                                        <p:tgtEl>
                                          <p:spTgt spid="39955"/>
                                        </p:tgtEl>
                                        <p:attrNameLst>
                                          <p:attrName>style.visibility</p:attrName>
                                        </p:attrNameLst>
                                      </p:cBhvr>
                                      <p:to>
                                        <p:strVal val="visible"/>
                                      </p:to>
                                    </p:set>
                                  </p:childTnLst>
                                </p:cTn>
                              </p:par>
                            </p:childTnLst>
                          </p:cTn>
                        </p:par>
                        <p:par>
                          <p:cTn id="51" fill="hold" nodeType="afterGroup">
                            <p:stCondLst>
                              <p:cond delay="1000"/>
                            </p:stCondLst>
                            <p:childTnLst>
                              <p:par>
                                <p:cTn id="52" presetID="1" presetClass="entr" presetSubtype="0" fill="hold" grpId="0" nodeType="afterEffect">
                                  <p:stCondLst>
                                    <p:cond delay="0"/>
                                  </p:stCondLst>
                                  <p:childTnLst>
                                    <p:set>
                                      <p:cBhvr>
                                        <p:cTn id="53" dur="1" fill="hold">
                                          <p:stCondLst>
                                            <p:cond delay="499"/>
                                          </p:stCondLst>
                                        </p:cTn>
                                        <p:tgtEl>
                                          <p:spTgt spid="39956"/>
                                        </p:tgtEl>
                                        <p:attrNameLst>
                                          <p:attrName>style.visibility</p:attrName>
                                        </p:attrNameLst>
                                      </p:cBhvr>
                                      <p:to>
                                        <p:strVal val="visible"/>
                                      </p:to>
                                    </p:set>
                                  </p:childTnLst>
                                </p:cTn>
                              </p:par>
                            </p:childTnLst>
                          </p:cTn>
                        </p:par>
                        <p:par>
                          <p:cTn id="54" fill="hold" nodeType="afterGroup">
                            <p:stCondLst>
                              <p:cond delay="1500"/>
                            </p:stCondLst>
                            <p:childTnLst>
                              <p:par>
                                <p:cTn id="55" presetID="1" presetClass="entr" presetSubtype="0" fill="hold" grpId="0" nodeType="afterEffect">
                                  <p:stCondLst>
                                    <p:cond delay="0"/>
                                  </p:stCondLst>
                                  <p:childTnLst>
                                    <p:set>
                                      <p:cBhvr>
                                        <p:cTn id="56" dur="1" fill="hold">
                                          <p:stCondLst>
                                            <p:cond delay="499"/>
                                          </p:stCondLst>
                                        </p:cTn>
                                        <p:tgtEl>
                                          <p:spTgt spid="39957"/>
                                        </p:tgtEl>
                                        <p:attrNameLst>
                                          <p:attrName>style.visibility</p:attrName>
                                        </p:attrNameLst>
                                      </p:cBhvr>
                                      <p:to>
                                        <p:strVal val="visible"/>
                                      </p:to>
                                    </p:set>
                                  </p:childTnLst>
                                </p:cTn>
                              </p:par>
                            </p:childTnLst>
                          </p:cTn>
                        </p:par>
                        <p:par>
                          <p:cTn id="57" fill="hold" nodeType="afterGroup">
                            <p:stCondLst>
                              <p:cond delay="2000"/>
                            </p:stCondLst>
                            <p:childTnLst>
                              <p:par>
                                <p:cTn id="58" presetID="1" presetClass="entr" presetSubtype="0" fill="hold" grpId="0" nodeType="afterEffect">
                                  <p:stCondLst>
                                    <p:cond delay="0"/>
                                  </p:stCondLst>
                                  <p:childTnLst>
                                    <p:set>
                                      <p:cBhvr>
                                        <p:cTn id="59" dur="1" fill="hold">
                                          <p:stCondLst>
                                            <p:cond delay="499"/>
                                          </p:stCondLst>
                                        </p:cTn>
                                        <p:tgtEl>
                                          <p:spTgt spid="39970"/>
                                        </p:tgtEl>
                                        <p:attrNameLst>
                                          <p:attrName>style.visibility</p:attrName>
                                        </p:attrNameLst>
                                      </p:cBhvr>
                                      <p:to>
                                        <p:strVal val="visible"/>
                                      </p:to>
                                    </p:set>
                                  </p:childTnLst>
                                </p:cTn>
                              </p:par>
                            </p:childTnLst>
                          </p:cTn>
                        </p:par>
                        <p:par>
                          <p:cTn id="60" fill="hold" nodeType="afterGroup">
                            <p:stCondLst>
                              <p:cond delay="2500"/>
                            </p:stCondLst>
                            <p:childTnLst>
                              <p:par>
                                <p:cTn id="61" presetID="1" presetClass="entr" presetSubtype="0" fill="hold" grpId="0" nodeType="afterEffect">
                                  <p:stCondLst>
                                    <p:cond delay="0"/>
                                  </p:stCondLst>
                                  <p:childTnLst>
                                    <p:set>
                                      <p:cBhvr>
                                        <p:cTn id="62" dur="1" fill="hold">
                                          <p:stCondLst>
                                            <p:cond delay="499"/>
                                          </p:stCondLst>
                                        </p:cTn>
                                        <p:tgtEl>
                                          <p:spTgt spid="39958"/>
                                        </p:tgtEl>
                                        <p:attrNameLst>
                                          <p:attrName>style.visibility</p:attrName>
                                        </p:attrNameLst>
                                      </p:cBhvr>
                                      <p:to>
                                        <p:strVal val="visible"/>
                                      </p:to>
                                    </p:set>
                                  </p:childTnLst>
                                </p:cTn>
                              </p:par>
                            </p:childTnLst>
                          </p:cTn>
                        </p:par>
                        <p:par>
                          <p:cTn id="63" fill="hold" nodeType="afterGroup">
                            <p:stCondLst>
                              <p:cond delay="3000"/>
                            </p:stCondLst>
                            <p:childTnLst>
                              <p:par>
                                <p:cTn id="64" presetID="1" presetClass="entr" presetSubtype="0" fill="hold" grpId="0" nodeType="afterEffect">
                                  <p:stCondLst>
                                    <p:cond delay="0"/>
                                  </p:stCondLst>
                                  <p:childTnLst>
                                    <p:set>
                                      <p:cBhvr>
                                        <p:cTn id="65" dur="1" fill="hold">
                                          <p:stCondLst>
                                            <p:cond delay="499"/>
                                          </p:stCondLst>
                                        </p:cTn>
                                        <p:tgtEl>
                                          <p:spTgt spid="39959"/>
                                        </p:tgtEl>
                                        <p:attrNameLst>
                                          <p:attrName>style.visibility</p:attrName>
                                        </p:attrNameLst>
                                      </p:cBhvr>
                                      <p:to>
                                        <p:strVal val="visible"/>
                                      </p:to>
                                    </p:set>
                                  </p:childTnLst>
                                </p:cTn>
                              </p:par>
                            </p:childTnLst>
                          </p:cTn>
                        </p:par>
                        <p:par>
                          <p:cTn id="66" fill="hold" nodeType="afterGroup">
                            <p:stCondLst>
                              <p:cond delay="3500"/>
                            </p:stCondLst>
                            <p:childTnLst>
                              <p:par>
                                <p:cTn id="67" presetID="1" presetClass="entr" presetSubtype="0" fill="hold" grpId="0" nodeType="afterEffect">
                                  <p:stCondLst>
                                    <p:cond delay="0"/>
                                  </p:stCondLst>
                                  <p:childTnLst>
                                    <p:set>
                                      <p:cBhvr>
                                        <p:cTn id="68" dur="1" fill="hold">
                                          <p:stCondLst>
                                            <p:cond delay="499"/>
                                          </p:stCondLst>
                                        </p:cTn>
                                        <p:tgtEl>
                                          <p:spTgt spid="39963"/>
                                        </p:tgtEl>
                                        <p:attrNameLst>
                                          <p:attrName>style.visibility</p:attrName>
                                        </p:attrNameLst>
                                      </p:cBhvr>
                                      <p:to>
                                        <p:strVal val="visible"/>
                                      </p:to>
                                    </p:set>
                                  </p:childTnLst>
                                </p:cTn>
                              </p:par>
                            </p:childTnLst>
                          </p:cTn>
                        </p:par>
                        <p:par>
                          <p:cTn id="69" fill="hold" nodeType="afterGroup">
                            <p:stCondLst>
                              <p:cond delay="4000"/>
                            </p:stCondLst>
                            <p:childTnLst>
                              <p:par>
                                <p:cTn id="70" presetID="1" presetClass="entr" presetSubtype="0" fill="hold" grpId="0" nodeType="afterEffect">
                                  <p:stCondLst>
                                    <p:cond delay="0"/>
                                  </p:stCondLst>
                                  <p:childTnLst>
                                    <p:set>
                                      <p:cBhvr>
                                        <p:cTn id="71" dur="1" fill="hold">
                                          <p:stCondLst>
                                            <p:cond delay="499"/>
                                          </p:stCondLst>
                                        </p:cTn>
                                        <p:tgtEl>
                                          <p:spTgt spid="39960"/>
                                        </p:tgtEl>
                                        <p:attrNameLst>
                                          <p:attrName>style.visibility</p:attrName>
                                        </p:attrNameLst>
                                      </p:cBhvr>
                                      <p:to>
                                        <p:strVal val="visible"/>
                                      </p:to>
                                    </p:set>
                                  </p:childTnLst>
                                </p:cTn>
                              </p:par>
                            </p:childTnLst>
                          </p:cTn>
                        </p:par>
                        <p:par>
                          <p:cTn id="72" fill="hold" nodeType="afterGroup">
                            <p:stCondLst>
                              <p:cond delay="4500"/>
                            </p:stCondLst>
                            <p:childTnLst>
                              <p:par>
                                <p:cTn id="73" presetID="1" presetClass="entr" presetSubtype="0" fill="hold" grpId="0" nodeType="afterEffect">
                                  <p:stCondLst>
                                    <p:cond delay="0"/>
                                  </p:stCondLst>
                                  <p:childTnLst>
                                    <p:set>
                                      <p:cBhvr>
                                        <p:cTn id="74" dur="1" fill="hold">
                                          <p:stCondLst>
                                            <p:cond delay="499"/>
                                          </p:stCondLst>
                                        </p:cTn>
                                        <p:tgtEl>
                                          <p:spTgt spid="39976"/>
                                        </p:tgtEl>
                                        <p:attrNameLst>
                                          <p:attrName>style.visibility</p:attrName>
                                        </p:attrNameLst>
                                      </p:cBhvr>
                                      <p:to>
                                        <p:strVal val="visible"/>
                                      </p:to>
                                    </p:set>
                                  </p:childTnLst>
                                </p:cTn>
                              </p:par>
                            </p:childTnLst>
                          </p:cTn>
                        </p:par>
                        <p:par>
                          <p:cTn id="75" fill="hold" nodeType="afterGroup">
                            <p:stCondLst>
                              <p:cond delay="5000"/>
                            </p:stCondLst>
                            <p:childTnLst>
                              <p:par>
                                <p:cTn id="76" presetID="1" presetClass="entr" presetSubtype="0" fill="hold" grpId="0" nodeType="afterEffect">
                                  <p:stCondLst>
                                    <p:cond delay="0"/>
                                  </p:stCondLst>
                                  <p:childTnLst>
                                    <p:set>
                                      <p:cBhvr>
                                        <p:cTn id="77" dur="1" fill="hold">
                                          <p:stCondLst>
                                            <p:cond delay="499"/>
                                          </p:stCondLst>
                                        </p:cTn>
                                        <p:tgtEl>
                                          <p:spTgt spid="39961"/>
                                        </p:tgtEl>
                                        <p:attrNameLst>
                                          <p:attrName>style.visibility</p:attrName>
                                        </p:attrNameLst>
                                      </p:cBhvr>
                                      <p:to>
                                        <p:strVal val="visible"/>
                                      </p:to>
                                    </p:set>
                                  </p:childTnLst>
                                </p:cTn>
                              </p:par>
                            </p:childTnLst>
                          </p:cTn>
                        </p:par>
                        <p:par>
                          <p:cTn id="78" fill="hold" nodeType="afterGroup">
                            <p:stCondLst>
                              <p:cond delay="5500"/>
                            </p:stCondLst>
                            <p:childTnLst>
                              <p:par>
                                <p:cTn id="79" presetID="1" presetClass="entr" presetSubtype="0" fill="hold" grpId="0" nodeType="afterEffect">
                                  <p:stCondLst>
                                    <p:cond delay="0"/>
                                  </p:stCondLst>
                                  <p:childTnLst>
                                    <p:set>
                                      <p:cBhvr>
                                        <p:cTn id="80" dur="1" fill="hold">
                                          <p:stCondLst>
                                            <p:cond delay="499"/>
                                          </p:stCondLst>
                                        </p:cTn>
                                        <p:tgtEl>
                                          <p:spTgt spid="39962"/>
                                        </p:tgtEl>
                                        <p:attrNameLst>
                                          <p:attrName>style.visibility</p:attrName>
                                        </p:attrNameLst>
                                      </p:cBhvr>
                                      <p:to>
                                        <p:strVal val="visible"/>
                                      </p:to>
                                    </p:set>
                                  </p:childTnLst>
                                </p:cTn>
                              </p:par>
                            </p:childTnLst>
                          </p:cTn>
                        </p:par>
                        <p:par>
                          <p:cTn id="81" fill="hold" nodeType="afterGroup">
                            <p:stCondLst>
                              <p:cond delay="6000"/>
                            </p:stCondLst>
                            <p:childTnLst>
                              <p:par>
                                <p:cTn id="82" presetID="17" presetClass="entr" presetSubtype="8" fill="hold" nodeType="afterEffect">
                                  <p:stCondLst>
                                    <p:cond delay="1000"/>
                                  </p:stCondLst>
                                  <p:childTnLst>
                                    <p:set>
                                      <p:cBhvr>
                                        <p:cTn id="83" dur="1" fill="hold">
                                          <p:stCondLst>
                                            <p:cond delay="0"/>
                                          </p:stCondLst>
                                        </p:cTn>
                                        <p:tgtEl>
                                          <p:spTgt spid="39966"/>
                                        </p:tgtEl>
                                        <p:attrNameLst>
                                          <p:attrName>style.visibility</p:attrName>
                                        </p:attrNameLst>
                                      </p:cBhvr>
                                      <p:to>
                                        <p:strVal val="visible"/>
                                      </p:to>
                                    </p:set>
                                    <p:anim calcmode="lin" valueType="num">
                                      <p:cBhvr>
                                        <p:cTn id="84" dur="500" fill="hold"/>
                                        <p:tgtEl>
                                          <p:spTgt spid="39966"/>
                                        </p:tgtEl>
                                        <p:attrNameLst>
                                          <p:attrName>ppt_x</p:attrName>
                                        </p:attrNameLst>
                                      </p:cBhvr>
                                      <p:tavLst>
                                        <p:tav tm="0">
                                          <p:val>
                                            <p:strVal val="#ppt_x-#ppt_w/2"/>
                                          </p:val>
                                        </p:tav>
                                        <p:tav tm="100000">
                                          <p:val>
                                            <p:strVal val="#ppt_x"/>
                                          </p:val>
                                        </p:tav>
                                      </p:tavLst>
                                    </p:anim>
                                    <p:anim calcmode="lin" valueType="num">
                                      <p:cBhvr>
                                        <p:cTn id="85" dur="500" fill="hold"/>
                                        <p:tgtEl>
                                          <p:spTgt spid="39966"/>
                                        </p:tgtEl>
                                        <p:attrNameLst>
                                          <p:attrName>ppt_y</p:attrName>
                                        </p:attrNameLst>
                                      </p:cBhvr>
                                      <p:tavLst>
                                        <p:tav tm="0">
                                          <p:val>
                                            <p:strVal val="#ppt_y"/>
                                          </p:val>
                                        </p:tav>
                                        <p:tav tm="100000">
                                          <p:val>
                                            <p:strVal val="#ppt_y"/>
                                          </p:val>
                                        </p:tav>
                                      </p:tavLst>
                                    </p:anim>
                                    <p:anim calcmode="lin" valueType="num">
                                      <p:cBhvr>
                                        <p:cTn id="86" dur="500" fill="hold"/>
                                        <p:tgtEl>
                                          <p:spTgt spid="39966"/>
                                        </p:tgtEl>
                                        <p:attrNameLst>
                                          <p:attrName>ppt_w</p:attrName>
                                        </p:attrNameLst>
                                      </p:cBhvr>
                                      <p:tavLst>
                                        <p:tav tm="0">
                                          <p:val>
                                            <p:fltVal val="0"/>
                                          </p:val>
                                        </p:tav>
                                        <p:tav tm="100000">
                                          <p:val>
                                            <p:strVal val="#ppt_w"/>
                                          </p:val>
                                        </p:tav>
                                      </p:tavLst>
                                    </p:anim>
                                    <p:anim calcmode="lin" valueType="num">
                                      <p:cBhvr>
                                        <p:cTn id="87" dur="500" fill="hold"/>
                                        <p:tgtEl>
                                          <p:spTgt spid="3996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advAuto="0"/>
      <p:bldP spid="39943" grpId="0" autoUpdateAnimBg="0"/>
      <p:bldP spid="39952" grpId="0" autoUpdateAnimBg="0"/>
      <p:bldP spid="39953" grpId="0" autoUpdateAnimBg="0"/>
      <p:bldP spid="39956" grpId="0" autoUpdateAnimBg="0"/>
      <p:bldP spid="39957" grpId="0" autoUpdateAnimBg="0"/>
      <p:bldP spid="39958" grpId="0" autoUpdateAnimBg="0"/>
      <p:bldP spid="39959" grpId="0" autoUpdateAnimBg="0"/>
      <p:bldP spid="39960" grpId="0" autoUpdateAnimBg="0"/>
      <p:bldP spid="39961" grpId="0" autoUpdateAnimBg="0"/>
      <p:bldP spid="39962" grpId="0" autoUpdateAnimBg="0"/>
      <p:bldP spid="39963" grpId="0" autoUpdateAnimBg="0"/>
      <p:bldP spid="39970" grpId="0" autoUpdateAnimBg="0"/>
      <p:bldP spid="39971" grpId="0" autoUpdateAnimBg="0"/>
      <p:bldP spid="39972" grpId="0" autoUpdateAnimBg="0"/>
      <p:bldP spid="39976"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248BD135-3572-453D-A3BF-E6E09131E351}"/>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60419" name="Rectangle 3">
            <a:extLst>
              <a:ext uri="{FF2B5EF4-FFF2-40B4-BE49-F238E27FC236}">
                <a16:creationId xmlns:a16="http://schemas.microsoft.com/office/drawing/2014/main" id="{95568A41-3AD5-4621-8269-EA0E8311F5DA}"/>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ball is projected horizontally at 15 m s</a:t>
            </a:r>
            <a:r>
              <a:rPr lang="en-US" altLang="en-US" sz="1800" baseline="40000">
                <a:latin typeface="Times New Roman" panose="02020603050405020304" pitchFamily="18" charset="0"/>
              </a:rPr>
              <a:t>-1 </a:t>
            </a:r>
            <a:r>
              <a:rPr lang="en-US" altLang="en-US" sz="1800">
                <a:latin typeface="Times New Roman" panose="02020603050405020304" pitchFamily="18" charset="0"/>
              </a:rPr>
              <a:t>from the top of a vertical cliff.  It reaches the horizontal ground 45 m from the foot of the cliff.</a:t>
            </a:r>
          </a:p>
        </p:txBody>
      </p:sp>
      <p:sp>
        <p:nvSpPr>
          <p:cNvPr id="60420" name="Text Box 4">
            <a:extLst>
              <a:ext uri="{FF2B5EF4-FFF2-40B4-BE49-F238E27FC236}">
                <a16:creationId xmlns:a16="http://schemas.microsoft.com/office/drawing/2014/main" id="{A66AE608-FD09-4ED7-982B-DECB3EA380E7}"/>
              </a:ext>
            </a:extLst>
          </p:cNvPr>
          <p:cNvSpPr txBox="1">
            <a:spLocks noChangeArrowheads="1"/>
          </p:cNvSpPr>
          <p:nvPr/>
        </p:nvSpPr>
        <p:spPr bwMode="auto">
          <a:xfrm>
            <a:off x="1143000" y="1600200"/>
            <a:ext cx="256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45 continued</a:t>
            </a:r>
          </a:p>
        </p:txBody>
      </p:sp>
      <p:sp>
        <p:nvSpPr>
          <p:cNvPr id="60421" name="AutoShape 5">
            <a:hlinkClick r:id="" action="ppaction://hlinkshowjump?jump=firstslide" highlightClick="1" endSnd="1"/>
            <a:extLst>
              <a:ext uri="{FF2B5EF4-FFF2-40B4-BE49-F238E27FC236}">
                <a16:creationId xmlns:a16="http://schemas.microsoft.com/office/drawing/2014/main" id="{4000BC37-09C2-4FC8-8447-901F9EDF3823}"/>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0422" name="AutoShape 6">
            <a:hlinkClick r:id="" action="ppaction://hlinkshowjump?jump=previousslide" highlightClick="1" endSnd="1"/>
            <a:extLst>
              <a:ext uri="{FF2B5EF4-FFF2-40B4-BE49-F238E27FC236}">
                <a16:creationId xmlns:a16="http://schemas.microsoft.com/office/drawing/2014/main" id="{75B6CDF2-C891-4CBC-A23F-6B17046FCFED}"/>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0423" name="Text Box 7">
            <a:extLst>
              <a:ext uri="{FF2B5EF4-FFF2-40B4-BE49-F238E27FC236}">
                <a16:creationId xmlns:a16="http://schemas.microsoft.com/office/drawing/2014/main" id="{AA2C58D2-705B-47A8-9FE1-F45D7C7ACA3B}"/>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60424" name="Text Box 8">
            <a:extLst>
              <a:ext uri="{FF2B5EF4-FFF2-40B4-BE49-F238E27FC236}">
                <a16:creationId xmlns:a16="http://schemas.microsoft.com/office/drawing/2014/main" id="{432DF3DE-0156-46EE-B092-55CE8CEE84A1}"/>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60425" name="AutoShape 9">
            <a:hlinkClick r:id="" action="ppaction://hlinkshowjump?jump=nextslide" highlightClick="1" endSnd="1"/>
            <a:extLst>
              <a:ext uri="{FF2B5EF4-FFF2-40B4-BE49-F238E27FC236}">
                <a16:creationId xmlns:a16="http://schemas.microsoft.com/office/drawing/2014/main" id="{820C2172-5CEA-4A2B-AB4D-E7BCA56ECA54}"/>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0426" name="Rectangle 10">
            <a:extLst>
              <a:ext uri="{FF2B5EF4-FFF2-40B4-BE49-F238E27FC236}">
                <a16:creationId xmlns:a16="http://schemas.microsoft.com/office/drawing/2014/main" id="{C0C5A50F-9162-418C-98FD-EF59D364E97E}"/>
              </a:ext>
            </a:extLst>
          </p:cNvPr>
          <p:cNvSpPr>
            <a:spLocks noChangeArrowheads="1"/>
          </p:cNvSpPr>
          <p:nvPr/>
        </p:nvSpPr>
        <p:spPr bwMode="auto">
          <a:xfrm>
            <a:off x="1219200" y="2667000"/>
            <a:ext cx="79232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a) Draw graphs, giving appropriate numerical values of the ball’s</a:t>
            </a:r>
            <a:endParaRPr lang="en-US" altLang="en-US" sz="1400"/>
          </a:p>
        </p:txBody>
      </p:sp>
      <p:sp>
        <p:nvSpPr>
          <p:cNvPr id="60427" name="Rectangle 11">
            <a:extLst>
              <a:ext uri="{FF2B5EF4-FFF2-40B4-BE49-F238E27FC236}">
                <a16:creationId xmlns:a16="http://schemas.microsoft.com/office/drawing/2014/main" id="{7C967B08-8A82-4A73-BDAB-E031BCFC1364}"/>
              </a:ext>
            </a:extLst>
          </p:cNvPr>
          <p:cNvSpPr>
            <a:spLocks noChangeArrowheads="1"/>
          </p:cNvSpPr>
          <p:nvPr/>
        </p:nvSpPr>
        <p:spPr bwMode="auto">
          <a:xfrm>
            <a:off x="1436688" y="2944813"/>
            <a:ext cx="35163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ii) vertical speed against time</a:t>
            </a:r>
            <a:endParaRPr lang="en-US" altLang="en-US" sz="1400"/>
          </a:p>
        </p:txBody>
      </p:sp>
      <p:sp>
        <p:nvSpPr>
          <p:cNvPr id="60428" name="Line 12">
            <a:extLst>
              <a:ext uri="{FF2B5EF4-FFF2-40B4-BE49-F238E27FC236}">
                <a16:creationId xmlns:a16="http://schemas.microsoft.com/office/drawing/2014/main" id="{2A3242A4-5BAC-4882-B1BC-89854ECAED70}"/>
              </a:ext>
            </a:extLst>
          </p:cNvPr>
          <p:cNvSpPr>
            <a:spLocks noChangeShapeType="1"/>
          </p:cNvSpPr>
          <p:nvPr/>
        </p:nvSpPr>
        <p:spPr bwMode="auto">
          <a:xfrm>
            <a:off x="5181600" y="4397375"/>
            <a:ext cx="0" cy="15621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0429" name="Line 13">
            <a:extLst>
              <a:ext uri="{FF2B5EF4-FFF2-40B4-BE49-F238E27FC236}">
                <a16:creationId xmlns:a16="http://schemas.microsoft.com/office/drawing/2014/main" id="{71474D3F-4606-4DF4-848F-B2C198E34B20}"/>
              </a:ext>
            </a:extLst>
          </p:cNvPr>
          <p:cNvSpPr>
            <a:spLocks noChangeShapeType="1"/>
          </p:cNvSpPr>
          <p:nvPr/>
        </p:nvSpPr>
        <p:spPr bwMode="auto">
          <a:xfrm flipH="1">
            <a:off x="5181600" y="5959475"/>
            <a:ext cx="317500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0430" name="Text Box 14">
            <a:extLst>
              <a:ext uri="{FF2B5EF4-FFF2-40B4-BE49-F238E27FC236}">
                <a16:creationId xmlns:a16="http://schemas.microsoft.com/office/drawing/2014/main" id="{132DEB6F-05DA-4E9B-BE47-913818D881E9}"/>
              </a:ext>
            </a:extLst>
          </p:cNvPr>
          <p:cNvSpPr txBox="1">
            <a:spLocks noChangeArrowheads="1"/>
          </p:cNvSpPr>
          <p:nvPr/>
        </p:nvSpPr>
        <p:spPr bwMode="auto">
          <a:xfrm>
            <a:off x="4902200" y="53625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10</a:t>
            </a:r>
          </a:p>
        </p:txBody>
      </p:sp>
      <p:sp>
        <p:nvSpPr>
          <p:cNvPr id="60431" name="Text Box 15">
            <a:extLst>
              <a:ext uri="{FF2B5EF4-FFF2-40B4-BE49-F238E27FC236}">
                <a16:creationId xmlns:a16="http://schemas.microsoft.com/office/drawing/2014/main" id="{8D6A1F4D-A9C7-4E3E-B77C-258905B4CE84}"/>
              </a:ext>
            </a:extLst>
          </p:cNvPr>
          <p:cNvSpPr txBox="1">
            <a:spLocks noChangeArrowheads="1"/>
          </p:cNvSpPr>
          <p:nvPr/>
        </p:nvSpPr>
        <p:spPr bwMode="auto">
          <a:xfrm>
            <a:off x="4902200" y="49053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20</a:t>
            </a:r>
          </a:p>
        </p:txBody>
      </p:sp>
      <p:sp>
        <p:nvSpPr>
          <p:cNvPr id="60432" name="Text Box 16">
            <a:extLst>
              <a:ext uri="{FF2B5EF4-FFF2-40B4-BE49-F238E27FC236}">
                <a16:creationId xmlns:a16="http://schemas.microsoft.com/office/drawing/2014/main" id="{6BB5FC2C-4242-4119-B7E9-D555BEA6F2C0}"/>
              </a:ext>
            </a:extLst>
          </p:cNvPr>
          <p:cNvSpPr txBox="1">
            <a:spLocks noChangeArrowheads="1"/>
          </p:cNvSpPr>
          <p:nvPr/>
        </p:nvSpPr>
        <p:spPr bwMode="auto">
          <a:xfrm>
            <a:off x="4953000" y="57562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0</a:t>
            </a:r>
          </a:p>
        </p:txBody>
      </p:sp>
      <p:sp>
        <p:nvSpPr>
          <p:cNvPr id="60433" name="Text Box 17">
            <a:extLst>
              <a:ext uri="{FF2B5EF4-FFF2-40B4-BE49-F238E27FC236}">
                <a16:creationId xmlns:a16="http://schemas.microsoft.com/office/drawing/2014/main" id="{EFFBAB64-258B-4096-956D-0A937D51950C}"/>
              </a:ext>
            </a:extLst>
          </p:cNvPr>
          <p:cNvSpPr txBox="1">
            <a:spLocks noChangeArrowheads="1"/>
          </p:cNvSpPr>
          <p:nvPr/>
        </p:nvSpPr>
        <p:spPr bwMode="auto">
          <a:xfrm>
            <a:off x="5689600" y="59340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 1</a:t>
            </a:r>
          </a:p>
        </p:txBody>
      </p:sp>
      <p:sp>
        <p:nvSpPr>
          <p:cNvPr id="60434" name="Text Box 18">
            <a:extLst>
              <a:ext uri="{FF2B5EF4-FFF2-40B4-BE49-F238E27FC236}">
                <a16:creationId xmlns:a16="http://schemas.microsoft.com/office/drawing/2014/main" id="{42F5A7BD-342A-45A1-98AC-AE6F46E7782D}"/>
              </a:ext>
            </a:extLst>
          </p:cNvPr>
          <p:cNvSpPr txBox="1">
            <a:spLocks noChangeArrowheads="1"/>
          </p:cNvSpPr>
          <p:nvPr/>
        </p:nvSpPr>
        <p:spPr bwMode="auto">
          <a:xfrm>
            <a:off x="7289800" y="59340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3</a:t>
            </a:r>
          </a:p>
        </p:txBody>
      </p:sp>
      <p:sp>
        <p:nvSpPr>
          <p:cNvPr id="60435" name="Text Box 19">
            <a:extLst>
              <a:ext uri="{FF2B5EF4-FFF2-40B4-BE49-F238E27FC236}">
                <a16:creationId xmlns:a16="http://schemas.microsoft.com/office/drawing/2014/main" id="{47AEF82E-3601-4AD7-B2C5-4295A62F81BC}"/>
              </a:ext>
            </a:extLst>
          </p:cNvPr>
          <p:cNvSpPr txBox="1">
            <a:spLocks noChangeArrowheads="1"/>
          </p:cNvSpPr>
          <p:nvPr/>
        </p:nvSpPr>
        <p:spPr bwMode="auto">
          <a:xfrm>
            <a:off x="4394200" y="4143375"/>
            <a:ext cx="965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v / m s</a:t>
            </a:r>
            <a:r>
              <a:rPr lang="en-US" altLang="en-US" sz="1400" baseline="38000"/>
              <a:t>-1</a:t>
            </a:r>
            <a:endParaRPr lang="en-US" altLang="en-US" sz="1400"/>
          </a:p>
        </p:txBody>
      </p:sp>
      <p:sp>
        <p:nvSpPr>
          <p:cNvPr id="60436" name="Text Box 20">
            <a:extLst>
              <a:ext uri="{FF2B5EF4-FFF2-40B4-BE49-F238E27FC236}">
                <a16:creationId xmlns:a16="http://schemas.microsoft.com/office/drawing/2014/main" id="{1E4BE3DB-DC0F-42F5-A55A-4305950FE155}"/>
              </a:ext>
            </a:extLst>
          </p:cNvPr>
          <p:cNvSpPr txBox="1">
            <a:spLocks noChangeArrowheads="1"/>
          </p:cNvSpPr>
          <p:nvPr/>
        </p:nvSpPr>
        <p:spPr bwMode="auto">
          <a:xfrm>
            <a:off x="7908925" y="5934075"/>
            <a:ext cx="711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t / s</a:t>
            </a:r>
          </a:p>
        </p:txBody>
      </p:sp>
      <p:sp>
        <p:nvSpPr>
          <p:cNvPr id="60437" name="Text Box 21">
            <a:extLst>
              <a:ext uri="{FF2B5EF4-FFF2-40B4-BE49-F238E27FC236}">
                <a16:creationId xmlns:a16="http://schemas.microsoft.com/office/drawing/2014/main" id="{73763814-DBD9-484F-8027-21442DA158B5}"/>
              </a:ext>
            </a:extLst>
          </p:cNvPr>
          <p:cNvSpPr txBox="1">
            <a:spLocks noChangeArrowheads="1"/>
          </p:cNvSpPr>
          <p:nvPr/>
        </p:nvSpPr>
        <p:spPr bwMode="auto">
          <a:xfrm>
            <a:off x="6121400" y="59594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 </a:t>
            </a:r>
          </a:p>
        </p:txBody>
      </p:sp>
      <p:sp>
        <p:nvSpPr>
          <p:cNvPr id="60438" name="Line 22">
            <a:extLst>
              <a:ext uri="{FF2B5EF4-FFF2-40B4-BE49-F238E27FC236}">
                <a16:creationId xmlns:a16="http://schemas.microsoft.com/office/drawing/2014/main" id="{9097E128-8BC1-47D7-BD71-F90F4F814023}"/>
              </a:ext>
            </a:extLst>
          </p:cNvPr>
          <p:cNvSpPr>
            <a:spLocks noChangeShapeType="1"/>
          </p:cNvSpPr>
          <p:nvPr/>
        </p:nvSpPr>
        <p:spPr bwMode="auto">
          <a:xfrm flipV="1">
            <a:off x="5181600" y="4625975"/>
            <a:ext cx="2286000" cy="13335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0439" name="Text Box 23">
            <a:extLst>
              <a:ext uri="{FF2B5EF4-FFF2-40B4-BE49-F238E27FC236}">
                <a16:creationId xmlns:a16="http://schemas.microsoft.com/office/drawing/2014/main" id="{CEEDC728-FF8C-472B-91D0-A7BBB3291034}"/>
              </a:ext>
            </a:extLst>
          </p:cNvPr>
          <p:cNvSpPr txBox="1">
            <a:spLocks noChangeArrowheads="1"/>
          </p:cNvSpPr>
          <p:nvPr/>
        </p:nvSpPr>
        <p:spPr bwMode="auto">
          <a:xfrm>
            <a:off x="4902200" y="44481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30</a:t>
            </a:r>
          </a:p>
        </p:txBody>
      </p:sp>
      <p:sp>
        <p:nvSpPr>
          <p:cNvPr id="60440" name="Rectangle 24">
            <a:extLst>
              <a:ext uri="{FF2B5EF4-FFF2-40B4-BE49-F238E27FC236}">
                <a16:creationId xmlns:a16="http://schemas.microsoft.com/office/drawing/2014/main" id="{3646CFCE-423A-4DD1-89A3-4C8E2ACA72BB}"/>
              </a:ext>
            </a:extLst>
          </p:cNvPr>
          <p:cNvSpPr>
            <a:spLocks noChangeArrowheads="1"/>
          </p:cNvSpPr>
          <p:nvPr/>
        </p:nvSpPr>
        <p:spPr bwMode="auto">
          <a:xfrm>
            <a:off x="1385888" y="3773488"/>
            <a:ext cx="5257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solidFill>
                  <a:srgbClr val="FF3300"/>
                </a:solidFill>
              </a:rPr>
              <a:t>Calculating the final vertical velocity:</a:t>
            </a:r>
            <a:endParaRPr lang="en-US" altLang="en-US" sz="1400"/>
          </a:p>
        </p:txBody>
      </p:sp>
      <p:sp>
        <p:nvSpPr>
          <p:cNvPr id="60441" name="Text Box 25">
            <a:extLst>
              <a:ext uri="{FF2B5EF4-FFF2-40B4-BE49-F238E27FC236}">
                <a16:creationId xmlns:a16="http://schemas.microsoft.com/office/drawing/2014/main" id="{FB9B658D-38E5-4E7C-BC55-A04129DF9A8F}"/>
              </a:ext>
            </a:extLst>
          </p:cNvPr>
          <p:cNvSpPr txBox="1">
            <a:spLocks noChangeArrowheads="1"/>
          </p:cNvSpPr>
          <p:nvPr/>
        </p:nvSpPr>
        <p:spPr bwMode="auto">
          <a:xfrm>
            <a:off x="1385888" y="3406775"/>
            <a:ext cx="5257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FF3300"/>
                </a:solidFill>
              </a:rPr>
              <a:t>Consider the vertical motion of the projectile</a:t>
            </a:r>
            <a:endParaRPr lang="en-US" altLang="en-US" sz="1400"/>
          </a:p>
        </p:txBody>
      </p:sp>
      <p:sp>
        <p:nvSpPr>
          <p:cNvPr id="60445" name="Text Box 29">
            <a:extLst>
              <a:ext uri="{FF2B5EF4-FFF2-40B4-BE49-F238E27FC236}">
                <a16:creationId xmlns:a16="http://schemas.microsoft.com/office/drawing/2014/main" id="{E65D12D6-040C-46CA-A4DE-F008AFBB5978}"/>
              </a:ext>
            </a:extLst>
          </p:cNvPr>
          <p:cNvSpPr txBox="1">
            <a:spLocks noChangeArrowheads="1"/>
          </p:cNvSpPr>
          <p:nvPr/>
        </p:nvSpPr>
        <p:spPr bwMode="auto">
          <a:xfrm>
            <a:off x="6477000" y="59436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2</a:t>
            </a:r>
          </a:p>
        </p:txBody>
      </p:sp>
      <p:graphicFrame>
        <p:nvGraphicFramePr>
          <p:cNvPr id="60446" name="Object 30">
            <a:extLst>
              <a:ext uri="{FF2B5EF4-FFF2-40B4-BE49-F238E27FC236}">
                <a16:creationId xmlns:a16="http://schemas.microsoft.com/office/drawing/2014/main" id="{65F01B84-B508-4509-B20D-19C44580FCC8}"/>
              </a:ext>
            </a:extLst>
          </p:cNvPr>
          <p:cNvGraphicFramePr>
            <a:graphicFrameLocks noChangeAspect="1"/>
          </p:cNvGraphicFramePr>
          <p:nvPr/>
        </p:nvGraphicFramePr>
        <p:xfrm>
          <a:off x="1385888" y="4140200"/>
          <a:ext cx="1247775" cy="1803400"/>
        </p:xfrm>
        <a:graphic>
          <a:graphicData uri="http://schemas.openxmlformats.org/presentationml/2006/ole">
            <mc:AlternateContent xmlns:mc="http://schemas.openxmlformats.org/markup-compatibility/2006">
              <mc:Choice xmlns:v="urn:schemas-microsoft-com:vml" Requires="v">
                <p:oleObj name="Equation" r:id="rId9" imgW="1511280" imgH="2184120" progId="Equation.3">
                  <p:embed/>
                </p:oleObj>
              </mc:Choice>
              <mc:Fallback>
                <p:oleObj name="Equation" r:id="rId9" imgW="1511280" imgH="2184120" progId="Equation.3">
                  <p:embed/>
                  <p:pic>
                    <p:nvPicPr>
                      <p:cNvPr id="0" name="Object 3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85888" y="4140200"/>
                        <a:ext cx="1247775" cy="180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47" name="Object 31">
            <a:extLst>
              <a:ext uri="{FF2B5EF4-FFF2-40B4-BE49-F238E27FC236}">
                <a16:creationId xmlns:a16="http://schemas.microsoft.com/office/drawing/2014/main" id="{EA61E165-5D6D-435F-844C-9E237397EFE8}"/>
              </a:ext>
            </a:extLst>
          </p:cNvPr>
          <p:cNvGraphicFramePr>
            <a:graphicFrameLocks noChangeAspect="1"/>
          </p:cNvGraphicFramePr>
          <p:nvPr/>
        </p:nvGraphicFramePr>
        <p:xfrm>
          <a:off x="3003550" y="4216400"/>
          <a:ext cx="939800" cy="192088"/>
        </p:xfrm>
        <a:graphic>
          <a:graphicData uri="http://schemas.openxmlformats.org/presentationml/2006/ole">
            <mc:AlternateContent xmlns:mc="http://schemas.openxmlformats.org/markup-compatibility/2006">
              <mc:Choice xmlns:v="urn:schemas-microsoft-com:vml" Requires="v">
                <p:oleObj name="Equation" r:id="rId11" imgW="1168200" imgH="241200" progId="Equation.3">
                  <p:embed/>
                </p:oleObj>
              </mc:Choice>
              <mc:Fallback>
                <p:oleObj name="Equation" r:id="rId11" imgW="1168200" imgH="241200" progId="Equation.3">
                  <p:embed/>
                  <p:pic>
                    <p:nvPicPr>
                      <p:cNvPr id="0" name="Object 3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03550" y="4216400"/>
                        <a:ext cx="939800" cy="192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0448" name="Object 32">
            <a:extLst>
              <a:ext uri="{FF2B5EF4-FFF2-40B4-BE49-F238E27FC236}">
                <a16:creationId xmlns:a16="http://schemas.microsoft.com/office/drawing/2014/main" id="{8410CE86-0693-455F-9474-176A1764791B}"/>
              </a:ext>
            </a:extLst>
          </p:cNvPr>
          <p:cNvGraphicFramePr>
            <a:graphicFrameLocks noChangeAspect="1"/>
          </p:cNvGraphicFramePr>
          <p:nvPr/>
        </p:nvGraphicFramePr>
        <p:xfrm>
          <a:off x="3003550" y="4598988"/>
          <a:ext cx="1317625" cy="611187"/>
        </p:xfrm>
        <a:graphic>
          <a:graphicData uri="http://schemas.openxmlformats.org/presentationml/2006/ole">
            <mc:AlternateContent xmlns:mc="http://schemas.openxmlformats.org/markup-compatibility/2006">
              <mc:Choice xmlns:v="urn:schemas-microsoft-com:vml" Requires="v">
                <p:oleObj name="Equation" r:id="rId13" imgW="1638000" imgH="761760" progId="Equation.3">
                  <p:embed/>
                </p:oleObj>
              </mc:Choice>
              <mc:Fallback>
                <p:oleObj name="Equation" r:id="rId13" imgW="1638000" imgH="761760" progId="Equation.3">
                  <p:embed/>
                  <p:pic>
                    <p:nvPicPr>
                      <p:cNvPr id="0" name="Object 3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03550" y="4598988"/>
                        <a:ext cx="1317625" cy="61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wipe(left)">
                                      <p:cBhvr>
                                        <p:cTn id="7" dur="500"/>
                                        <p:tgtEl>
                                          <p:spTgt spid="60419">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0426"/>
                                        </p:tgtEl>
                                        <p:attrNameLst>
                                          <p:attrName>style.visibility</p:attrName>
                                        </p:attrNameLst>
                                      </p:cBhvr>
                                      <p:to>
                                        <p:strVal val="visible"/>
                                      </p:to>
                                    </p:set>
                                    <p:animEffect transition="in" filter="wipe(left)">
                                      <p:cBhvr>
                                        <p:cTn id="11" dur="500"/>
                                        <p:tgtEl>
                                          <p:spTgt spid="60426"/>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0427"/>
                                        </p:tgtEl>
                                        <p:attrNameLst>
                                          <p:attrName>style.visibility</p:attrName>
                                        </p:attrNameLst>
                                      </p:cBhvr>
                                      <p:to>
                                        <p:strVal val="visible"/>
                                      </p:to>
                                    </p:set>
                                    <p:animEffect transition="in" filter="wipe(left)">
                                      <p:cBhvr>
                                        <p:cTn id="15" dur="500"/>
                                        <p:tgtEl>
                                          <p:spTgt spid="60427"/>
                                        </p:tgtEl>
                                      </p:cBhvr>
                                    </p:animEffect>
                                  </p:childTnLst>
                                  <p:subTnLst>
                                    <p:audio>
                                      <p:cMediaNode>
                                        <p:cTn display="0" masterRel="sameClick">
                                          <p:stCondLst>
                                            <p:cond evt="begin" delay="0">
                                              <p:tn val="13"/>
                                            </p:cond>
                                          </p:stCondLst>
                                          <p:endCondLst>
                                            <p:cond evt="onStopAudio" delay="0">
                                              <p:tgtEl>
                                                <p:sldTgt/>
                                              </p:tgtEl>
                                            </p:cond>
                                          </p:endCondLst>
                                        </p:cTn>
                                        <p:tgtEl>
                                          <p:sndTgt r:embed="rId3" name="045g.wav"/>
                                        </p:tgtEl>
                                      </p:cMediaNode>
                                    </p:audio>
                                  </p:subTnLst>
                                </p:cTn>
                              </p:par>
                            </p:childTnLst>
                          </p:cTn>
                        </p:par>
                        <p:par>
                          <p:cTn id="16" fill="hold" nodeType="afterGroup">
                            <p:stCondLst>
                              <p:cond delay="1500"/>
                            </p:stCondLst>
                            <p:childTnLst>
                              <p:par>
                                <p:cTn id="17" presetID="22" presetClass="entr" presetSubtype="8" fill="hold" grpId="0" nodeType="afterEffect">
                                  <p:stCondLst>
                                    <p:cond delay="5000"/>
                                  </p:stCondLst>
                                  <p:childTnLst>
                                    <p:set>
                                      <p:cBhvr>
                                        <p:cTn id="18" dur="1" fill="hold">
                                          <p:stCondLst>
                                            <p:cond delay="0"/>
                                          </p:stCondLst>
                                        </p:cTn>
                                        <p:tgtEl>
                                          <p:spTgt spid="60423"/>
                                        </p:tgtEl>
                                        <p:attrNameLst>
                                          <p:attrName>style.visibility</p:attrName>
                                        </p:attrNameLst>
                                      </p:cBhvr>
                                      <p:to>
                                        <p:strVal val="visible"/>
                                      </p:to>
                                    </p:set>
                                    <p:animEffect transition="in" filter="wipe(left)">
                                      <p:cBhvr>
                                        <p:cTn id="19" dur="500"/>
                                        <p:tgtEl>
                                          <p:spTgt spid="60423"/>
                                        </p:tgtEl>
                                      </p:cBhvr>
                                    </p:animEffect>
                                  </p:childTnLst>
                                  <p:subTnLst>
                                    <p:cmd type="evt" cmd="onstopaudio">
                                      <p:cBhvr>
                                        <p:cTn display="0" masterRel="sameClick">
                                          <p:stCondLst>
                                            <p:cond evt="begin" delay="0">
                                              <p:tn val="17"/>
                                            </p:cond>
                                          </p:stCondLst>
                                        </p:cTn>
                                        <p:tgtEl>
                                          <p:sldTgt/>
                                        </p:tgtEl>
                                      </p:cBhvr>
                                    </p:cmd>
                                  </p:sub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0441"/>
                                        </p:tgtEl>
                                        <p:attrNameLst>
                                          <p:attrName>style.visibility</p:attrName>
                                        </p:attrNameLst>
                                      </p:cBhvr>
                                      <p:to>
                                        <p:strVal val="visible"/>
                                      </p:to>
                                    </p:set>
                                    <p:animEffect transition="in" filter="wipe(left)">
                                      <p:cBhvr>
                                        <p:cTn id="24" dur="500"/>
                                        <p:tgtEl>
                                          <p:spTgt spid="60441"/>
                                        </p:tgtEl>
                                      </p:cBhvr>
                                    </p:animEffect>
                                  </p:childTnLst>
                                  <p:subTnLst>
                                    <p:audio>
                                      <p:cMediaNode>
                                        <p:cTn display="0" masterRel="sameClick">
                                          <p:stCondLst>
                                            <p:cond evt="begin" delay="0">
                                              <p:tn val="22"/>
                                            </p:cond>
                                          </p:stCondLst>
                                          <p:endCondLst>
                                            <p:cond evt="onStopAudio" delay="0">
                                              <p:tgtEl>
                                                <p:sldTgt/>
                                              </p:tgtEl>
                                            </p:cond>
                                          </p:endCondLst>
                                        </p:cTn>
                                        <p:tgtEl>
                                          <p:sndTgt r:embed="rId4" name="045h.wav"/>
                                        </p:tgtEl>
                                      </p:cMediaNode>
                                    </p:audio>
                                  </p:subTnLst>
                                </p:cTn>
                              </p:par>
                            </p:childTnLst>
                          </p:cTn>
                        </p:par>
                        <p:par>
                          <p:cTn id="25" fill="hold" nodeType="afterGroup">
                            <p:stCondLst>
                              <p:cond delay="500"/>
                            </p:stCondLst>
                            <p:childTnLst>
                              <p:par>
                                <p:cTn id="26" presetID="22" presetClass="entr" presetSubtype="8" fill="hold" grpId="0" nodeType="afterEffect">
                                  <p:stCondLst>
                                    <p:cond delay="2000"/>
                                  </p:stCondLst>
                                  <p:childTnLst>
                                    <p:set>
                                      <p:cBhvr>
                                        <p:cTn id="27" dur="1" fill="hold">
                                          <p:stCondLst>
                                            <p:cond delay="0"/>
                                          </p:stCondLst>
                                        </p:cTn>
                                        <p:tgtEl>
                                          <p:spTgt spid="60440"/>
                                        </p:tgtEl>
                                        <p:attrNameLst>
                                          <p:attrName>style.visibility</p:attrName>
                                        </p:attrNameLst>
                                      </p:cBhvr>
                                      <p:to>
                                        <p:strVal val="visible"/>
                                      </p:to>
                                    </p:set>
                                    <p:animEffect transition="in" filter="wipe(left)">
                                      <p:cBhvr>
                                        <p:cTn id="28" dur="500"/>
                                        <p:tgtEl>
                                          <p:spTgt spid="60440"/>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60446"/>
                                        </p:tgtEl>
                                        <p:attrNameLst>
                                          <p:attrName>style.visibility</p:attrName>
                                        </p:attrNameLst>
                                      </p:cBhvr>
                                      <p:to>
                                        <p:strVal val="visible"/>
                                      </p:to>
                                    </p:set>
                                    <p:animEffect transition="in" filter="wipe(left)">
                                      <p:cBhvr>
                                        <p:cTn id="33" dur="500"/>
                                        <p:tgtEl>
                                          <p:spTgt spid="60446"/>
                                        </p:tgtEl>
                                      </p:cBhvr>
                                    </p:animEffect>
                                  </p:childTnLst>
                                  <p:subTnLst>
                                    <p:audio>
                                      <p:cMediaNode>
                                        <p:cTn display="0" masterRel="sameClick">
                                          <p:stCondLst>
                                            <p:cond evt="begin" delay="0">
                                              <p:tn val="31"/>
                                            </p:cond>
                                          </p:stCondLst>
                                          <p:endCondLst>
                                            <p:cond evt="onStopAudio" delay="0">
                                              <p:tgtEl>
                                                <p:sldTgt/>
                                              </p:tgtEl>
                                            </p:cond>
                                          </p:endCondLst>
                                        </p:cTn>
                                        <p:tgtEl>
                                          <p:sndTgt r:embed="rId5" name="045i.wav"/>
                                        </p:tgtEl>
                                      </p:cMediaNode>
                                    </p:audio>
                                  </p:sub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60447"/>
                                        </p:tgtEl>
                                        <p:attrNameLst>
                                          <p:attrName>style.visibility</p:attrName>
                                        </p:attrNameLst>
                                      </p:cBhvr>
                                      <p:to>
                                        <p:strVal val="visible"/>
                                      </p:to>
                                    </p:set>
                                    <p:animEffect transition="in" filter="wipe(left)">
                                      <p:cBhvr>
                                        <p:cTn id="38" dur="500"/>
                                        <p:tgtEl>
                                          <p:spTgt spid="60447"/>
                                        </p:tgtEl>
                                      </p:cBhvr>
                                    </p:animEffect>
                                  </p:childTnLst>
                                  <p:subTnLst>
                                    <p:audio>
                                      <p:cMediaNode>
                                        <p:cTn display="0" masterRel="sameClick">
                                          <p:stCondLst>
                                            <p:cond evt="begin" delay="0">
                                              <p:tn val="36"/>
                                            </p:cond>
                                          </p:stCondLst>
                                          <p:endCondLst>
                                            <p:cond evt="onStopAudio" delay="0">
                                              <p:tgtEl>
                                                <p:sldTgt/>
                                              </p:tgtEl>
                                            </p:cond>
                                          </p:endCondLst>
                                        </p:cTn>
                                        <p:tgtEl>
                                          <p:sndTgt r:embed="rId6" name="045j.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60448"/>
                                        </p:tgtEl>
                                        <p:attrNameLst>
                                          <p:attrName>style.visibility</p:attrName>
                                        </p:attrNameLst>
                                      </p:cBhvr>
                                      <p:to>
                                        <p:strVal val="visible"/>
                                      </p:to>
                                    </p:set>
                                    <p:animEffect transition="in" filter="wipe(left)">
                                      <p:cBhvr>
                                        <p:cTn id="43" dur="500"/>
                                        <p:tgtEl>
                                          <p:spTgt spid="60448"/>
                                        </p:tgtEl>
                                      </p:cBhvr>
                                    </p:animEffect>
                                  </p:childTnLst>
                                  <p:subTnLst>
                                    <p:audio>
                                      <p:cMediaNode>
                                        <p:cTn display="0" masterRel="sameClick">
                                          <p:stCondLst>
                                            <p:cond evt="begin" delay="0">
                                              <p:tn val="41"/>
                                            </p:cond>
                                          </p:stCondLst>
                                          <p:endCondLst>
                                            <p:cond evt="onStopAudio" delay="0">
                                              <p:tgtEl>
                                                <p:sldTgt/>
                                              </p:tgtEl>
                                            </p:cond>
                                          </p:endCondLst>
                                        </p:cTn>
                                        <p:tgtEl>
                                          <p:sndTgt r:embed="rId7" name="045k.wav"/>
                                        </p:tgtEl>
                                      </p:cMediaNode>
                                    </p:audio>
                                  </p:sub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499"/>
                                          </p:stCondLst>
                                        </p:cTn>
                                        <p:tgtEl>
                                          <p:spTgt spid="60428"/>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8" name="045l.wav"/>
                                        </p:tgtEl>
                                      </p:cMediaNode>
                                    </p:audio>
                                  </p:subTnLst>
                                </p:cTn>
                              </p:par>
                            </p:childTnLst>
                          </p:cTn>
                        </p:par>
                        <p:par>
                          <p:cTn id="48" fill="hold" nodeType="afterGroup">
                            <p:stCondLst>
                              <p:cond delay="500"/>
                            </p:stCondLst>
                            <p:childTnLst>
                              <p:par>
                                <p:cTn id="49" presetID="1" presetClass="entr" presetSubtype="0" fill="hold" nodeType="afterEffect">
                                  <p:stCondLst>
                                    <p:cond delay="0"/>
                                  </p:stCondLst>
                                  <p:childTnLst>
                                    <p:set>
                                      <p:cBhvr>
                                        <p:cTn id="50" dur="1" fill="hold">
                                          <p:stCondLst>
                                            <p:cond delay="499"/>
                                          </p:stCondLst>
                                        </p:cTn>
                                        <p:tgtEl>
                                          <p:spTgt spid="60429"/>
                                        </p:tgtEl>
                                        <p:attrNameLst>
                                          <p:attrName>style.visibility</p:attrName>
                                        </p:attrNameLst>
                                      </p:cBhvr>
                                      <p:to>
                                        <p:strVal val="visible"/>
                                      </p:to>
                                    </p:set>
                                  </p:childTnLst>
                                </p:cTn>
                              </p:par>
                            </p:childTnLst>
                          </p:cTn>
                        </p:par>
                        <p:par>
                          <p:cTn id="51" fill="hold" nodeType="afterGroup">
                            <p:stCondLst>
                              <p:cond delay="1000"/>
                            </p:stCondLst>
                            <p:childTnLst>
                              <p:par>
                                <p:cTn id="52" presetID="1" presetClass="entr" presetSubtype="0" fill="hold" grpId="0" nodeType="afterEffect">
                                  <p:stCondLst>
                                    <p:cond delay="0"/>
                                  </p:stCondLst>
                                  <p:childTnLst>
                                    <p:set>
                                      <p:cBhvr>
                                        <p:cTn id="53" dur="1" fill="hold">
                                          <p:stCondLst>
                                            <p:cond delay="499"/>
                                          </p:stCondLst>
                                        </p:cTn>
                                        <p:tgtEl>
                                          <p:spTgt spid="60430"/>
                                        </p:tgtEl>
                                        <p:attrNameLst>
                                          <p:attrName>style.visibility</p:attrName>
                                        </p:attrNameLst>
                                      </p:cBhvr>
                                      <p:to>
                                        <p:strVal val="visible"/>
                                      </p:to>
                                    </p:set>
                                  </p:childTnLst>
                                </p:cTn>
                              </p:par>
                            </p:childTnLst>
                          </p:cTn>
                        </p:par>
                        <p:par>
                          <p:cTn id="54" fill="hold" nodeType="afterGroup">
                            <p:stCondLst>
                              <p:cond delay="1500"/>
                            </p:stCondLst>
                            <p:childTnLst>
                              <p:par>
                                <p:cTn id="55" presetID="1" presetClass="entr" presetSubtype="0" fill="hold" grpId="0" nodeType="afterEffect">
                                  <p:stCondLst>
                                    <p:cond delay="0"/>
                                  </p:stCondLst>
                                  <p:childTnLst>
                                    <p:set>
                                      <p:cBhvr>
                                        <p:cTn id="56" dur="1" fill="hold">
                                          <p:stCondLst>
                                            <p:cond delay="499"/>
                                          </p:stCondLst>
                                        </p:cTn>
                                        <p:tgtEl>
                                          <p:spTgt spid="60431"/>
                                        </p:tgtEl>
                                        <p:attrNameLst>
                                          <p:attrName>style.visibility</p:attrName>
                                        </p:attrNameLst>
                                      </p:cBhvr>
                                      <p:to>
                                        <p:strVal val="visible"/>
                                      </p:to>
                                    </p:set>
                                  </p:childTnLst>
                                </p:cTn>
                              </p:par>
                            </p:childTnLst>
                          </p:cTn>
                        </p:par>
                        <p:par>
                          <p:cTn id="57" fill="hold" nodeType="afterGroup">
                            <p:stCondLst>
                              <p:cond delay="2000"/>
                            </p:stCondLst>
                            <p:childTnLst>
                              <p:par>
                                <p:cTn id="58" presetID="1" presetClass="entr" presetSubtype="0" fill="hold" grpId="0" nodeType="afterEffect">
                                  <p:stCondLst>
                                    <p:cond delay="0"/>
                                  </p:stCondLst>
                                  <p:childTnLst>
                                    <p:set>
                                      <p:cBhvr>
                                        <p:cTn id="59" dur="1" fill="hold">
                                          <p:stCondLst>
                                            <p:cond delay="499"/>
                                          </p:stCondLst>
                                        </p:cTn>
                                        <p:tgtEl>
                                          <p:spTgt spid="60439"/>
                                        </p:tgtEl>
                                        <p:attrNameLst>
                                          <p:attrName>style.visibility</p:attrName>
                                        </p:attrNameLst>
                                      </p:cBhvr>
                                      <p:to>
                                        <p:strVal val="visible"/>
                                      </p:to>
                                    </p:set>
                                  </p:childTnLst>
                                </p:cTn>
                              </p:par>
                            </p:childTnLst>
                          </p:cTn>
                        </p:par>
                        <p:par>
                          <p:cTn id="60" fill="hold" nodeType="afterGroup">
                            <p:stCondLst>
                              <p:cond delay="2500"/>
                            </p:stCondLst>
                            <p:childTnLst>
                              <p:par>
                                <p:cTn id="61" presetID="1" presetClass="entr" presetSubtype="0" fill="hold" grpId="0" nodeType="afterEffect">
                                  <p:stCondLst>
                                    <p:cond delay="0"/>
                                  </p:stCondLst>
                                  <p:childTnLst>
                                    <p:set>
                                      <p:cBhvr>
                                        <p:cTn id="62" dur="1" fill="hold">
                                          <p:stCondLst>
                                            <p:cond delay="499"/>
                                          </p:stCondLst>
                                        </p:cTn>
                                        <p:tgtEl>
                                          <p:spTgt spid="60432"/>
                                        </p:tgtEl>
                                        <p:attrNameLst>
                                          <p:attrName>style.visibility</p:attrName>
                                        </p:attrNameLst>
                                      </p:cBhvr>
                                      <p:to>
                                        <p:strVal val="visible"/>
                                      </p:to>
                                    </p:set>
                                  </p:childTnLst>
                                </p:cTn>
                              </p:par>
                            </p:childTnLst>
                          </p:cTn>
                        </p:par>
                        <p:par>
                          <p:cTn id="63" fill="hold" nodeType="afterGroup">
                            <p:stCondLst>
                              <p:cond delay="3000"/>
                            </p:stCondLst>
                            <p:childTnLst>
                              <p:par>
                                <p:cTn id="64" presetID="1" presetClass="entr" presetSubtype="0" fill="hold" grpId="0" nodeType="afterEffect">
                                  <p:stCondLst>
                                    <p:cond delay="0"/>
                                  </p:stCondLst>
                                  <p:childTnLst>
                                    <p:set>
                                      <p:cBhvr>
                                        <p:cTn id="65" dur="1" fill="hold">
                                          <p:stCondLst>
                                            <p:cond delay="499"/>
                                          </p:stCondLst>
                                        </p:cTn>
                                        <p:tgtEl>
                                          <p:spTgt spid="60433"/>
                                        </p:tgtEl>
                                        <p:attrNameLst>
                                          <p:attrName>style.visibility</p:attrName>
                                        </p:attrNameLst>
                                      </p:cBhvr>
                                      <p:to>
                                        <p:strVal val="visible"/>
                                      </p:to>
                                    </p:set>
                                  </p:childTnLst>
                                </p:cTn>
                              </p:par>
                            </p:childTnLst>
                          </p:cTn>
                        </p:par>
                        <p:par>
                          <p:cTn id="66" fill="hold" nodeType="afterGroup">
                            <p:stCondLst>
                              <p:cond delay="3500"/>
                            </p:stCondLst>
                            <p:childTnLst>
                              <p:par>
                                <p:cTn id="67" presetID="1" presetClass="entr" presetSubtype="0" fill="hold" grpId="0" nodeType="afterEffect">
                                  <p:stCondLst>
                                    <p:cond delay="0"/>
                                  </p:stCondLst>
                                  <p:childTnLst>
                                    <p:set>
                                      <p:cBhvr>
                                        <p:cTn id="68" dur="1" fill="hold">
                                          <p:stCondLst>
                                            <p:cond delay="499"/>
                                          </p:stCondLst>
                                        </p:cTn>
                                        <p:tgtEl>
                                          <p:spTgt spid="60437"/>
                                        </p:tgtEl>
                                        <p:attrNameLst>
                                          <p:attrName>style.visibility</p:attrName>
                                        </p:attrNameLst>
                                      </p:cBhvr>
                                      <p:to>
                                        <p:strVal val="visible"/>
                                      </p:to>
                                    </p:set>
                                  </p:childTnLst>
                                </p:cTn>
                              </p:par>
                            </p:childTnLst>
                          </p:cTn>
                        </p:par>
                        <p:par>
                          <p:cTn id="69" fill="hold" nodeType="afterGroup">
                            <p:stCondLst>
                              <p:cond delay="4000"/>
                            </p:stCondLst>
                            <p:childTnLst>
                              <p:par>
                                <p:cTn id="70" presetID="1" presetClass="entr" presetSubtype="0" fill="hold" grpId="0" nodeType="afterEffect">
                                  <p:stCondLst>
                                    <p:cond delay="0"/>
                                  </p:stCondLst>
                                  <p:childTnLst>
                                    <p:set>
                                      <p:cBhvr>
                                        <p:cTn id="71" dur="1" fill="hold">
                                          <p:stCondLst>
                                            <p:cond delay="499"/>
                                          </p:stCondLst>
                                        </p:cTn>
                                        <p:tgtEl>
                                          <p:spTgt spid="60434"/>
                                        </p:tgtEl>
                                        <p:attrNameLst>
                                          <p:attrName>style.visibility</p:attrName>
                                        </p:attrNameLst>
                                      </p:cBhvr>
                                      <p:to>
                                        <p:strVal val="visible"/>
                                      </p:to>
                                    </p:set>
                                  </p:childTnLst>
                                </p:cTn>
                              </p:par>
                            </p:childTnLst>
                          </p:cTn>
                        </p:par>
                        <p:par>
                          <p:cTn id="72" fill="hold" nodeType="afterGroup">
                            <p:stCondLst>
                              <p:cond delay="4500"/>
                            </p:stCondLst>
                            <p:childTnLst>
                              <p:par>
                                <p:cTn id="73" presetID="1" presetClass="entr" presetSubtype="0" fill="hold" grpId="0" nodeType="afterEffect">
                                  <p:stCondLst>
                                    <p:cond delay="0"/>
                                  </p:stCondLst>
                                  <p:childTnLst>
                                    <p:set>
                                      <p:cBhvr>
                                        <p:cTn id="74" dur="1" fill="hold">
                                          <p:stCondLst>
                                            <p:cond delay="499"/>
                                          </p:stCondLst>
                                        </p:cTn>
                                        <p:tgtEl>
                                          <p:spTgt spid="60445"/>
                                        </p:tgtEl>
                                        <p:attrNameLst>
                                          <p:attrName>style.visibility</p:attrName>
                                        </p:attrNameLst>
                                      </p:cBhvr>
                                      <p:to>
                                        <p:strVal val="visible"/>
                                      </p:to>
                                    </p:set>
                                  </p:childTnLst>
                                </p:cTn>
                              </p:par>
                            </p:childTnLst>
                          </p:cTn>
                        </p:par>
                        <p:par>
                          <p:cTn id="75" fill="hold" nodeType="afterGroup">
                            <p:stCondLst>
                              <p:cond delay="5000"/>
                            </p:stCondLst>
                            <p:childTnLst>
                              <p:par>
                                <p:cTn id="76" presetID="1" presetClass="entr" presetSubtype="0" fill="hold" grpId="0" nodeType="afterEffect">
                                  <p:stCondLst>
                                    <p:cond delay="0"/>
                                  </p:stCondLst>
                                  <p:childTnLst>
                                    <p:set>
                                      <p:cBhvr>
                                        <p:cTn id="77" dur="1" fill="hold">
                                          <p:stCondLst>
                                            <p:cond delay="499"/>
                                          </p:stCondLst>
                                        </p:cTn>
                                        <p:tgtEl>
                                          <p:spTgt spid="60435"/>
                                        </p:tgtEl>
                                        <p:attrNameLst>
                                          <p:attrName>style.visibility</p:attrName>
                                        </p:attrNameLst>
                                      </p:cBhvr>
                                      <p:to>
                                        <p:strVal val="visible"/>
                                      </p:to>
                                    </p:set>
                                  </p:childTnLst>
                                </p:cTn>
                              </p:par>
                            </p:childTnLst>
                          </p:cTn>
                        </p:par>
                        <p:par>
                          <p:cTn id="78" fill="hold" nodeType="afterGroup">
                            <p:stCondLst>
                              <p:cond delay="5500"/>
                            </p:stCondLst>
                            <p:childTnLst>
                              <p:par>
                                <p:cTn id="79" presetID="1" presetClass="entr" presetSubtype="0" fill="hold" grpId="0" nodeType="afterEffect">
                                  <p:stCondLst>
                                    <p:cond delay="0"/>
                                  </p:stCondLst>
                                  <p:childTnLst>
                                    <p:set>
                                      <p:cBhvr>
                                        <p:cTn id="80" dur="1" fill="hold">
                                          <p:stCondLst>
                                            <p:cond delay="499"/>
                                          </p:stCondLst>
                                        </p:cTn>
                                        <p:tgtEl>
                                          <p:spTgt spid="60436"/>
                                        </p:tgtEl>
                                        <p:attrNameLst>
                                          <p:attrName>style.visibility</p:attrName>
                                        </p:attrNameLst>
                                      </p:cBhvr>
                                      <p:to>
                                        <p:strVal val="visible"/>
                                      </p:to>
                                    </p:set>
                                  </p:childTnLst>
                                </p:cTn>
                              </p:par>
                            </p:childTnLst>
                          </p:cTn>
                        </p:par>
                        <p:par>
                          <p:cTn id="81" fill="hold" nodeType="afterGroup">
                            <p:stCondLst>
                              <p:cond delay="6000"/>
                            </p:stCondLst>
                            <p:childTnLst>
                              <p:par>
                                <p:cTn id="82" presetID="22" presetClass="entr" presetSubtype="8" fill="hold" nodeType="afterEffect">
                                  <p:stCondLst>
                                    <p:cond delay="1000"/>
                                  </p:stCondLst>
                                  <p:childTnLst>
                                    <p:set>
                                      <p:cBhvr>
                                        <p:cTn id="83" dur="1" fill="hold">
                                          <p:stCondLst>
                                            <p:cond delay="0"/>
                                          </p:stCondLst>
                                        </p:cTn>
                                        <p:tgtEl>
                                          <p:spTgt spid="60438"/>
                                        </p:tgtEl>
                                        <p:attrNameLst>
                                          <p:attrName>style.visibility</p:attrName>
                                        </p:attrNameLst>
                                      </p:cBhvr>
                                      <p:to>
                                        <p:strVal val="visible"/>
                                      </p:to>
                                    </p:set>
                                    <p:animEffect transition="in" filter="wipe(left)">
                                      <p:cBhvr>
                                        <p:cTn id="84" dur="500"/>
                                        <p:tgtEl>
                                          <p:spTgt spid="60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autoUpdateAnimBg="0" advAuto="0"/>
      <p:bldP spid="60423" grpId="0" autoUpdateAnimBg="0"/>
      <p:bldP spid="60426" grpId="0" autoUpdateAnimBg="0"/>
      <p:bldP spid="60427" grpId="0" autoUpdateAnimBg="0"/>
      <p:bldP spid="60430" grpId="0" autoUpdateAnimBg="0"/>
      <p:bldP spid="60431" grpId="0" autoUpdateAnimBg="0"/>
      <p:bldP spid="60432" grpId="0" autoUpdateAnimBg="0"/>
      <p:bldP spid="60433" grpId="0" autoUpdateAnimBg="0"/>
      <p:bldP spid="60434" grpId="0" autoUpdateAnimBg="0"/>
      <p:bldP spid="60435" grpId="0" autoUpdateAnimBg="0"/>
      <p:bldP spid="60436" grpId="0" autoUpdateAnimBg="0"/>
      <p:bldP spid="60437" grpId="0" autoUpdateAnimBg="0"/>
      <p:bldP spid="60439" grpId="0" autoUpdateAnimBg="0"/>
      <p:bldP spid="60440" grpId="0" autoUpdateAnimBg="0"/>
      <p:bldP spid="60441" grpId="0" autoUpdateAnimBg="0"/>
      <p:bldP spid="6044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A1DF1DFB-C5C9-4A35-B934-78B75DD49783}"/>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62467" name="Rectangle 3">
            <a:extLst>
              <a:ext uri="{FF2B5EF4-FFF2-40B4-BE49-F238E27FC236}">
                <a16:creationId xmlns:a16="http://schemas.microsoft.com/office/drawing/2014/main" id="{EB4CBD30-34B8-44D9-9602-4D1D9A8AFBAC}"/>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ball is projected horizontally at 15 m s</a:t>
            </a:r>
            <a:r>
              <a:rPr lang="en-US" altLang="en-US" sz="1800" baseline="40000">
                <a:latin typeface="Times New Roman" panose="02020603050405020304" pitchFamily="18" charset="0"/>
              </a:rPr>
              <a:t>-1 </a:t>
            </a:r>
            <a:r>
              <a:rPr lang="en-US" altLang="en-US" sz="1800">
                <a:latin typeface="Times New Roman" panose="02020603050405020304" pitchFamily="18" charset="0"/>
              </a:rPr>
              <a:t>from the top of a vertical cliff.  It reaches the horizontal ground 45 m from the foot of the cliff.</a:t>
            </a:r>
          </a:p>
        </p:txBody>
      </p:sp>
      <p:sp>
        <p:nvSpPr>
          <p:cNvPr id="62468" name="Text Box 4">
            <a:extLst>
              <a:ext uri="{FF2B5EF4-FFF2-40B4-BE49-F238E27FC236}">
                <a16:creationId xmlns:a16="http://schemas.microsoft.com/office/drawing/2014/main" id="{2695FE92-C9D5-4EFB-942F-BB4C946D2895}"/>
              </a:ext>
            </a:extLst>
          </p:cNvPr>
          <p:cNvSpPr txBox="1">
            <a:spLocks noChangeArrowheads="1"/>
          </p:cNvSpPr>
          <p:nvPr/>
        </p:nvSpPr>
        <p:spPr bwMode="auto">
          <a:xfrm>
            <a:off x="1143000" y="1600200"/>
            <a:ext cx="19669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45 continued</a:t>
            </a:r>
          </a:p>
        </p:txBody>
      </p:sp>
      <p:sp>
        <p:nvSpPr>
          <p:cNvPr id="62469" name="AutoShape 5">
            <a:hlinkClick r:id="" action="ppaction://hlinkshowjump?jump=firstslide" highlightClick="1" endSnd="1"/>
            <a:extLst>
              <a:ext uri="{FF2B5EF4-FFF2-40B4-BE49-F238E27FC236}">
                <a16:creationId xmlns:a16="http://schemas.microsoft.com/office/drawing/2014/main" id="{7C8B84EB-ADF0-41D8-8CE5-4178522FD4A9}"/>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2470" name="AutoShape 6">
            <a:hlinkClick r:id="" action="ppaction://hlinkshowjump?jump=previousslide" highlightClick="1" endSnd="1"/>
            <a:extLst>
              <a:ext uri="{FF2B5EF4-FFF2-40B4-BE49-F238E27FC236}">
                <a16:creationId xmlns:a16="http://schemas.microsoft.com/office/drawing/2014/main" id="{EC158B13-9621-479C-AA9B-5B8605CA3AE6}"/>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2471" name="Text Box 7">
            <a:extLst>
              <a:ext uri="{FF2B5EF4-FFF2-40B4-BE49-F238E27FC236}">
                <a16:creationId xmlns:a16="http://schemas.microsoft.com/office/drawing/2014/main" id="{6B310F41-A8F0-4E0E-85FB-8D3C004BADDC}"/>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62472" name="Text Box 8">
            <a:extLst>
              <a:ext uri="{FF2B5EF4-FFF2-40B4-BE49-F238E27FC236}">
                <a16:creationId xmlns:a16="http://schemas.microsoft.com/office/drawing/2014/main" id="{2D46E8A4-0F6B-4DA3-8D04-1426FBC3B9F0}"/>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62473" name="AutoShape 9">
            <a:hlinkClick r:id="" action="ppaction://hlinkshowjump?jump=nextslide" highlightClick="1" endSnd="1"/>
            <a:extLst>
              <a:ext uri="{FF2B5EF4-FFF2-40B4-BE49-F238E27FC236}">
                <a16:creationId xmlns:a16="http://schemas.microsoft.com/office/drawing/2014/main" id="{9A77D27A-7CFD-4799-A0B6-9F2BF01B581D}"/>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2474" name="Rectangle 10">
            <a:extLst>
              <a:ext uri="{FF2B5EF4-FFF2-40B4-BE49-F238E27FC236}">
                <a16:creationId xmlns:a16="http://schemas.microsoft.com/office/drawing/2014/main" id="{2740A8CC-D824-4BC4-A94C-F4E56CB62372}"/>
              </a:ext>
            </a:extLst>
          </p:cNvPr>
          <p:cNvSpPr>
            <a:spLocks noChangeArrowheads="1"/>
          </p:cNvSpPr>
          <p:nvPr/>
        </p:nvSpPr>
        <p:spPr bwMode="auto">
          <a:xfrm>
            <a:off x="1219200" y="2667000"/>
            <a:ext cx="79232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b) Use a vector diagram to find the velocity of the ball 2 s after its projection.</a:t>
            </a:r>
            <a:endParaRPr lang="en-US" altLang="en-US" sz="1400"/>
          </a:p>
        </p:txBody>
      </p:sp>
      <p:sp>
        <p:nvSpPr>
          <p:cNvPr id="62494" name="Text Box 30">
            <a:extLst>
              <a:ext uri="{FF2B5EF4-FFF2-40B4-BE49-F238E27FC236}">
                <a16:creationId xmlns:a16="http://schemas.microsoft.com/office/drawing/2014/main" id="{9C7139E2-57AB-462C-A218-0B6EDABD6552}"/>
              </a:ext>
            </a:extLst>
          </p:cNvPr>
          <p:cNvSpPr txBox="1">
            <a:spLocks noChangeArrowheads="1"/>
          </p:cNvSpPr>
          <p:nvPr/>
        </p:nvSpPr>
        <p:spPr bwMode="auto">
          <a:xfrm>
            <a:off x="1385888" y="3254375"/>
            <a:ext cx="5257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FF3300"/>
                </a:solidFill>
              </a:rPr>
              <a:t>After 2 s the horizontal velocity is 15 m s</a:t>
            </a:r>
            <a:r>
              <a:rPr lang="en-US" altLang="en-US" sz="1800" baseline="40000">
                <a:solidFill>
                  <a:srgbClr val="FF3300"/>
                </a:solidFill>
              </a:rPr>
              <a:t>-1</a:t>
            </a:r>
            <a:r>
              <a:rPr lang="en-US" altLang="en-US" sz="1400" baseline="40000"/>
              <a:t> </a:t>
            </a:r>
          </a:p>
        </p:txBody>
      </p:sp>
      <p:sp>
        <p:nvSpPr>
          <p:cNvPr id="62495" name="Text Box 31">
            <a:extLst>
              <a:ext uri="{FF2B5EF4-FFF2-40B4-BE49-F238E27FC236}">
                <a16:creationId xmlns:a16="http://schemas.microsoft.com/office/drawing/2014/main" id="{182D8203-5B2E-4480-B562-2AD452D48631}"/>
              </a:ext>
            </a:extLst>
          </p:cNvPr>
          <p:cNvSpPr txBox="1">
            <a:spLocks noChangeArrowheads="1"/>
          </p:cNvSpPr>
          <p:nvPr/>
        </p:nvSpPr>
        <p:spPr bwMode="auto">
          <a:xfrm>
            <a:off x="1385888" y="3621088"/>
            <a:ext cx="5257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FF3300"/>
                </a:solidFill>
              </a:rPr>
              <a:t>After 2 s the vertical  velocity is 20 m s</a:t>
            </a:r>
            <a:r>
              <a:rPr lang="en-US" altLang="en-US" sz="1800" baseline="40000">
                <a:solidFill>
                  <a:srgbClr val="FF3300"/>
                </a:solidFill>
              </a:rPr>
              <a:t>-1</a:t>
            </a:r>
            <a:r>
              <a:rPr lang="en-US" altLang="en-US" sz="1400" baseline="40000"/>
              <a:t> </a:t>
            </a:r>
          </a:p>
        </p:txBody>
      </p:sp>
      <p:sp>
        <p:nvSpPr>
          <p:cNvPr id="62496" name="Line 32">
            <a:extLst>
              <a:ext uri="{FF2B5EF4-FFF2-40B4-BE49-F238E27FC236}">
                <a16:creationId xmlns:a16="http://schemas.microsoft.com/office/drawing/2014/main" id="{80C6FD66-C19C-4E00-9F27-A90061DB7A13}"/>
              </a:ext>
            </a:extLst>
          </p:cNvPr>
          <p:cNvSpPr>
            <a:spLocks noChangeShapeType="1"/>
          </p:cNvSpPr>
          <p:nvPr/>
        </p:nvSpPr>
        <p:spPr bwMode="auto">
          <a:xfrm flipV="1">
            <a:off x="2171700" y="4354513"/>
            <a:ext cx="1244600" cy="0"/>
          </a:xfrm>
          <a:prstGeom prst="line">
            <a:avLst/>
          </a:prstGeom>
          <a:noFill/>
          <a:ln w="381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2497" name="Line 33">
            <a:extLst>
              <a:ext uri="{FF2B5EF4-FFF2-40B4-BE49-F238E27FC236}">
                <a16:creationId xmlns:a16="http://schemas.microsoft.com/office/drawing/2014/main" id="{34016642-6EBE-47BF-ABA6-E984C7B30AE5}"/>
              </a:ext>
            </a:extLst>
          </p:cNvPr>
          <p:cNvSpPr>
            <a:spLocks noChangeShapeType="1"/>
          </p:cNvSpPr>
          <p:nvPr/>
        </p:nvSpPr>
        <p:spPr bwMode="auto">
          <a:xfrm>
            <a:off x="3416300" y="4354513"/>
            <a:ext cx="0" cy="1739900"/>
          </a:xfrm>
          <a:prstGeom prst="line">
            <a:avLst/>
          </a:prstGeom>
          <a:noFill/>
          <a:ln w="381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2498" name="Text Box 34">
            <a:extLst>
              <a:ext uri="{FF2B5EF4-FFF2-40B4-BE49-F238E27FC236}">
                <a16:creationId xmlns:a16="http://schemas.microsoft.com/office/drawing/2014/main" id="{0F25F29C-878D-4F5F-A0CD-24CA93B97CC4}"/>
              </a:ext>
            </a:extLst>
          </p:cNvPr>
          <p:cNvSpPr txBox="1">
            <a:spLocks noChangeArrowheads="1"/>
          </p:cNvSpPr>
          <p:nvPr/>
        </p:nvSpPr>
        <p:spPr bwMode="auto">
          <a:xfrm>
            <a:off x="2478088" y="3987800"/>
            <a:ext cx="9382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t>15 </a:t>
            </a:r>
            <a:r>
              <a:rPr lang="en-US" altLang="en-US" sz="1400"/>
              <a:t>m s</a:t>
            </a:r>
            <a:r>
              <a:rPr lang="en-US" altLang="en-US" sz="1400" baseline="40000"/>
              <a:t>-1</a:t>
            </a:r>
            <a:r>
              <a:rPr lang="en-US" altLang="en-US" sz="1800"/>
              <a:t> </a:t>
            </a:r>
          </a:p>
        </p:txBody>
      </p:sp>
      <p:sp>
        <p:nvSpPr>
          <p:cNvPr id="62500" name="Text Box 36">
            <a:extLst>
              <a:ext uri="{FF2B5EF4-FFF2-40B4-BE49-F238E27FC236}">
                <a16:creationId xmlns:a16="http://schemas.microsoft.com/office/drawing/2014/main" id="{25058537-4709-4D60-89C5-667CC71325DE}"/>
              </a:ext>
            </a:extLst>
          </p:cNvPr>
          <p:cNvSpPr txBox="1">
            <a:spLocks noChangeArrowheads="1"/>
          </p:cNvSpPr>
          <p:nvPr/>
        </p:nvSpPr>
        <p:spPr bwMode="auto">
          <a:xfrm>
            <a:off x="3416300" y="5345113"/>
            <a:ext cx="9382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t>20 </a:t>
            </a:r>
            <a:r>
              <a:rPr lang="en-US" altLang="en-US" sz="1400"/>
              <a:t>m s</a:t>
            </a:r>
            <a:r>
              <a:rPr lang="en-US" altLang="en-US" sz="1400" baseline="40000"/>
              <a:t>-1</a:t>
            </a:r>
            <a:r>
              <a:rPr lang="en-US" altLang="en-US" sz="1800"/>
              <a:t> </a:t>
            </a:r>
          </a:p>
        </p:txBody>
      </p:sp>
      <p:sp>
        <p:nvSpPr>
          <p:cNvPr id="62501" name="Line 37">
            <a:extLst>
              <a:ext uri="{FF2B5EF4-FFF2-40B4-BE49-F238E27FC236}">
                <a16:creationId xmlns:a16="http://schemas.microsoft.com/office/drawing/2014/main" id="{7CF3021B-CEC6-4E08-8656-B8FBC81156E8}"/>
              </a:ext>
            </a:extLst>
          </p:cNvPr>
          <p:cNvSpPr>
            <a:spLocks noChangeShapeType="1"/>
          </p:cNvSpPr>
          <p:nvPr/>
        </p:nvSpPr>
        <p:spPr bwMode="auto">
          <a:xfrm>
            <a:off x="2171700" y="4354513"/>
            <a:ext cx="1244600" cy="173990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2502" name="Text Box 38">
            <a:extLst>
              <a:ext uri="{FF2B5EF4-FFF2-40B4-BE49-F238E27FC236}">
                <a16:creationId xmlns:a16="http://schemas.microsoft.com/office/drawing/2014/main" id="{AF96F622-BE4A-430C-AA77-732568E307D7}"/>
              </a:ext>
            </a:extLst>
          </p:cNvPr>
          <p:cNvSpPr txBox="1">
            <a:spLocks noChangeArrowheads="1"/>
          </p:cNvSpPr>
          <p:nvPr/>
        </p:nvSpPr>
        <p:spPr bwMode="auto">
          <a:xfrm>
            <a:off x="2362200" y="5043488"/>
            <a:ext cx="558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t>v </a:t>
            </a:r>
          </a:p>
        </p:txBody>
      </p:sp>
      <p:sp>
        <p:nvSpPr>
          <p:cNvPr id="62503" name="Text Box 39">
            <a:extLst>
              <a:ext uri="{FF2B5EF4-FFF2-40B4-BE49-F238E27FC236}">
                <a16:creationId xmlns:a16="http://schemas.microsoft.com/office/drawing/2014/main" id="{6687F136-FF44-49F2-A97B-E955E9C866CB}"/>
              </a:ext>
            </a:extLst>
          </p:cNvPr>
          <p:cNvSpPr txBox="1">
            <a:spLocks noChangeArrowheads="1"/>
          </p:cNvSpPr>
          <p:nvPr/>
        </p:nvSpPr>
        <p:spPr bwMode="auto">
          <a:xfrm>
            <a:off x="4864100" y="4354513"/>
            <a:ext cx="20193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t>v</a:t>
            </a:r>
            <a:r>
              <a:rPr lang="en-US" altLang="en-US" sz="1800" baseline="40000"/>
              <a:t>2</a:t>
            </a:r>
            <a:r>
              <a:rPr lang="en-US" altLang="en-US" sz="1800"/>
              <a:t> = 15</a:t>
            </a:r>
            <a:r>
              <a:rPr lang="en-US" altLang="en-US" sz="1800" baseline="40000"/>
              <a:t>2</a:t>
            </a:r>
            <a:r>
              <a:rPr lang="en-US" altLang="en-US" sz="1800"/>
              <a:t> + 20</a:t>
            </a:r>
            <a:r>
              <a:rPr lang="en-US" altLang="en-US" sz="1800" baseline="40000"/>
              <a:t>2</a:t>
            </a:r>
            <a:r>
              <a:rPr lang="en-US" altLang="en-US" sz="1800"/>
              <a:t>  </a:t>
            </a:r>
          </a:p>
        </p:txBody>
      </p:sp>
      <p:sp>
        <p:nvSpPr>
          <p:cNvPr id="62504" name="Text Box 40">
            <a:extLst>
              <a:ext uri="{FF2B5EF4-FFF2-40B4-BE49-F238E27FC236}">
                <a16:creationId xmlns:a16="http://schemas.microsoft.com/office/drawing/2014/main" id="{66B2A52C-C932-4399-9857-3550A96EABAB}"/>
              </a:ext>
            </a:extLst>
          </p:cNvPr>
          <p:cNvSpPr txBox="1">
            <a:spLocks noChangeArrowheads="1"/>
          </p:cNvSpPr>
          <p:nvPr/>
        </p:nvSpPr>
        <p:spPr bwMode="auto">
          <a:xfrm>
            <a:off x="4864100" y="4873625"/>
            <a:ext cx="20193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t>v</a:t>
            </a:r>
            <a:r>
              <a:rPr lang="en-US" altLang="en-US" sz="1800" baseline="40000"/>
              <a:t>2</a:t>
            </a:r>
            <a:r>
              <a:rPr lang="en-US" altLang="en-US" sz="1800"/>
              <a:t> = 625  </a:t>
            </a:r>
          </a:p>
        </p:txBody>
      </p:sp>
      <p:sp>
        <p:nvSpPr>
          <p:cNvPr id="62505" name="Text Box 41">
            <a:extLst>
              <a:ext uri="{FF2B5EF4-FFF2-40B4-BE49-F238E27FC236}">
                <a16:creationId xmlns:a16="http://schemas.microsoft.com/office/drawing/2014/main" id="{B7FB37E1-A1D0-41EA-BADF-140C162B7B86}"/>
              </a:ext>
            </a:extLst>
          </p:cNvPr>
          <p:cNvSpPr txBox="1">
            <a:spLocks noChangeArrowheads="1"/>
          </p:cNvSpPr>
          <p:nvPr/>
        </p:nvSpPr>
        <p:spPr bwMode="auto">
          <a:xfrm>
            <a:off x="4864100" y="5410200"/>
            <a:ext cx="20193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t>v = 25 </a:t>
            </a:r>
            <a:r>
              <a:rPr lang="en-US" altLang="en-US" sz="1400"/>
              <a:t>m s</a:t>
            </a:r>
            <a:r>
              <a:rPr lang="en-US" altLang="en-US" sz="1400" baseline="40000"/>
              <a:t>-1</a:t>
            </a:r>
            <a:r>
              <a:rPr lang="en-US" altLang="en-US" sz="1800"/>
              <a:t> </a:t>
            </a:r>
          </a:p>
        </p:txBody>
      </p:sp>
      <p:graphicFrame>
        <p:nvGraphicFramePr>
          <p:cNvPr id="62507" name="Object 43">
            <a:extLst>
              <a:ext uri="{FF2B5EF4-FFF2-40B4-BE49-F238E27FC236}">
                <a16:creationId xmlns:a16="http://schemas.microsoft.com/office/drawing/2014/main" id="{4F679827-F97F-4A2B-BFCC-E3F154DEE6FF}"/>
              </a:ext>
            </a:extLst>
          </p:cNvPr>
          <p:cNvGraphicFramePr>
            <a:graphicFrameLocks noChangeAspect="1"/>
          </p:cNvGraphicFramePr>
          <p:nvPr/>
        </p:nvGraphicFramePr>
        <p:xfrm>
          <a:off x="2478088" y="4456113"/>
          <a:ext cx="192087" cy="265112"/>
        </p:xfrm>
        <a:graphic>
          <a:graphicData uri="http://schemas.openxmlformats.org/presentationml/2006/ole">
            <mc:AlternateContent xmlns:mc="http://schemas.openxmlformats.org/markup-compatibility/2006">
              <mc:Choice xmlns:v="urn:schemas-microsoft-com:vml" Requires="v">
                <p:oleObj name="Equation" r:id="rId7" imgW="203040" imgH="279360" progId="Equation.3">
                  <p:embed/>
                </p:oleObj>
              </mc:Choice>
              <mc:Fallback>
                <p:oleObj name="Equation" r:id="rId7" imgW="203040" imgH="279360" progId="Equation.3">
                  <p:embed/>
                  <p:pic>
                    <p:nvPicPr>
                      <p:cNvPr id="0" name="Object 4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78088" y="4456113"/>
                        <a:ext cx="192087" cy="265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508" name="Object 44">
            <a:extLst>
              <a:ext uri="{FF2B5EF4-FFF2-40B4-BE49-F238E27FC236}">
                <a16:creationId xmlns:a16="http://schemas.microsoft.com/office/drawing/2014/main" id="{7BE360DB-6ACA-4795-8E30-7917E4BE8EB0}"/>
              </a:ext>
            </a:extLst>
          </p:cNvPr>
          <p:cNvGraphicFramePr>
            <a:graphicFrameLocks noChangeAspect="1"/>
          </p:cNvGraphicFramePr>
          <p:nvPr/>
        </p:nvGraphicFramePr>
        <p:xfrm>
          <a:off x="6643688" y="4456113"/>
          <a:ext cx="1947862" cy="684212"/>
        </p:xfrm>
        <a:graphic>
          <a:graphicData uri="http://schemas.openxmlformats.org/presentationml/2006/ole">
            <mc:AlternateContent xmlns:mc="http://schemas.openxmlformats.org/markup-compatibility/2006">
              <mc:Choice xmlns:v="urn:schemas-microsoft-com:vml" Requires="v">
                <p:oleObj name="Equation" r:id="rId9" imgW="2044440" imgH="723600" progId="Equation.3">
                  <p:embed/>
                </p:oleObj>
              </mc:Choice>
              <mc:Fallback>
                <p:oleObj name="Equation" r:id="rId9" imgW="2044440" imgH="723600" progId="Equation.3">
                  <p:embed/>
                  <p:pic>
                    <p:nvPicPr>
                      <p:cNvPr id="0" name="Object 4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43688" y="4456113"/>
                        <a:ext cx="1947862" cy="684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509" name="Object 45">
            <a:extLst>
              <a:ext uri="{FF2B5EF4-FFF2-40B4-BE49-F238E27FC236}">
                <a16:creationId xmlns:a16="http://schemas.microsoft.com/office/drawing/2014/main" id="{AD391F1A-3855-4BF9-B5CC-4DDA9C84F1E2}"/>
              </a:ext>
            </a:extLst>
          </p:cNvPr>
          <p:cNvGraphicFramePr>
            <a:graphicFrameLocks noChangeAspect="1"/>
          </p:cNvGraphicFramePr>
          <p:nvPr/>
        </p:nvGraphicFramePr>
        <p:xfrm>
          <a:off x="6769100" y="5381625"/>
          <a:ext cx="855663" cy="322263"/>
        </p:xfrm>
        <a:graphic>
          <a:graphicData uri="http://schemas.openxmlformats.org/presentationml/2006/ole">
            <mc:AlternateContent xmlns:mc="http://schemas.openxmlformats.org/markup-compatibility/2006">
              <mc:Choice xmlns:v="urn:schemas-microsoft-com:vml" Requires="v">
                <p:oleObj name="Equation" r:id="rId11" imgW="901440" imgH="342720" progId="Equation.3">
                  <p:embed/>
                </p:oleObj>
              </mc:Choice>
              <mc:Fallback>
                <p:oleObj name="Equation" r:id="rId11" imgW="901440" imgH="342720" progId="Equation.3">
                  <p:embed/>
                  <p:pic>
                    <p:nvPicPr>
                      <p:cNvPr id="0" name="Object 4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69100" y="5381625"/>
                        <a:ext cx="855663" cy="322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Effect transition="in" filter="wipe(left)">
                                      <p:cBhvr>
                                        <p:cTn id="7" dur="500"/>
                                        <p:tgtEl>
                                          <p:spTgt spid="62467">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474"/>
                                        </p:tgtEl>
                                        <p:attrNameLst>
                                          <p:attrName>style.visibility</p:attrName>
                                        </p:attrNameLst>
                                      </p:cBhvr>
                                      <p:to>
                                        <p:strVal val="visible"/>
                                      </p:to>
                                    </p:set>
                                    <p:animEffect transition="in" filter="wipe(left)">
                                      <p:cBhvr>
                                        <p:cTn id="11" dur="500"/>
                                        <p:tgtEl>
                                          <p:spTgt spid="62474"/>
                                        </p:tgtEl>
                                      </p:cBhvr>
                                    </p:animEffect>
                                  </p:childTnLst>
                                  <p:subTnLst>
                                    <p:audio>
                                      <p:cMediaNode>
                                        <p:cTn display="0" masterRel="sameClick">
                                          <p:stCondLst>
                                            <p:cond evt="begin" delay="0">
                                              <p:tn val="9"/>
                                            </p:cond>
                                          </p:stCondLst>
                                          <p:endCondLst>
                                            <p:cond evt="onStopAudio" delay="0">
                                              <p:tgtEl>
                                                <p:sldTgt/>
                                              </p:tgtEl>
                                            </p:cond>
                                          </p:endCondLst>
                                        </p:cTn>
                                        <p:tgtEl>
                                          <p:sndTgt r:embed="rId3" name="045m.wav"/>
                                        </p:tgtEl>
                                      </p:cMediaNode>
                                    </p:audio>
                                  </p:subTnLst>
                                </p:cTn>
                              </p:par>
                            </p:childTnLst>
                          </p:cTn>
                        </p:par>
                        <p:par>
                          <p:cTn id="12" fill="hold" nodeType="afterGroup">
                            <p:stCondLst>
                              <p:cond delay="1000"/>
                            </p:stCondLst>
                            <p:childTnLst>
                              <p:par>
                                <p:cTn id="13" presetID="22" presetClass="entr" presetSubtype="8" fill="hold" grpId="0" nodeType="afterEffect">
                                  <p:stCondLst>
                                    <p:cond delay="6000"/>
                                  </p:stCondLst>
                                  <p:childTnLst>
                                    <p:set>
                                      <p:cBhvr>
                                        <p:cTn id="14" dur="1" fill="hold">
                                          <p:stCondLst>
                                            <p:cond delay="0"/>
                                          </p:stCondLst>
                                        </p:cTn>
                                        <p:tgtEl>
                                          <p:spTgt spid="62471"/>
                                        </p:tgtEl>
                                        <p:attrNameLst>
                                          <p:attrName>style.visibility</p:attrName>
                                        </p:attrNameLst>
                                      </p:cBhvr>
                                      <p:to>
                                        <p:strVal val="visible"/>
                                      </p:to>
                                    </p:set>
                                    <p:animEffect transition="in" filter="wipe(left)">
                                      <p:cBhvr>
                                        <p:cTn id="15" dur="500"/>
                                        <p:tgtEl>
                                          <p:spTgt spid="62471"/>
                                        </p:tgtEl>
                                      </p:cBhvr>
                                    </p:animEffect>
                                  </p:childTnLst>
                                  <p:subTnLst>
                                    <p:cmd type="evt" cmd="onstopaudio">
                                      <p:cBhvr>
                                        <p:cTn display="0" masterRel="sameClick">
                                          <p:stCondLst>
                                            <p:cond evt="begin" delay="0">
                                              <p:tn val="13"/>
                                            </p:cond>
                                          </p:stCondLst>
                                        </p:cTn>
                                        <p:tgtEl>
                                          <p:sldTgt/>
                                        </p:tgtEl>
                                      </p:cBhvr>
                                    </p:cmd>
                                  </p:sub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62494"/>
                                        </p:tgtEl>
                                        <p:attrNameLst>
                                          <p:attrName>style.visibility</p:attrName>
                                        </p:attrNameLst>
                                      </p:cBhvr>
                                      <p:to>
                                        <p:strVal val="visible"/>
                                      </p:to>
                                    </p:set>
                                    <p:animEffect transition="in" filter="wipe(left)">
                                      <p:cBhvr>
                                        <p:cTn id="20" dur="500"/>
                                        <p:tgtEl>
                                          <p:spTgt spid="62494"/>
                                        </p:tgtEl>
                                      </p:cBhvr>
                                    </p:animEffect>
                                  </p:childTnLst>
                                  <p:subTnLst>
                                    <p:audio>
                                      <p:cMediaNode>
                                        <p:cTn display="0" masterRel="sameClick">
                                          <p:stCondLst>
                                            <p:cond evt="begin" delay="0">
                                              <p:tn val="18"/>
                                            </p:cond>
                                          </p:stCondLst>
                                          <p:endCondLst>
                                            <p:cond evt="onStopAudio" delay="0">
                                              <p:tgtEl>
                                                <p:sldTgt/>
                                              </p:tgtEl>
                                            </p:cond>
                                          </p:endCondLst>
                                        </p:cTn>
                                        <p:tgtEl>
                                          <p:sndTgt r:embed="rId4" name="045n.wav"/>
                                        </p:tgtEl>
                                      </p:cMediaNode>
                                    </p:audio>
                                  </p:subTnLst>
                                </p:cTn>
                              </p:par>
                            </p:childTnLst>
                          </p:cTn>
                        </p:par>
                        <p:par>
                          <p:cTn id="21" fill="hold" nodeType="afterGroup">
                            <p:stCondLst>
                              <p:cond delay="500"/>
                            </p:stCondLst>
                            <p:childTnLst>
                              <p:par>
                                <p:cTn id="22" presetID="22" presetClass="entr" presetSubtype="8" fill="hold" grpId="0" nodeType="afterEffect">
                                  <p:stCondLst>
                                    <p:cond delay="3000"/>
                                  </p:stCondLst>
                                  <p:childTnLst>
                                    <p:set>
                                      <p:cBhvr>
                                        <p:cTn id="23" dur="1" fill="hold">
                                          <p:stCondLst>
                                            <p:cond delay="0"/>
                                          </p:stCondLst>
                                        </p:cTn>
                                        <p:tgtEl>
                                          <p:spTgt spid="62495"/>
                                        </p:tgtEl>
                                        <p:attrNameLst>
                                          <p:attrName>style.visibility</p:attrName>
                                        </p:attrNameLst>
                                      </p:cBhvr>
                                      <p:to>
                                        <p:strVal val="visible"/>
                                      </p:to>
                                    </p:set>
                                    <p:animEffect transition="in" filter="wipe(left)">
                                      <p:cBhvr>
                                        <p:cTn id="24" dur="500"/>
                                        <p:tgtEl>
                                          <p:spTgt spid="6249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nodeType="clickEffect">
                                  <p:stCondLst>
                                    <p:cond delay="0"/>
                                  </p:stCondLst>
                                  <p:childTnLst>
                                    <p:set>
                                      <p:cBhvr>
                                        <p:cTn id="28" dur="1" fill="hold">
                                          <p:stCondLst>
                                            <p:cond delay="0"/>
                                          </p:stCondLst>
                                        </p:cTn>
                                        <p:tgtEl>
                                          <p:spTgt spid="62496"/>
                                        </p:tgtEl>
                                        <p:attrNameLst>
                                          <p:attrName>style.visibility</p:attrName>
                                        </p:attrNameLst>
                                      </p:cBhvr>
                                      <p:to>
                                        <p:strVal val="visible"/>
                                      </p:to>
                                    </p:set>
                                    <p:animEffect transition="in" filter="wipe(left)">
                                      <p:cBhvr>
                                        <p:cTn id="29" dur="500"/>
                                        <p:tgtEl>
                                          <p:spTgt spid="62496"/>
                                        </p:tgtEl>
                                      </p:cBhvr>
                                    </p:animEffect>
                                  </p:childTnLst>
                                  <p:subTnLst>
                                    <p:audio>
                                      <p:cMediaNode>
                                        <p:cTn display="0" masterRel="sameClick">
                                          <p:stCondLst>
                                            <p:cond evt="begin" delay="0">
                                              <p:tn val="27"/>
                                            </p:cond>
                                          </p:stCondLst>
                                          <p:endCondLst>
                                            <p:cond evt="onStopAudio" delay="0">
                                              <p:tgtEl>
                                                <p:sldTgt/>
                                              </p:tgtEl>
                                            </p:cond>
                                          </p:endCondLst>
                                        </p:cTn>
                                        <p:tgtEl>
                                          <p:sndTgt r:embed="rId5" name="045o.wav"/>
                                        </p:tgtEl>
                                      </p:cMediaNode>
                                    </p:audio>
                                  </p:subTnLst>
                                </p:cTn>
                              </p:par>
                            </p:childTnLst>
                          </p:cTn>
                        </p:par>
                        <p:par>
                          <p:cTn id="30" fill="hold" nodeType="afterGroup">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62498"/>
                                        </p:tgtEl>
                                        <p:attrNameLst>
                                          <p:attrName>style.visibility</p:attrName>
                                        </p:attrNameLst>
                                      </p:cBhvr>
                                      <p:to>
                                        <p:strVal val="visible"/>
                                      </p:to>
                                    </p:set>
                                    <p:animEffect transition="in" filter="wipe(left)">
                                      <p:cBhvr>
                                        <p:cTn id="33" dur="500"/>
                                        <p:tgtEl>
                                          <p:spTgt spid="62498"/>
                                        </p:tgtEl>
                                      </p:cBhvr>
                                    </p:animEffect>
                                  </p:childTnLst>
                                </p:cTn>
                              </p:par>
                            </p:childTnLst>
                          </p:cTn>
                        </p:par>
                        <p:par>
                          <p:cTn id="34" fill="hold" nodeType="afterGroup">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62500"/>
                                        </p:tgtEl>
                                        <p:attrNameLst>
                                          <p:attrName>style.visibility</p:attrName>
                                        </p:attrNameLst>
                                      </p:cBhvr>
                                      <p:to>
                                        <p:strVal val="visible"/>
                                      </p:to>
                                    </p:set>
                                    <p:animEffect transition="in" filter="wipe(left)">
                                      <p:cBhvr>
                                        <p:cTn id="37" dur="500"/>
                                        <p:tgtEl>
                                          <p:spTgt spid="62500"/>
                                        </p:tgtEl>
                                      </p:cBhvr>
                                    </p:animEffect>
                                  </p:childTnLst>
                                </p:cTn>
                              </p:par>
                            </p:childTnLst>
                          </p:cTn>
                        </p:par>
                        <p:par>
                          <p:cTn id="38" fill="hold" nodeType="afterGroup">
                            <p:stCondLst>
                              <p:cond delay="1500"/>
                            </p:stCondLst>
                            <p:childTnLst>
                              <p:par>
                                <p:cTn id="39" presetID="22" presetClass="entr" presetSubtype="8" fill="hold" nodeType="afterEffect">
                                  <p:stCondLst>
                                    <p:cond delay="0"/>
                                  </p:stCondLst>
                                  <p:childTnLst>
                                    <p:set>
                                      <p:cBhvr>
                                        <p:cTn id="40" dur="1" fill="hold">
                                          <p:stCondLst>
                                            <p:cond delay="0"/>
                                          </p:stCondLst>
                                        </p:cTn>
                                        <p:tgtEl>
                                          <p:spTgt spid="62497"/>
                                        </p:tgtEl>
                                        <p:attrNameLst>
                                          <p:attrName>style.visibility</p:attrName>
                                        </p:attrNameLst>
                                      </p:cBhvr>
                                      <p:to>
                                        <p:strVal val="visible"/>
                                      </p:to>
                                    </p:set>
                                    <p:animEffect transition="in" filter="wipe(left)">
                                      <p:cBhvr>
                                        <p:cTn id="41" dur="500"/>
                                        <p:tgtEl>
                                          <p:spTgt spid="62497"/>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62501"/>
                                        </p:tgtEl>
                                        <p:attrNameLst>
                                          <p:attrName>style.visibility</p:attrName>
                                        </p:attrNameLst>
                                      </p:cBhvr>
                                      <p:to>
                                        <p:strVal val="visible"/>
                                      </p:to>
                                    </p:set>
                                    <p:animEffect transition="in" filter="wipe(left)">
                                      <p:cBhvr>
                                        <p:cTn id="46" dur="500"/>
                                        <p:tgtEl>
                                          <p:spTgt spid="62501"/>
                                        </p:tgtEl>
                                      </p:cBhvr>
                                    </p:animEffect>
                                  </p:childTnLst>
                                  <p:subTnLst>
                                    <p:audio>
                                      <p:cMediaNode>
                                        <p:cTn display="0" masterRel="sameClick">
                                          <p:stCondLst>
                                            <p:cond evt="begin" delay="0">
                                              <p:tn val="44"/>
                                            </p:cond>
                                          </p:stCondLst>
                                          <p:endCondLst>
                                            <p:cond evt="onStopAudio" delay="0">
                                              <p:tgtEl>
                                                <p:sldTgt/>
                                              </p:tgtEl>
                                            </p:cond>
                                          </p:endCondLst>
                                        </p:cTn>
                                        <p:tgtEl>
                                          <p:sndTgt r:embed="rId6" name="045p.wav"/>
                                        </p:tgtEl>
                                      </p:cMediaNode>
                                    </p:audio>
                                  </p:subTnLst>
                                </p:cTn>
                              </p:par>
                            </p:childTnLst>
                          </p:cTn>
                        </p:par>
                        <p:par>
                          <p:cTn id="47" fill="hold" nodeType="afterGroup">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62502"/>
                                        </p:tgtEl>
                                        <p:attrNameLst>
                                          <p:attrName>style.visibility</p:attrName>
                                        </p:attrNameLst>
                                      </p:cBhvr>
                                      <p:to>
                                        <p:strVal val="visible"/>
                                      </p:to>
                                    </p:set>
                                    <p:animEffect transition="in" filter="wipe(left)">
                                      <p:cBhvr>
                                        <p:cTn id="50" dur="500"/>
                                        <p:tgtEl>
                                          <p:spTgt spid="62502"/>
                                        </p:tgtEl>
                                      </p:cBhvr>
                                    </p:animEffect>
                                  </p:childTnLst>
                                </p:cTn>
                              </p:par>
                            </p:childTnLst>
                          </p:cTn>
                        </p:par>
                        <p:par>
                          <p:cTn id="51" fill="hold" nodeType="afterGroup">
                            <p:stCondLst>
                              <p:cond delay="1000"/>
                            </p:stCondLst>
                            <p:childTnLst>
                              <p:par>
                                <p:cTn id="52" presetID="22" presetClass="entr" presetSubtype="8" fill="hold" grpId="0" nodeType="afterEffect">
                                  <p:stCondLst>
                                    <p:cond delay="2000"/>
                                  </p:stCondLst>
                                  <p:childTnLst>
                                    <p:set>
                                      <p:cBhvr>
                                        <p:cTn id="53" dur="1" fill="hold">
                                          <p:stCondLst>
                                            <p:cond delay="0"/>
                                          </p:stCondLst>
                                        </p:cTn>
                                        <p:tgtEl>
                                          <p:spTgt spid="62503"/>
                                        </p:tgtEl>
                                        <p:attrNameLst>
                                          <p:attrName>style.visibility</p:attrName>
                                        </p:attrNameLst>
                                      </p:cBhvr>
                                      <p:to>
                                        <p:strVal val="visible"/>
                                      </p:to>
                                    </p:set>
                                    <p:animEffect transition="in" filter="wipe(left)">
                                      <p:cBhvr>
                                        <p:cTn id="54" dur="500"/>
                                        <p:tgtEl>
                                          <p:spTgt spid="62503"/>
                                        </p:tgtEl>
                                      </p:cBhvr>
                                    </p:animEffect>
                                  </p:childTnLst>
                                </p:cTn>
                              </p:par>
                            </p:childTnLst>
                          </p:cTn>
                        </p:par>
                        <p:par>
                          <p:cTn id="55" fill="hold" nodeType="afterGroup">
                            <p:stCondLst>
                              <p:cond delay="3500"/>
                            </p:stCondLst>
                            <p:childTnLst>
                              <p:par>
                                <p:cTn id="56" presetID="22" presetClass="entr" presetSubtype="8" fill="hold" grpId="0" nodeType="afterEffect">
                                  <p:stCondLst>
                                    <p:cond delay="1000"/>
                                  </p:stCondLst>
                                  <p:childTnLst>
                                    <p:set>
                                      <p:cBhvr>
                                        <p:cTn id="57" dur="1" fill="hold">
                                          <p:stCondLst>
                                            <p:cond delay="0"/>
                                          </p:stCondLst>
                                        </p:cTn>
                                        <p:tgtEl>
                                          <p:spTgt spid="62504"/>
                                        </p:tgtEl>
                                        <p:attrNameLst>
                                          <p:attrName>style.visibility</p:attrName>
                                        </p:attrNameLst>
                                      </p:cBhvr>
                                      <p:to>
                                        <p:strVal val="visible"/>
                                      </p:to>
                                    </p:set>
                                    <p:animEffect transition="in" filter="wipe(left)">
                                      <p:cBhvr>
                                        <p:cTn id="58" dur="500"/>
                                        <p:tgtEl>
                                          <p:spTgt spid="62504"/>
                                        </p:tgtEl>
                                      </p:cBhvr>
                                    </p:animEffect>
                                  </p:childTnLst>
                                </p:cTn>
                              </p:par>
                            </p:childTnLst>
                          </p:cTn>
                        </p:par>
                        <p:par>
                          <p:cTn id="59" fill="hold" nodeType="afterGroup">
                            <p:stCondLst>
                              <p:cond delay="5000"/>
                            </p:stCondLst>
                            <p:childTnLst>
                              <p:par>
                                <p:cTn id="60" presetID="22" presetClass="entr" presetSubtype="8" fill="hold" grpId="0" nodeType="afterEffect">
                                  <p:stCondLst>
                                    <p:cond delay="1000"/>
                                  </p:stCondLst>
                                  <p:childTnLst>
                                    <p:set>
                                      <p:cBhvr>
                                        <p:cTn id="61" dur="1" fill="hold">
                                          <p:stCondLst>
                                            <p:cond delay="0"/>
                                          </p:stCondLst>
                                        </p:cTn>
                                        <p:tgtEl>
                                          <p:spTgt spid="62505"/>
                                        </p:tgtEl>
                                        <p:attrNameLst>
                                          <p:attrName>style.visibility</p:attrName>
                                        </p:attrNameLst>
                                      </p:cBhvr>
                                      <p:to>
                                        <p:strVal val="visible"/>
                                      </p:to>
                                    </p:set>
                                    <p:animEffect transition="in" filter="wipe(left)">
                                      <p:cBhvr>
                                        <p:cTn id="62" dur="500"/>
                                        <p:tgtEl>
                                          <p:spTgt spid="62505"/>
                                        </p:tgtEl>
                                      </p:cBhvr>
                                    </p:animEffect>
                                  </p:childTnLst>
                                </p:cTn>
                              </p:par>
                            </p:childTnLst>
                          </p:cTn>
                        </p:par>
                        <p:par>
                          <p:cTn id="63" fill="hold" nodeType="afterGroup">
                            <p:stCondLst>
                              <p:cond delay="6500"/>
                            </p:stCondLst>
                            <p:childTnLst>
                              <p:par>
                                <p:cTn id="64" presetID="22" presetClass="entr" presetSubtype="8" fill="hold" nodeType="afterEffect">
                                  <p:stCondLst>
                                    <p:cond delay="2000"/>
                                  </p:stCondLst>
                                  <p:childTnLst>
                                    <p:set>
                                      <p:cBhvr>
                                        <p:cTn id="65" dur="1" fill="hold">
                                          <p:stCondLst>
                                            <p:cond delay="0"/>
                                          </p:stCondLst>
                                        </p:cTn>
                                        <p:tgtEl>
                                          <p:spTgt spid="62507"/>
                                        </p:tgtEl>
                                        <p:attrNameLst>
                                          <p:attrName>style.visibility</p:attrName>
                                        </p:attrNameLst>
                                      </p:cBhvr>
                                      <p:to>
                                        <p:strVal val="visible"/>
                                      </p:to>
                                    </p:set>
                                    <p:animEffect transition="in" filter="wipe(left)">
                                      <p:cBhvr>
                                        <p:cTn id="66" dur="500"/>
                                        <p:tgtEl>
                                          <p:spTgt spid="62507"/>
                                        </p:tgtEl>
                                      </p:cBhvr>
                                    </p:animEffect>
                                  </p:childTnLst>
                                </p:cTn>
                              </p:par>
                            </p:childTnLst>
                          </p:cTn>
                        </p:par>
                        <p:par>
                          <p:cTn id="67" fill="hold" nodeType="afterGroup">
                            <p:stCondLst>
                              <p:cond delay="9000"/>
                            </p:stCondLst>
                            <p:childTnLst>
                              <p:par>
                                <p:cTn id="68" presetID="22" presetClass="entr" presetSubtype="8" fill="hold" nodeType="afterEffect">
                                  <p:stCondLst>
                                    <p:cond delay="3000"/>
                                  </p:stCondLst>
                                  <p:childTnLst>
                                    <p:set>
                                      <p:cBhvr>
                                        <p:cTn id="69" dur="1" fill="hold">
                                          <p:stCondLst>
                                            <p:cond delay="0"/>
                                          </p:stCondLst>
                                        </p:cTn>
                                        <p:tgtEl>
                                          <p:spTgt spid="62508"/>
                                        </p:tgtEl>
                                        <p:attrNameLst>
                                          <p:attrName>style.visibility</p:attrName>
                                        </p:attrNameLst>
                                      </p:cBhvr>
                                      <p:to>
                                        <p:strVal val="visible"/>
                                      </p:to>
                                    </p:set>
                                    <p:animEffect transition="in" filter="wipe(left)">
                                      <p:cBhvr>
                                        <p:cTn id="70" dur="500"/>
                                        <p:tgtEl>
                                          <p:spTgt spid="62508"/>
                                        </p:tgtEl>
                                      </p:cBhvr>
                                    </p:animEffect>
                                  </p:childTnLst>
                                </p:cTn>
                              </p:par>
                            </p:childTnLst>
                          </p:cTn>
                        </p:par>
                        <p:par>
                          <p:cTn id="71" fill="hold" nodeType="afterGroup">
                            <p:stCondLst>
                              <p:cond delay="12500"/>
                            </p:stCondLst>
                            <p:childTnLst>
                              <p:par>
                                <p:cTn id="72" presetID="22" presetClass="entr" presetSubtype="8" fill="hold" nodeType="afterEffect">
                                  <p:stCondLst>
                                    <p:cond delay="1000"/>
                                  </p:stCondLst>
                                  <p:childTnLst>
                                    <p:set>
                                      <p:cBhvr>
                                        <p:cTn id="73" dur="1" fill="hold">
                                          <p:stCondLst>
                                            <p:cond delay="0"/>
                                          </p:stCondLst>
                                        </p:cTn>
                                        <p:tgtEl>
                                          <p:spTgt spid="62509"/>
                                        </p:tgtEl>
                                        <p:attrNameLst>
                                          <p:attrName>style.visibility</p:attrName>
                                        </p:attrNameLst>
                                      </p:cBhvr>
                                      <p:to>
                                        <p:strVal val="visible"/>
                                      </p:to>
                                    </p:set>
                                    <p:animEffect transition="in" filter="wipe(left)">
                                      <p:cBhvr>
                                        <p:cTn id="74" dur="500"/>
                                        <p:tgtEl>
                                          <p:spTgt spid="62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autoUpdateAnimBg="0" advAuto="0"/>
      <p:bldP spid="62471" grpId="0" autoUpdateAnimBg="0"/>
      <p:bldP spid="62474" grpId="0" autoUpdateAnimBg="0"/>
      <p:bldP spid="62494" grpId="0" autoUpdateAnimBg="0"/>
      <p:bldP spid="62495" grpId="0" autoUpdateAnimBg="0"/>
      <p:bldP spid="62498" grpId="0" autoUpdateAnimBg="0"/>
      <p:bldP spid="62500" grpId="0" autoUpdateAnimBg="0"/>
      <p:bldP spid="62502" grpId="0" autoUpdateAnimBg="0"/>
      <p:bldP spid="62503" grpId="0" autoUpdateAnimBg="0"/>
      <p:bldP spid="62504" grpId="0" autoUpdateAnimBg="0"/>
      <p:bldP spid="6250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2F45B2FD-5C6E-421E-919E-59C7AD027B1F}"/>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41987" name="Rectangle 3">
            <a:extLst>
              <a:ext uri="{FF2B5EF4-FFF2-40B4-BE49-F238E27FC236}">
                <a16:creationId xmlns:a16="http://schemas.microsoft.com/office/drawing/2014/main" id="{D5C20A9A-DDF0-4417-A6AC-4CA65915E036}"/>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projectile is fired across level ground taking 6 s to travel from A to B.  The highest point reached is C.  Air resistance is negligible.</a:t>
            </a:r>
          </a:p>
        </p:txBody>
      </p:sp>
      <p:sp>
        <p:nvSpPr>
          <p:cNvPr id="41988" name="Text Box 4">
            <a:extLst>
              <a:ext uri="{FF2B5EF4-FFF2-40B4-BE49-F238E27FC236}">
                <a16:creationId xmlns:a16="http://schemas.microsoft.com/office/drawing/2014/main" id="{F4C69C8A-61E1-432E-9F06-5DF22272E205}"/>
              </a:ext>
            </a:extLst>
          </p:cNvPr>
          <p:cNvSpPr txBox="1">
            <a:spLocks noChangeArrowheads="1"/>
          </p:cNvSpPr>
          <p:nvPr/>
        </p:nvSpPr>
        <p:spPr bwMode="auto">
          <a:xfrm>
            <a:off x="1143000" y="16002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46</a:t>
            </a:r>
          </a:p>
        </p:txBody>
      </p:sp>
      <p:sp>
        <p:nvSpPr>
          <p:cNvPr id="41989" name="AutoShape 5">
            <a:hlinkClick r:id="" action="ppaction://hlinkshowjump?jump=firstslide" highlightClick="1" endSnd="1"/>
            <a:extLst>
              <a:ext uri="{FF2B5EF4-FFF2-40B4-BE49-F238E27FC236}">
                <a16:creationId xmlns:a16="http://schemas.microsoft.com/office/drawing/2014/main" id="{0BEA98C3-BA2D-48C7-A6E8-1098EE647E16}"/>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990" name="AutoShape 6">
            <a:hlinkClick r:id="" action="ppaction://hlinkshowjump?jump=previousslide" highlightClick="1" endSnd="1"/>
            <a:extLst>
              <a:ext uri="{FF2B5EF4-FFF2-40B4-BE49-F238E27FC236}">
                <a16:creationId xmlns:a16="http://schemas.microsoft.com/office/drawing/2014/main" id="{A9C72CAD-0F52-445D-9E4D-2AC4C9FB4FB9}"/>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1991" name="Text Box 7">
            <a:extLst>
              <a:ext uri="{FF2B5EF4-FFF2-40B4-BE49-F238E27FC236}">
                <a16:creationId xmlns:a16="http://schemas.microsoft.com/office/drawing/2014/main" id="{50BFAA13-5EC2-47A0-9116-684EFB575856}"/>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41992" name="Text Box 8">
            <a:extLst>
              <a:ext uri="{FF2B5EF4-FFF2-40B4-BE49-F238E27FC236}">
                <a16:creationId xmlns:a16="http://schemas.microsoft.com/office/drawing/2014/main" id="{E25A712D-3C86-4FFB-B353-AEA411FA75FD}"/>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41999" name="AutoShape 15">
            <a:hlinkClick r:id="" action="ppaction://hlinkshowjump?jump=nextslide" highlightClick="1" endSnd="1"/>
            <a:extLst>
              <a:ext uri="{FF2B5EF4-FFF2-40B4-BE49-F238E27FC236}">
                <a16:creationId xmlns:a16="http://schemas.microsoft.com/office/drawing/2014/main" id="{63D32BCF-5AF2-46E9-BCDC-734F1FE4FA23}"/>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2000" name="Line 16">
            <a:extLst>
              <a:ext uri="{FF2B5EF4-FFF2-40B4-BE49-F238E27FC236}">
                <a16:creationId xmlns:a16="http://schemas.microsoft.com/office/drawing/2014/main" id="{94DC7056-9606-4CA2-86D5-936CEB7F576C}"/>
              </a:ext>
            </a:extLst>
          </p:cNvPr>
          <p:cNvSpPr>
            <a:spLocks noChangeShapeType="1"/>
          </p:cNvSpPr>
          <p:nvPr/>
        </p:nvSpPr>
        <p:spPr bwMode="auto">
          <a:xfrm>
            <a:off x="1235075" y="3567113"/>
            <a:ext cx="4216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2002" name="Arc 18">
            <a:extLst>
              <a:ext uri="{FF2B5EF4-FFF2-40B4-BE49-F238E27FC236}">
                <a16:creationId xmlns:a16="http://schemas.microsoft.com/office/drawing/2014/main" id="{32908D7C-D16A-47BA-8109-65FF57AE40C3}"/>
              </a:ext>
            </a:extLst>
          </p:cNvPr>
          <p:cNvSpPr>
            <a:spLocks/>
          </p:cNvSpPr>
          <p:nvPr/>
        </p:nvSpPr>
        <p:spPr bwMode="auto">
          <a:xfrm>
            <a:off x="1890713" y="3113088"/>
            <a:ext cx="2686050" cy="622300"/>
          </a:xfrm>
          <a:custGeom>
            <a:avLst/>
            <a:gdLst>
              <a:gd name="G0" fmla="+- 20767 0 0"/>
              <a:gd name="G1" fmla="+- 21600 0 0"/>
              <a:gd name="G2" fmla="+- 21600 0 0"/>
              <a:gd name="T0" fmla="*/ 0 w 41459"/>
              <a:gd name="T1" fmla="*/ 15659 h 21600"/>
              <a:gd name="T2" fmla="*/ 41459 w 41459"/>
              <a:gd name="T3" fmla="*/ 15402 h 21600"/>
              <a:gd name="T4" fmla="*/ 20767 w 41459"/>
              <a:gd name="T5" fmla="*/ 21600 h 21600"/>
            </a:gdLst>
            <a:ahLst/>
            <a:cxnLst>
              <a:cxn ang="0">
                <a:pos x="T0" y="T1"/>
              </a:cxn>
              <a:cxn ang="0">
                <a:pos x="T2" y="T3"/>
              </a:cxn>
              <a:cxn ang="0">
                <a:pos x="T4" y="T5"/>
              </a:cxn>
            </a:cxnLst>
            <a:rect l="0" t="0" r="r" b="b"/>
            <a:pathLst>
              <a:path w="41459" h="21600" fill="none" extrusionOk="0">
                <a:moveTo>
                  <a:pt x="0" y="15659"/>
                </a:moveTo>
                <a:cubicBezTo>
                  <a:pt x="2651" y="6389"/>
                  <a:pt x="11125" y="0"/>
                  <a:pt x="20767" y="0"/>
                </a:cubicBezTo>
                <a:cubicBezTo>
                  <a:pt x="30309" y="0"/>
                  <a:pt x="38720" y="6261"/>
                  <a:pt x="41458" y="15402"/>
                </a:cubicBezTo>
              </a:path>
              <a:path w="41459" h="21600" stroke="0" extrusionOk="0">
                <a:moveTo>
                  <a:pt x="0" y="15659"/>
                </a:moveTo>
                <a:cubicBezTo>
                  <a:pt x="2651" y="6389"/>
                  <a:pt x="11125" y="0"/>
                  <a:pt x="20767" y="0"/>
                </a:cubicBezTo>
                <a:cubicBezTo>
                  <a:pt x="30309" y="0"/>
                  <a:pt x="38720" y="6261"/>
                  <a:pt x="41458" y="15402"/>
                </a:cubicBezTo>
                <a:lnTo>
                  <a:pt x="20767"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2003" name="Text Box 19">
            <a:extLst>
              <a:ext uri="{FF2B5EF4-FFF2-40B4-BE49-F238E27FC236}">
                <a16:creationId xmlns:a16="http://schemas.microsoft.com/office/drawing/2014/main" id="{67DEC8F4-8977-4D7C-A171-9570D0A92F35}"/>
              </a:ext>
            </a:extLst>
          </p:cNvPr>
          <p:cNvSpPr txBox="1">
            <a:spLocks noChangeArrowheads="1"/>
          </p:cNvSpPr>
          <p:nvPr/>
        </p:nvSpPr>
        <p:spPr bwMode="auto">
          <a:xfrm>
            <a:off x="1692275" y="3567113"/>
            <a:ext cx="5969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000000"/>
                </a:solidFill>
              </a:rPr>
              <a:t>A</a:t>
            </a:r>
          </a:p>
        </p:txBody>
      </p:sp>
      <p:sp>
        <p:nvSpPr>
          <p:cNvPr id="42004" name="Text Box 20">
            <a:extLst>
              <a:ext uri="{FF2B5EF4-FFF2-40B4-BE49-F238E27FC236}">
                <a16:creationId xmlns:a16="http://schemas.microsoft.com/office/drawing/2014/main" id="{367AEE02-B421-4228-928B-A8CADF3357CD}"/>
              </a:ext>
            </a:extLst>
          </p:cNvPr>
          <p:cNvSpPr txBox="1">
            <a:spLocks noChangeArrowheads="1"/>
          </p:cNvSpPr>
          <p:nvPr/>
        </p:nvSpPr>
        <p:spPr bwMode="auto">
          <a:xfrm>
            <a:off x="3076575" y="2805113"/>
            <a:ext cx="5969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000000"/>
                </a:solidFill>
              </a:rPr>
              <a:t>C</a:t>
            </a:r>
          </a:p>
        </p:txBody>
      </p:sp>
      <p:sp>
        <p:nvSpPr>
          <p:cNvPr id="42005" name="Text Box 21">
            <a:extLst>
              <a:ext uri="{FF2B5EF4-FFF2-40B4-BE49-F238E27FC236}">
                <a16:creationId xmlns:a16="http://schemas.microsoft.com/office/drawing/2014/main" id="{B8DB878E-1886-48F9-BFF1-B94270E54D6D}"/>
              </a:ext>
            </a:extLst>
          </p:cNvPr>
          <p:cNvSpPr txBox="1">
            <a:spLocks noChangeArrowheads="1"/>
          </p:cNvSpPr>
          <p:nvPr/>
        </p:nvSpPr>
        <p:spPr bwMode="auto">
          <a:xfrm>
            <a:off x="4435475" y="3567113"/>
            <a:ext cx="5969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000000"/>
                </a:solidFill>
              </a:rPr>
              <a:t>B</a:t>
            </a:r>
          </a:p>
        </p:txBody>
      </p:sp>
      <p:sp>
        <p:nvSpPr>
          <p:cNvPr id="42006" name="Oval 22">
            <a:extLst>
              <a:ext uri="{FF2B5EF4-FFF2-40B4-BE49-F238E27FC236}">
                <a16:creationId xmlns:a16="http://schemas.microsoft.com/office/drawing/2014/main" id="{71A6A61D-E8C9-4872-900F-334F9D8E6FC4}"/>
              </a:ext>
            </a:extLst>
          </p:cNvPr>
          <p:cNvSpPr>
            <a:spLocks noChangeArrowheads="1"/>
          </p:cNvSpPr>
          <p:nvPr/>
        </p:nvSpPr>
        <p:spPr bwMode="auto">
          <a:xfrm>
            <a:off x="1857375" y="3490913"/>
            <a:ext cx="74613" cy="76200"/>
          </a:xfrm>
          <a:prstGeom prst="ellipse">
            <a:avLst/>
          </a:prstGeom>
          <a:solidFill>
            <a:srgbClr val="00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2007" name="Line 23">
            <a:extLst>
              <a:ext uri="{FF2B5EF4-FFF2-40B4-BE49-F238E27FC236}">
                <a16:creationId xmlns:a16="http://schemas.microsoft.com/office/drawing/2014/main" id="{05090F11-0D9B-4DE3-BF02-4D7BDF544665}"/>
              </a:ext>
            </a:extLst>
          </p:cNvPr>
          <p:cNvSpPr>
            <a:spLocks noChangeShapeType="1"/>
          </p:cNvSpPr>
          <p:nvPr/>
        </p:nvSpPr>
        <p:spPr bwMode="auto">
          <a:xfrm flipV="1">
            <a:off x="1931988" y="3198813"/>
            <a:ext cx="317500" cy="292100"/>
          </a:xfrm>
          <a:prstGeom prst="line">
            <a:avLst/>
          </a:prstGeom>
          <a:noFill/>
          <a:ln w="9525">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2009" name="Rectangle 25">
            <a:extLst>
              <a:ext uri="{FF2B5EF4-FFF2-40B4-BE49-F238E27FC236}">
                <a16:creationId xmlns:a16="http://schemas.microsoft.com/office/drawing/2014/main" id="{A04CDC62-2438-4671-B1DB-96F0B089CC43}"/>
              </a:ext>
            </a:extLst>
          </p:cNvPr>
          <p:cNvSpPr>
            <a:spLocks noChangeArrowheads="1"/>
          </p:cNvSpPr>
          <p:nvPr/>
        </p:nvSpPr>
        <p:spPr bwMode="auto">
          <a:xfrm>
            <a:off x="5783263" y="2925763"/>
            <a:ext cx="308768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effectLst>
                  <a:outerShdw blurRad="38100" dist="38100" dir="2700000" algn="tl">
                    <a:srgbClr val="000000"/>
                  </a:outerShdw>
                </a:effectLst>
              </a:rPr>
              <a:t>Velocity - time graphs for the flight are shown below</a:t>
            </a:r>
            <a:endParaRPr lang="en-US" altLang="en-US" sz="1400"/>
          </a:p>
        </p:txBody>
      </p:sp>
      <p:sp>
        <p:nvSpPr>
          <p:cNvPr id="42010" name="Line 26">
            <a:extLst>
              <a:ext uri="{FF2B5EF4-FFF2-40B4-BE49-F238E27FC236}">
                <a16:creationId xmlns:a16="http://schemas.microsoft.com/office/drawing/2014/main" id="{41505D26-4BEA-4C75-82C5-B041FB6868E2}"/>
              </a:ext>
            </a:extLst>
          </p:cNvPr>
          <p:cNvSpPr>
            <a:spLocks noChangeShapeType="1"/>
          </p:cNvSpPr>
          <p:nvPr/>
        </p:nvSpPr>
        <p:spPr bwMode="auto">
          <a:xfrm>
            <a:off x="2089150" y="4187825"/>
            <a:ext cx="0" cy="15621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2011" name="Line 27">
            <a:extLst>
              <a:ext uri="{FF2B5EF4-FFF2-40B4-BE49-F238E27FC236}">
                <a16:creationId xmlns:a16="http://schemas.microsoft.com/office/drawing/2014/main" id="{A23BE043-A206-4676-B0A9-ED13742B1284}"/>
              </a:ext>
            </a:extLst>
          </p:cNvPr>
          <p:cNvSpPr>
            <a:spLocks noChangeShapeType="1"/>
          </p:cNvSpPr>
          <p:nvPr/>
        </p:nvSpPr>
        <p:spPr bwMode="auto">
          <a:xfrm flipH="1">
            <a:off x="2089150" y="5048250"/>
            <a:ext cx="179228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2014" name="Text Box 30">
            <a:extLst>
              <a:ext uri="{FF2B5EF4-FFF2-40B4-BE49-F238E27FC236}">
                <a16:creationId xmlns:a16="http://schemas.microsoft.com/office/drawing/2014/main" id="{CA277C63-24F9-4FE8-9CAE-D0A5D4CFC084}"/>
              </a:ext>
            </a:extLst>
          </p:cNvPr>
          <p:cNvSpPr txBox="1">
            <a:spLocks noChangeArrowheads="1"/>
          </p:cNvSpPr>
          <p:nvPr/>
        </p:nvSpPr>
        <p:spPr bwMode="auto">
          <a:xfrm>
            <a:off x="1857375" y="489585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0</a:t>
            </a:r>
          </a:p>
        </p:txBody>
      </p:sp>
      <p:sp>
        <p:nvSpPr>
          <p:cNvPr id="42015" name="Text Box 31">
            <a:extLst>
              <a:ext uri="{FF2B5EF4-FFF2-40B4-BE49-F238E27FC236}">
                <a16:creationId xmlns:a16="http://schemas.microsoft.com/office/drawing/2014/main" id="{F7819464-63B7-47E9-B16D-424920CCC660}"/>
              </a:ext>
            </a:extLst>
          </p:cNvPr>
          <p:cNvSpPr txBox="1">
            <a:spLocks noChangeArrowheads="1"/>
          </p:cNvSpPr>
          <p:nvPr/>
        </p:nvSpPr>
        <p:spPr bwMode="auto">
          <a:xfrm>
            <a:off x="2670175" y="504825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 3</a:t>
            </a:r>
          </a:p>
        </p:txBody>
      </p:sp>
      <p:sp>
        <p:nvSpPr>
          <p:cNvPr id="42016" name="Text Box 32">
            <a:extLst>
              <a:ext uri="{FF2B5EF4-FFF2-40B4-BE49-F238E27FC236}">
                <a16:creationId xmlns:a16="http://schemas.microsoft.com/office/drawing/2014/main" id="{4251CC84-B861-49C8-A4A8-7964C449FAAF}"/>
              </a:ext>
            </a:extLst>
          </p:cNvPr>
          <p:cNvSpPr txBox="1">
            <a:spLocks noChangeArrowheads="1"/>
          </p:cNvSpPr>
          <p:nvPr/>
        </p:nvSpPr>
        <p:spPr bwMode="auto">
          <a:xfrm>
            <a:off x="3533775" y="504825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6</a:t>
            </a:r>
          </a:p>
        </p:txBody>
      </p:sp>
      <p:sp>
        <p:nvSpPr>
          <p:cNvPr id="42017" name="Text Box 33">
            <a:extLst>
              <a:ext uri="{FF2B5EF4-FFF2-40B4-BE49-F238E27FC236}">
                <a16:creationId xmlns:a16="http://schemas.microsoft.com/office/drawing/2014/main" id="{B6F6D0AE-67BE-417E-8ECC-D679049F6481}"/>
              </a:ext>
            </a:extLst>
          </p:cNvPr>
          <p:cNvSpPr txBox="1">
            <a:spLocks noChangeArrowheads="1"/>
          </p:cNvSpPr>
          <p:nvPr/>
        </p:nvSpPr>
        <p:spPr bwMode="auto">
          <a:xfrm>
            <a:off x="1250950" y="3933825"/>
            <a:ext cx="965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v</a:t>
            </a:r>
            <a:r>
              <a:rPr lang="en-US" altLang="en-US" sz="1400" baseline="-25000"/>
              <a:t>H</a:t>
            </a:r>
            <a:r>
              <a:rPr lang="en-US" altLang="en-US" sz="1400"/>
              <a:t> / m s</a:t>
            </a:r>
            <a:r>
              <a:rPr lang="en-US" altLang="en-US" sz="1400" baseline="38000"/>
              <a:t>-1</a:t>
            </a:r>
            <a:endParaRPr lang="en-US" altLang="en-US" sz="1400"/>
          </a:p>
        </p:txBody>
      </p:sp>
      <p:sp>
        <p:nvSpPr>
          <p:cNvPr id="42018" name="Text Box 34">
            <a:extLst>
              <a:ext uri="{FF2B5EF4-FFF2-40B4-BE49-F238E27FC236}">
                <a16:creationId xmlns:a16="http://schemas.microsoft.com/office/drawing/2014/main" id="{C784DED6-0086-40B2-887B-B97F4242139C}"/>
              </a:ext>
            </a:extLst>
          </p:cNvPr>
          <p:cNvSpPr txBox="1">
            <a:spLocks noChangeArrowheads="1"/>
          </p:cNvSpPr>
          <p:nvPr/>
        </p:nvSpPr>
        <p:spPr bwMode="auto">
          <a:xfrm>
            <a:off x="3724275" y="4953000"/>
            <a:ext cx="711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t / s</a:t>
            </a:r>
          </a:p>
        </p:txBody>
      </p:sp>
      <p:sp>
        <p:nvSpPr>
          <p:cNvPr id="42020" name="Line 36">
            <a:extLst>
              <a:ext uri="{FF2B5EF4-FFF2-40B4-BE49-F238E27FC236}">
                <a16:creationId xmlns:a16="http://schemas.microsoft.com/office/drawing/2014/main" id="{98FA51EE-5649-434A-9BCC-47B507C60AC8}"/>
              </a:ext>
            </a:extLst>
          </p:cNvPr>
          <p:cNvSpPr>
            <a:spLocks noChangeShapeType="1"/>
          </p:cNvSpPr>
          <p:nvPr/>
        </p:nvSpPr>
        <p:spPr bwMode="auto">
          <a:xfrm flipV="1">
            <a:off x="2089150" y="4416425"/>
            <a:ext cx="16351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2021" name="Text Box 37">
            <a:extLst>
              <a:ext uri="{FF2B5EF4-FFF2-40B4-BE49-F238E27FC236}">
                <a16:creationId xmlns:a16="http://schemas.microsoft.com/office/drawing/2014/main" id="{2A7D6E9C-4027-438F-8A1A-D7D4535B1A3F}"/>
              </a:ext>
            </a:extLst>
          </p:cNvPr>
          <p:cNvSpPr txBox="1">
            <a:spLocks noChangeArrowheads="1"/>
          </p:cNvSpPr>
          <p:nvPr/>
        </p:nvSpPr>
        <p:spPr bwMode="auto">
          <a:xfrm>
            <a:off x="1809750" y="423862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40</a:t>
            </a:r>
          </a:p>
        </p:txBody>
      </p:sp>
      <p:sp>
        <p:nvSpPr>
          <p:cNvPr id="42023" name="Line 39">
            <a:extLst>
              <a:ext uri="{FF2B5EF4-FFF2-40B4-BE49-F238E27FC236}">
                <a16:creationId xmlns:a16="http://schemas.microsoft.com/office/drawing/2014/main" id="{14548D82-504F-4425-911C-2B32DCC5EEE8}"/>
              </a:ext>
            </a:extLst>
          </p:cNvPr>
          <p:cNvSpPr>
            <a:spLocks noChangeShapeType="1"/>
          </p:cNvSpPr>
          <p:nvPr/>
        </p:nvSpPr>
        <p:spPr bwMode="auto">
          <a:xfrm>
            <a:off x="4911725" y="4168775"/>
            <a:ext cx="0" cy="15621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2024" name="Line 40">
            <a:extLst>
              <a:ext uri="{FF2B5EF4-FFF2-40B4-BE49-F238E27FC236}">
                <a16:creationId xmlns:a16="http://schemas.microsoft.com/office/drawing/2014/main" id="{7EF19B0E-1AFD-4238-BE16-AD3CADC11373}"/>
              </a:ext>
            </a:extLst>
          </p:cNvPr>
          <p:cNvSpPr>
            <a:spLocks noChangeShapeType="1"/>
          </p:cNvSpPr>
          <p:nvPr/>
        </p:nvSpPr>
        <p:spPr bwMode="auto">
          <a:xfrm flipH="1">
            <a:off x="4911725" y="5029200"/>
            <a:ext cx="179228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2025" name="Text Box 41">
            <a:extLst>
              <a:ext uri="{FF2B5EF4-FFF2-40B4-BE49-F238E27FC236}">
                <a16:creationId xmlns:a16="http://schemas.microsoft.com/office/drawing/2014/main" id="{8D859583-85A3-4083-A7F2-E28125AE838D}"/>
              </a:ext>
            </a:extLst>
          </p:cNvPr>
          <p:cNvSpPr txBox="1">
            <a:spLocks noChangeArrowheads="1"/>
          </p:cNvSpPr>
          <p:nvPr/>
        </p:nvSpPr>
        <p:spPr bwMode="auto">
          <a:xfrm>
            <a:off x="4679950" y="48768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0</a:t>
            </a:r>
          </a:p>
        </p:txBody>
      </p:sp>
      <p:sp>
        <p:nvSpPr>
          <p:cNvPr id="42026" name="Text Box 42">
            <a:extLst>
              <a:ext uri="{FF2B5EF4-FFF2-40B4-BE49-F238E27FC236}">
                <a16:creationId xmlns:a16="http://schemas.microsoft.com/office/drawing/2014/main" id="{BA4E7C87-38C2-4CB5-B8BE-B2D93A646F17}"/>
              </a:ext>
            </a:extLst>
          </p:cNvPr>
          <p:cNvSpPr txBox="1">
            <a:spLocks noChangeArrowheads="1"/>
          </p:cNvSpPr>
          <p:nvPr/>
        </p:nvSpPr>
        <p:spPr bwMode="auto">
          <a:xfrm>
            <a:off x="5492750" y="50292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 3</a:t>
            </a:r>
          </a:p>
        </p:txBody>
      </p:sp>
      <p:sp>
        <p:nvSpPr>
          <p:cNvPr id="42027" name="Text Box 43">
            <a:extLst>
              <a:ext uri="{FF2B5EF4-FFF2-40B4-BE49-F238E27FC236}">
                <a16:creationId xmlns:a16="http://schemas.microsoft.com/office/drawing/2014/main" id="{C7FB7A2B-3209-4E21-9DE7-1BDD01E259FB}"/>
              </a:ext>
            </a:extLst>
          </p:cNvPr>
          <p:cNvSpPr txBox="1">
            <a:spLocks noChangeArrowheads="1"/>
          </p:cNvSpPr>
          <p:nvPr/>
        </p:nvSpPr>
        <p:spPr bwMode="auto">
          <a:xfrm>
            <a:off x="6356350" y="5029200"/>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6</a:t>
            </a:r>
          </a:p>
        </p:txBody>
      </p:sp>
      <p:sp>
        <p:nvSpPr>
          <p:cNvPr id="42028" name="Text Box 44">
            <a:extLst>
              <a:ext uri="{FF2B5EF4-FFF2-40B4-BE49-F238E27FC236}">
                <a16:creationId xmlns:a16="http://schemas.microsoft.com/office/drawing/2014/main" id="{338B6FCC-90D3-406C-81D4-1D195477DAFD}"/>
              </a:ext>
            </a:extLst>
          </p:cNvPr>
          <p:cNvSpPr txBox="1">
            <a:spLocks noChangeArrowheads="1"/>
          </p:cNvSpPr>
          <p:nvPr/>
        </p:nvSpPr>
        <p:spPr bwMode="auto">
          <a:xfrm>
            <a:off x="4073525" y="3914775"/>
            <a:ext cx="965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v</a:t>
            </a:r>
            <a:r>
              <a:rPr lang="en-US" altLang="en-US" sz="1400" baseline="-25000"/>
              <a:t>v</a:t>
            </a:r>
            <a:r>
              <a:rPr lang="en-US" altLang="en-US" sz="1400"/>
              <a:t> / m s</a:t>
            </a:r>
            <a:r>
              <a:rPr lang="en-US" altLang="en-US" sz="1400" baseline="38000"/>
              <a:t>-1</a:t>
            </a:r>
            <a:endParaRPr lang="en-US" altLang="en-US" sz="1400"/>
          </a:p>
        </p:txBody>
      </p:sp>
      <p:sp>
        <p:nvSpPr>
          <p:cNvPr id="42029" name="Text Box 45">
            <a:extLst>
              <a:ext uri="{FF2B5EF4-FFF2-40B4-BE49-F238E27FC236}">
                <a16:creationId xmlns:a16="http://schemas.microsoft.com/office/drawing/2014/main" id="{41900FB4-778E-4B6B-BE64-E009026F1D70}"/>
              </a:ext>
            </a:extLst>
          </p:cNvPr>
          <p:cNvSpPr txBox="1">
            <a:spLocks noChangeArrowheads="1"/>
          </p:cNvSpPr>
          <p:nvPr/>
        </p:nvSpPr>
        <p:spPr bwMode="auto">
          <a:xfrm>
            <a:off x="6704013" y="4953000"/>
            <a:ext cx="711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t / s</a:t>
            </a:r>
          </a:p>
        </p:txBody>
      </p:sp>
      <p:sp>
        <p:nvSpPr>
          <p:cNvPr id="42030" name="Line 46">
            <a:extLst>
              <a:ext uri="{FF2B5EF4-FFF2-40B4-BE49-F238E27FC236}">
                <a16:creationId xmlns:a16="http://schemas.microsoft.com/office/drawing/2014/main" id="{13946CD0-A579-492B-B0C0-A0B0D961FE72}"/>
              </a:ext>
            </a:extLst>
          </p:cNvPr>
          <p:cNvSpPr>
            <a:spLocks noChangeShapeType="1"/>
          </p:cNvSpPr>
          <p:nvPr/>
        </p:nvSpPr>
        <p:spPr bwMode="auto">
          <a:xfrm>
            <a:off x="4911725" y="4397375"/>
            <a:ext cx="1635125" cy="1317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2031" name="Text Box 47">
            <a:extLst>
              <a:ext uri="{FF2B5EF4-FFF2-40B4-BE49-F238E27FC236}">
                <a16:creationId xmlns:a16="http://schemas.microsoft.com/office/drawing/2014/main" id="{76702151-8B7F-483A-AB3E-BDD2F3F93E76}"/>
              </a:ext>
            </a:extLst>
          </p:cNvPr>
          <p:cNvSpPr txBox="1">
            <a:spLocks noChangeArrowheads="1"/>
          </p:cNvSpPr>
          <p:nvPr/>
        </p:nvSpPr>
        <p:spPr bwMode="auto">
          <a:xfrm>
            <a:off x="4632325" y="4219575"/>
            <a:ext cx="40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30</a:t>
            </a:r>
          </a:p>
        </p:txBody>
      </p:sp>
      <p:sp>
        <p:nvSpPr>
          <p:cNvPr id="42041" name="Text Box 57">
            <a:extLst>
              <a:ext uri="{FF2B5EF4-FFF2-40B4-BE49-F238E27FC236}">
                <a16:creationId xmlns:a16="http://schemas.microsoft.com/office/drawing/2014/main" id="{94F9D632-A44C-46B6-827E-16B393ED47AD}"/>
              </a:ext>
            </a:extLst>
          </p:cNvPr>
          <p:cNvSpPr txBox="1">
            <a:spLocks noChangeArrowheads="1"/>
          </p:cNvSpPr>
          <p:nvPr/>
        </p:nvSpPr>
        <p:spPr bwMode="auto">
          <a:xfrm>
            <a:off x="4576763" y="5486400"/>
            <a:ext cx="5476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-30</a:t>
            </a:r>
          </a:p>
        </p:txBody>
      </p:sp>
      <p:sp>
        <p:nvSpPr>
          <p:cNvPr id="42042" name="Rectangle 58">
            <a:extLst>
              <a:ext uri="{FF2B5EF4-FFF2-40B4-BE49-F238E27FC236}">
                <a16:creationId xmlns:a16="http://schemas.microsoft.com/office/drawing/2014/main" id="{C5B99DDF-253F-45F7-8716-9C342A0C43F8}"/>
              </a:ext>
            </a:extLst>
          </p:cNvPr>
          <p:cNvSpPr>
            <a:spLocks noChangeArrowheads="1"/>
          </p:cNvSpPr>
          <p:nvPr/>
        </p:nvSpPr>
        <p:spPr bwMode="auto">
          <a:xfrm>
            <a:off x="1592263" y="5749925"/>
            <a:ext cx="51704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t>a) Describe the horizontal and vertical motions of the projectile</a:t>
            </a:r>
          </a:p>
        </p:txBody>
      </p:sp>
      <p:sp>
        <p:nvSpPr>
          <p:cNvPr id="42043" name="Rectangle 59">
            <a:extLst>
              <a:ext uri="{FF2B5EF4-FFF2-40B4-BE49-F238E27FC236}">
                <a16:creationId xmlns:a16="http://schemas.microsoft.com/office/drawing/2014/main" id="{84778307-F885-4136-96B8-5E1E9C24AC3C}"/>
              </a:ext>
            </a:extLst>
          </p:cNvPr>
          <p:cNvSpPr>
            <a:spLocks noChangeArrowheads="1"/>
          </p:cNvSpPr>
          <p:nvPr/>
        </p:nvSpPr>
        <p:spPr bwMode="auto">
          <a:xfrm>
            <a:off x="1636713" y="6054725"/>
            <a:ext cx="41465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solidFill>
                  <a:srgbClr val="FF3300"/>
                </a:solidFill>
              </a:rPr>
              <a:t>The horizontal motion is a constant speed ( 40 m s</a:t>
            </a:r>
            <a:r>
              <a:rPr lang="en-US" altLang="en-US" sz="1400" baseline="38000">
                <a:solidFill>
                  <a:srgbClr val="FF3300"/>
                </a:solidFill>
              </a:rPr>
              <a:t>-1</a:t>
            </a:r>
            <a:r>
              <a:rPr lang="en-US" altLang="en-US" sz="1400">
                <a:solidFill>
                  <a:srgbClr val="FF3300"/>
                </a:solidFill>
              </a:rPr>
              <a:t>)</a:t>
            </a:r>
            <a:endParaRPr lang="en-US" altLang="en-US" sz="1400" baseline="38000"/>
          </a:p>
        </p:txBody>
      </p:sp>
      <p:sp>
        <p:nvSpPr>
          <p:cNvPr id="42044" name="Rectangle 60">
            <a:extLst>
              <a:ext uri="{FF2B5EF4-FFF2-40B4-BE49-F238E27FC236}">
                <a16:creationId xmlns:a16="http://schemas.microsoft.com/office/drawing/2014/main" id="{4A6039C0-7688-4524-AE45-4F27FA8676EF}"/>
              </a:ext>
            </a:extLst>
          </p:cNvPr>
          <p:cNvSpPr>
            <a:spLocks noChangeArrowheads="1"/>
          </p:cNvSpPr>
          <p:nvPr/>
        </p:nvSpPr>
        <p:spPr bwMode="auto">
          <a:xfrm>
            <a:off x="1636713" y="6324600"/>
            <a:ext cx="4381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solidFill>
                  <a:srgbClr val="FF3300"/>
                </a:solidFill>
              </a:rPr>
              <a:t>The vertical motion is a constant acceleration ( 10 m s</a:t>
            </a:r>
            <a:r>
              <a:rPr lang="en-US" altLang="en-US" sz="1400" baseline="38000">
                <a:solidFill>
                  <a:srgbClr val="FF3300"/>
                </a:solidFill>
              </a:rPr>
              <a:t>-2</a:t>
            </a:r>
            <a:r>
              <a:rPr lang="en-US" altLang="en-US" sz="1400">
                <a:solidFill>
                  <a:srgbClr val="FF3300"/>
                </a:solidFill>
              </a:rPr>
              <a:t>)</a:t>
            </a:r>
            <a:endParaRPr lang="en-US" altLang="en-US" sz="1400" baseline="38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ipe(left)">
                                      <p:cBhvr>
                                        <p:cTn id="7" dur="500"/>
                                        <p:tgtEl>
                                          <p:spTgt spid="41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46a.wav"/>
                                        </p:tgtEl>
                                      </p:cMediaNode>
                                    </p:audio>
                                  </p:subTnLst>
                                </p:cTn>
                              </p:par>
                            </p:childTnLst>
                          </p:cTn>
                        </p:par>
                        <p:par>
                          <p:cTn id="8" fill="hold" nodeType="afterGroup">
                            <p:stCondLst>
                              <p:cond delay="500"/>
                            </p:stCondLst>
                            <p:childTnLst>
                              <p:par>
                                <p:cTn id="9" presetID="1" presetClass="entr" presetSubtype="0" fill="hold" nodeType="afterEffect">
                                  <p:stCondLst>
                                    <p:cond delay="2000"/>
                                  </p:stCondLst>
                                  <p:childTnLst>
                                    <p:set>
                                      <p:cBhvr>
                                        <p:cTn id="10" dur="1" fill="hold">
                                          <p:stCondLst>
                                            <p:cond delay="499"/>
                                          </p:stCondLst>
                                        </p:cTn>
                                        <p:tgtEl>
                                          <p:spTgt spid="42000"/>
                                        </p:tgtEl>
                                        <p:attrNameLst>
                                          <p:attrName>style.visibility</p:attrName>
                                        </p:attrNameLst>
                                      </p:cBhvr>
                                      <p:to>
                                        <p:strVal val="visible"/>
                                      </p:to>
                                    </p:set>
                                  </p:childTnLst>
                                </p:cTn>
                              </p:par>
                            </p:childTnLst>
                          </p:cTn>
                        </p:par>
                        <p:par>
                          <p:cTn id="11" fill="hold" nodeType="afterGroup">
                            <p:stCondLst>
                              <p:cond delay="3000"/>
                            </p:stCondLst>
                            <p:childTnLst>
                              <p:par>
                                <p:cTn id="12" presetID="1" presetClass="entr" presetSubtype="0" fill="hold" grpId="0" nodeType="afterEffect">
                                  <p:stCondLst>
                                    <p:cond delay="0"/>
                                  </p:stCondLst>
                                  <p:childTnLst>
                                    <p:set>
                                      <p:cBhvr>
                                        <p:cTn id="13" dur="1" fill="hold">
                                          <p:stCondLst>
                                            <p:cond delay="499"/>
                                          </p:stCondLst>
                                        </p:cTn>
                                        <p:tgtEl>
                                          <p:spTgt spid="42003"/>
                                        </p:tgtEl>
                                        <p:attrNameLst>
                                          <p:attrName>style.visibility</p:attrName>
                                        </p:attrNameLst>
                                      </p:cBhvr>
                                      <p:to>
                                        <p:strVal val="visible"/>
                                      </p:to>
                                    </p:set>
                                  </p:childTnLst>
                                </p:cTn>
                              </p:par>
                            </p:childTnLst>
                          </p:cTn>
                        </p:par>
                        <p:par>
                          <p:cTn id="14" fill="hold" nodeType="afterGroup">
                            <p:stCondLst>
                              <p:cond delay="3500"/>
                            </p:stCondLst>
                            <p:childTnLst>
                              <p:par>
                                <p:cTn id="15" presetID="1" presetClass="entr" presetSubtype="0" fill="hold" grpId="0" nodeType="afterEffect">
                                  <p:stCondLst>
                                    <p:cond delay="0"/>
                                  </p:stCondLst>
                                  <p:childTnLst>
                                    <p:set>
                                      <p:cBhvr>
                                        <p:cTn id="16" dur="1" fill="hold">
                                          <p:stCondLst>
                                            <p:cond delay="499"/>
                                          </p:stCondLst>
                                        </p:cTn>
                                        <p:tgtEl>
                                          <p:spTgt spid="42004"/>
                                        </p:tgtEl>
                                        <p:attrNameLst>
                                          <p:attrName>style.visibility</p:attrName>
                                        </p:attrNameLst>
                                      </p:cBhvr>
                                      <p:to>
                                        <p:strVal val="visible"/>
                                      </p:to>
                                    </p:set>
                                  </p:childTnLst>
                                </p:cTn>
                              </p:par>
                            </p:childTnLst>
                          </p:cTn>
                        </p:par>
                        <p:par>
                          <p:cTn id="17" fill="hold" nodeType="afterGroup">
                            <p:stCondLst>
                              <p:cond delay="4000"/>
                            </p:stCondLst>
                            <p:childTnLst>
                              <p:par>
                                <p:cTn id="18" presetID="1" presetClass="entr" presetSubtype="0" fill="hold" grpId="0" nodeType="afterEffect">
                                  <p:stCondLst>
                                    <p:cond delay="0"/>
                                  </p:stCondLst>
                                  <p:childTnLst>
                                    <p:set>
                                      <p:cBhvr>
                                        <p:cTn id="19" dur="1" fill="hold">
                                          <p:stCondLst>
                                            <p:cond delay="499"/>
                                          </p:stCondLst>
                                        </p:cTn>
                                        <p:tgtEl>
                                          <p:spTgt spid="42005"/>
                                        </p:tgtEl>
                                        <p:attrNameLst>
                                          <p:attrName>style.visibility</p:attrName>
                                        </p:attrNameLst>
                                      </p:cBhvr>
                                      <p:to>
                                        <p:strVal val="visible"/>
                                      </p:to>
                                    </p:set>
                                  </p:childTnLst>
                                </p:cTn>
                              </p:par>
                            </p:childTnLst>
                          </p:cTn>
                        </p:par>
                        <p:par>
                          <p:cTn id="20" fill="hold" nodeType="afterGroup">
                            <p:stCondLst>
                              <p:cond delay="4500"/>
                            </p:stCondLst>
                            <p:childTnLst>
                              <p:par>
                                <p:cTn id="21" presetID="1" presetClass="entr" presetSubtype="0" fill="hold" nodeType="afterEffect">
                                  <p:stCondLst>
                                    <p:cond delay="0"/>
                                  </p:stCondLst>
                                  <p:childTnLst>
                                    <p:set>
                                      <p:cBhvr>
                                        <p:cTn id="22" dur="1" fill="hold">
                                          <p:stCondLst>
                                            <p:cond delay="499"/>
                                          </p:stCondLst>
                                        </p:cTn>
                                        <p:tgtEl>
                                          <p:spTgt spid="42006"/>
                                        </p:tgtEl>
                                        <p:attrNameLst>
                                          <p:attrName>style.visibility</p:attrName>
                                        </p:attrNameLst>
                                      </p:cBhvr>
                                      <p:to>
                                        <p:strVal val="visible"/>
                                      </p:to>
                                    </p:set>
                                  </p:childTnLst>
                                </p:cTn>
                              </p:par>
                            </p:childTnLst>
                          </p:cTn>
                        </p:par>
                        <p:par>
                          <p:cTn id="23" fill="hold" nodeType="afterGroup">
                            <p:stCondLst>
                              <p:cond delay="5000"/>
                            </p:stCondLst>
                            <p:childTnLst>
                              <p:par>
                                <p:cTn id="24" presetID="1" presetClass="entr" presetSubtype="0" fill="hold" nodeType="afterEffect">
                                  <p:stCondLst>
                                    <p:cond delay="0"/>
                                  </p:stCondLst>
                                  <p:childTnLst>
                                    <p:set>
                                      <p:cBhvr>
                                        <p:cTn id="25" dur="1" fill="hold">
                                          <p:stCondLst>
                                            <p:cond delay="499"/>
                                          </p:stCondLst>
                                        </p:cTn>
                                        <p:tgtEl>
                                          <p:spTgt spid="42007"/>
                                        </p:tgtEl>
                                        <p:attrNameLst>
                                          <p:attrName>style.visibility</p:attrName>
                                        </p:attrNameLst>
                                      </p:cBhvr>
                                      <p:to>
                                        <p:strVal val="visible"/>
                                      </p:to>
                                    </p:set>
                                  </p:childTnLst>
                                </p:cTn>
                              </p:par>
                            </p:childTnLst>
                          </p:cTn>
                        </p:par>
                        <p:par>
                          <p:cTn id="26" fill="hold" nodeType="afterGroup">
                            <p:stCondLst>
                              <p:cond delay="5500"/>
                            </p:stCondLst>
                            <p:childTnLst>
                              <p:par>
                                <p:cTn id="27" presetID="22" presetClass="entr" presetSubtype="8" fill="hold" nodeType="afterEffect">
                                  <p:stCondLst>
                                    <p:cond delay="0"/>
                                  </p:stCondLst>
                                  <p:childTnLst>
                                    <p:set>
                                      <p:cBhvr>
                                        <p:cTn id="28" dur="1" fill="hold">
                                          <p:stCondLst>
                                            <p:cond delay="0"/>
                                          </p:stCondLst>
                                        </p:cTn>
                                        <p:tgtEl>
                                          <p:spTgt spid="42002"/>
                                        </p:tgtEl>
                                        <p:attrNameLst>
                                          <p:attrName>style.visibility</p:attrName>
                                        </p:attrNameLst>
                                      </p:cBhvr>
                                      <p:to>
                                        <p:strVal val="visible"/>
                                      </p:to>
                                    </p:set>
                                    <p:animEffect transition="in" filter="wipe(left)">
                                      <p:cBhvr>
                                        <p:cTn id="29" dur="500"/>
                                        <p:tgtEl>
                                          <p:spTgt spid="42002"/>
                                        </p:tgtEl>
                                      </p:cBhvr>
                                    </p:animEffect>
                                  </p:childTnLst>
                                </p:cTn>
                              </p:par>
                            </p:childTnLst>
                          </p:cTn>
                        </p:par>
                        <p:par>
                          <p:cTn id="30" fill="hold" nodeType="afterGroup">
                            <p:stCondLst>
                              <p:cond delay="6000"/>
                            </p:stCondLst>
                            <p:childTnLst>
                              <p:par>
                                <p:cTn id="31" presetID="22" presetClass="entr" presetSubtype="8" fill="hold" grpId="0" nodeType="afterEffect">
                                  <p:stCondLst>
                                    <p:cond delay="1000"/>
                                  </p:stCondLst>
                                  <p:childTnLst>
                                    <p:set>
                                      <p:cBhvr>
                                        <p:cTn id="32" dur="1" fill="hold">
                                          <p:stCondLst>
                                            <p:cond delay="0"/>
                                          </p:stCondLst>
                                        </p:cTn>
                                        <p:tgtEl>
                                          <p:spTgt spid="42009"/>
                                        </p:tgtEl>
                                        <p:attrNameLst>
                                          <p:attrName>style.visibility</p:attrName>
                                        </p:attrNameLst>
                                      </p:cBhvr>
                                      <p:to>
                                        <p:strVal val="visible"/>
                                      </p:to>
                                    </p:set>
                                    <p:animEffect transition="in" filter="wipe(left)">
                                      <p:cBhvr>
                                        <p:cTn id="33" dur="500"/>
                                        <p:tgtEl>
                                          <p:spTgt spid="42009"/>
                                        </p:tgtEl>
                                      </p:cBhvr>
                                    </p:animEffect>
                                  </p:childTnLst>
                                </p:cTn>
                              </p:par>
                            </p:childTnLst>
                          </p:cTn>
                        </p:par>
                        <p:par>
                          <p:cTn id="34" fill="hold" nodeType="afterGroup">
                            <p:stCondLst>
                              <p:cond delay="7500"/>
                            </p:stCondLst>
                            <p:childTnLst>
                              <p:par>
                                <p:cTn id="35" presetID="1" presetClass="entr" presetSubtype="0" fill="hold" nodeType="afterEffect">
                                  <p:stCondLst>
                                    <p:cond delay="1000"/>
                                  </p:stCondLst>
                                  <p:childTnLst>
                                    <p:set>
                                      <p:cBhvr>
                                        <p:cTn id="36" dur="1" fill="hold">
                                          <p:stCondLst>
                                            <p:cond delay="499"/>
                                          </p:stCondLst>
                                        </p:cTn>
                                        <p:tgtEl>
                                          <p:spTgt spid="42010"/>
                                        </p:tgtEl>
                                        <p:attrNameLst>
                                          <p:attrName>style.visibility</p:attrName>
                                        </p:attrNameLst>
                                      </p:cBhvr>
                                      <p:to>
                                        <p:strVal val="visible"/>
                                      </p:to>
                                    </p:set>
                                  </p:childTnLst>
                                </p:cTn>
                              </p:par>
                            </p:childTnLst>
                          </p:cTn>
                        </p:par>
                        <p:par>
                          <p:cTn id="37" fill="hold" nodeType="afterGroup">
                            <p:stCondLst>
                              <p:cond delay="9000"/>
                            </p:stCondLst>
                            <p:childTnLst>
                              <p:par>
                                <p:cTn id="38" presetID="1" presetClass="entr" presetSubtype="0" fill="hold" nodeType="afterEffect">
                                  <p:stCondLst>
                                    <p:cond delay="0"/>
                                  </p:stCondLst>
                                  <p:childTnLst>
                                    <p:set>
                                      <p:cBhvr>
                                        <p:cTn id="39" dur="1" fill="hold">
                                          <p:stCondLst>
                                            <p:cond delay="499"/>
                                          </p:stCondLst>
                                        </p:cTn>
                                        <p:tgtEl>
                                          <p:spTgt spid="42011"/>
                                        </p:tgtEl>
                                        <p:attrNameLst>
                                          <p:attrName>style.visibility</p:attrName>
                                        </p:attrNameLst>
                                      </p:cBhvr>
                                      <p:to>
                                        <p:strVal val="visible"/>
                                      </p:to>
                                    </p:set>
                                  </p:childTnLst>
                                </p:cTn>
                              </p:par>
                            </p:childTnLst>
                          </p:cTn>
                        </p:par>
                        <p:par>
                          <p:cTn id="40" fill="hold" nodeType="afterGroup">
                            <p:stCondLst>
                              <p:cond delay="9500"/>
                            </p:stCondLst>
                            <p:childTnLst>
                              <p:par>
                                <p:cTn id="41" presetID="1" presetClass="entr" presetSubtype="0" fill="hold" grpId="0" nodeType="afterEffect">
                                  <p:stCondLst>
                                    <p:cond delay="0"/>
                                  </p:stCondLst>
                                  <p:childTnLst>
                                    <p:set>
                                      <p:cBhvr>
                                        <p:cTn id="42" dur="1" fill="hold">
                                          <p:stCondLst>
                                            <p:cond delay="499"/>
                                          </p:stCondLst>
                                        </p:cTn>
                                        <p:tgtEl>
                                          <p:spTgt spid="42021"/>
                                        </p:tgtEl>
                                        <p:attrNameLst>
                                          <p:attrName>style.visibility</p:attrName>
                                        </p:attrNameLst>
                                      </p:cBhvr>
                                      <p:to>
                                        <p:strVal val="visible"/>
                                      </p:to>
                                    </p:set>
                                  </p:childTnLst>
                                </p:cTn>
                              </p:par>
                            </p:childTnLst>
                          </p:cTn>
                        </p:par>
                        <p:par>
                          <p:cTn id="43" fill="hold" nodeType="afterGroup">
                            <p:stCondLst>
                              <p:cond delay="10000"/>
                            </p:stCondLst>
                            <p:childTnLst>
                              <p:par>
                                <p:cTn id="44" presetID="1" presetClass="entr" presetSubtype="0" fill="hold" grpId="0" nodeType="afterEffect">
                                  <p:stCondLst>
                                    <p:cond delay="0"/>
                                  </p:stCondLst>
                                  <p:childTnLst>
                                    <p:set>
                                      <p:cBhvr>
                                        <p:cTn id="45" dur="1" fill="hold">
                                          <p:stCondLst>
                                            <p:cond delay="499"/>
                                          </p:stCondLst>
                                        </p:cTn>
                                        <p:tgtEl>
                                          <p:spTgt spid="42014"/>
                                        </p:tgtEl>
                                        <p:attrNameLst>
                                          <p:attrName>style.visibility</p:attrName>
                                        </p:attrNameLst>
                                      </p:cBhvr>
                                      <p:to>
                                        <p:strVal val="visible"/>
                                      </p:to>
                                    </p:set>
                                  </p:childTnLst>
                                </p:cTn>
                              </p:par>
                            </p:childTnLst>
                          </p:cTn>
                        </p:par>
                        <p:par>
                          <p:cTn id="46" fill="hold" nodeType="afterGroup">
                            <p:stCondLst>
                              <p:cond delay="10500"/>
                            </p:stCondLst>
                            <p:childTnLst>
                              <p:par>
                                <p:cTn id="47" presetID="1" presetClass="entr" presetSubtype="0" fill="hold" grpId="0" nodeType="afterEffect">
                                  <p:stCondLst>
                                    <p:cond delay="0"/>
                                  </p:stCondLst>
                                  <p:childTnLst>
                                    <p:set>
                                      <p:cBhvr>
                                        <p:cTn id="48" dur="1" fill="hold">
                                          <p:stCondLst>
                                            <p:cond delay="499"/>
                                          </p:stCondLst>
                                        </p:cTn>
                                        <p:tgtEl>
                                          <p:spTgt spid="42015"/>
                                        </p:tgtEl>
                                        <p:attrNameLst>
                                          <p:attrName>style.visibility</p:attrName>
                                        </p:attrNameLst>
                                      </p:cBhvr>
                                      <p:to>
                                        <p:strVal val="visible"/>
                                      </p:to>
                                    </p:set>
                                  </p:childTnLst>
                                </p:cTn>
                              </p:par>
                            </p:childTnLst>
                          </p:cTn>
                        </p:par>
                        <p:par>
                          <p:cTn id="49" fill="hold" nodeType="afterGroup">
                            <p:stCondLst>
                              <p:cond delay="11000"/>
                            </p:stCondLst>
                            <p:childTnLst>
                              <p:par>
                                <p:cTn id="50" presetID="1" presetClass="entr" presetSubtype="0" fill="hold" grpId="0" nodeType="afterEffect">
                                  <p:stCondLst>
                                    <p:cond delay="0"/>
                                  </p:stCondLst>
                                  <p:childTnLst>
                                    <p:set>
                                      <p:cBhvr>
                                        <p:cTn id="51" dur="1" fill="hold">
                                          <p:stCondLst>
                                            <p:cond delay="499"/>
                                          </p:stCondLst>
                                        </p:cTn>
                                        <p:tgtEl>
                                          <p:spTgt spid="42016"/>
                                        </p:tgtEl>
                                        <p:attrNameLst>
                                          <p:attrName>style.visibility</p:attrName>
                                        </p:attrNameLst>
                                      </p:cBhvr>
                                      <p:to>
                                        <p:strVal val="visible"/>
                                      </p:to>
                                    </p:set>
                                  </p:childTnLst>
                                </p:cTn>
                              </p:par>
                            </p:childTnLst>
                          </p:cTn>
                        </p:par>
                        <p:par>
                          <p:cTn id="52" fill="hold" nodeType="afterGroup">
                            <p:stCondLst>
                              <p:cond delay="11500"/>
                            </p:stCondLst>
                            <p:childTnLst>
                              <p:par>
                                <p:cTn id="53" presetID="1" presetClass="entr" presetSubtype="0" fill="hold" grpId="0" nodeType="afterEffect">
                                  <p:stCondLst>
                                    <p:cond delay="0"/>
                                  </p:stCondLst>
                                  <p:childTnLst>
                                    <p:set>
                                      <p:cBhvr>
                                        <p:cTn id="54" dur="1" fill="hold">
                                          <p:stCondLst>
                                            <p:cond delay="499"/>
                                          </p:stCondLst>
                                        </p:cTn>
                                        <p:tgtEl>
                                          <p:spTgt spid="42017"/>
                                        </p:tgtEl>
                                        <p:attrNameLst>
                                          <p:attrName>style.visibility</p:attrName>
                                        </p:attrNameLst>
                                      </p:cBhvr>
                                      <p:to>
                                        <p:strVal val="visible"/>
                                      </p:to>
                                    </p:set>
                                  </p:childTnLst>
                                </p:cTn>
                              </p:par>
                            </p:childTnLst>
                          </p:cTn>
                        </p:par>
                        <p:par>
                          <p:cTn id="55" fill="hold" nodeType="afterGroup">
                            <p:stCondLst>
                              <p:cond delay="12000"/>
                            </p:stCondLst>
                            <p:childTnLst>
                              <p:par>
                                <p:cTn id="56" presetID="17" presetClass="entr" presetSubtype="8" fill="hold" nodeType="afterEffect">
                                  <p:stCondLst>
                                    <p:cond delay="1000"/>
                                  </p:stCondLst>
                                  <p:childTnLst>
                                    <p:set>
                                      <p:cBhvr>
                                        <p:cTn id="57" dur="1" fill="hold">
                                          <p:stCondLst>
                                            <p:cond delay="0"/>
                                          </p:stCondLst>
                                        </p:cTn>
                                        <p:tgtEl>
                                          <p:spTgt spid="42020"/>
                                        </p:tgtEl>
                                        <p:attrNameLst>
                                          <p:attrName>style.visibility</p:attrName>
                                        </p:attrNameLst>
                                      </p:cBhvr>
                                      <p:to>
                                        <p:strVal val="visible"/>
                                      </p:to>
                                    </p:set>
                                    <p:anim calcmode="lin" valueType="num">
                                      <p:cBhvr>
                                        <p:cTn id="58" dur="500" fill="hold"/>
                                        <p:tgtEl>
                                          <p:spTgt spid="42020"/>
                                        </p:tgtEl>
                                        <p:attrNameLst>
                                          <p:attrName>ppt_x</p:attrName>
                                        </p:attrNameLst>
                                      </p:cBhvr>
                                      <p:tavLst>
                                        <p:tav tm="0">
                                          <p:val>
                                            <p:strVal val="#ppt_x-#ppt_w/2"/>
                                          </p:val>
                                        </p:tav>
                                        <p:tav tm="100000">
                                          <p:val>
                                            <p:strVal val="#ppt_x"/>
                                          </p:val>
                                        </p:tav>
                                      </p:tavLst>
                                    </p:anim>
                                    <p:anim calcmode="lin" valueType="num">
                                      <p:cBhvr>
                                        <p:cTn id="59" dur="500" fill="hold"/>
                                        <p:tgtEl>
                                          <p:spTgt spid="42020"/>
                                        </p:tgtEl>
                                        <p:attrNameLst>
                                          <p:attrName>ppt_y</p:attrName>
                                        </p:attrNameLst>
                                      </p:cBhvr>
                                      <p:tavLst>
                                        <p:tav tm="0">
                                          <p:val>
                                            <p:strVal val="#ppt_y"/>
                                          </p:val>
                                        </p:tav>
                                        <p:tav tm="100000">
                                          <p:val>
                                            <p:strVal val="#ppt_y"/>
                                          </p:val>
                                        </p:tav>
                                      </p:tavLst>
                                    </p:anim>
                                    <p:anim calcmode="lin" valueType="num">
                                      <p:cBhvr>
                                        <p:cTn id="60" dur="500" fill="hold"/>
                                        <p:tgtEl>
                                          <p:spTgt spid="42020"/>
                                        </p:tgtEl>
                                        <p:attrNameLst>
                                          <p:attrName>ppt_w</p:attrName>
                                        </p:attrNameLst>
                                      </p:cBhvr>
                                      <p:tavLst>
                                        <p:tav tm="0">
                                          <p:val>
                                            <p:fltVal val="0"/>
                                          </p:val>
                                        </p:tav>
                                        <p:tav tm="100000">
                                          <p:val>
                                            <p:strVal val="#ppt_w"/>
                                          </p:val>
                                        </p:tav>
                                      </p:tavLst>
                                    </p:anim>
                                    <p:anim calcmode="lin" valueType="num">
                                      <p:cBhvr>
                                        <p:cTn id="61" dur="500" fill="hold"/>
                                        <p:tgtEl>
                                          <p:spTgt spid="42020"/>
                                        </p:tgtEl>
                                        <p:attrNameLst>
                                          <p:attrName>ppt_h</p:attrName>
                                        </p:attrNameLst>
                                      </p:cBhvr>
                                      <p:tavLst>
                                        <p:tav tm="0">
                                          <p:val>
                                            <p:strVal val="#ppt_h"/>
                                          </p:val>
                                        </p:tav>
                                        <p:tav tm="100000">
                                          <p:val>
                                            <p:strVal val="#ppt_h"/>
                                          </p:val>
                                        </p:tav>
                                      </p:tavLst>
                                    </p:anim>
                                  </p:childTnLst>
                                </p:cTn>
                              </p:par>
                            </p:childTnLst>
                          </p:cTn>
                        </p:par>
                        <p:par>
                          <p:cTn id="62" fill="hold" nodeType="afterGroup">
                            <p:stCondLst>
                              <p:cond delay="13500"/>
                            </p:stCondLst>
                            <p:childTnLst>
                              <p:par>
                                <p:cTn id="63" presetID="1" presetClass="entr" presetSubtype="0" fill="hold" grpId="0" nodeType="afterEffect">
                                  <p:stCondLst>
                                    <p:cond delay="0"/>
                                  </p:stCondLst>
                                  <p:childTnLst>
                                    <p:set>
                                      <p:cBhvr>
                                        <p:cTn id="64" dur="1" fill="hold">
                                          <p:stCondLst>
                                            <p:cond delay="499"/>
                                          </p:stCondLst>
                                        </p:cTn>
                                        <p:tgtEl>
                                          <p:spTgt spid="42018"/>
                                        </p:tgtEl>
                                        <p:attrNameLst>
                                          <p:attrName>style.visibility</p:attrName>
                                        </p:attrNameLst>
                                      </p:cBhvr>
                                      <p:to>
                                        <p:strVal val="visible"/>
                                      </p:to>
                                    </p:set>
                                  </p:childTnLst>
                                </p:cTn>
                              </p:par>
                            </p:childTnLst>
                          </p:cTn>
                        </p:par>
                        <p:par>
                          <p:cTn id="65" fill="hold" nodeType="afterGroup">
                            <p:stCondLst>
                              <p:cond delay="14000"/>
                            </p:stCondLst>
                            <p:childTnLst>
                              <p:par>
                                <p:cTn id="66" presetID="1" presetClass="entr" presetSubtype="0" fill="hold" nodeType="afterEffect">
                                  <p:stCondLst>
                                    <p:cond delay="1000"/>
                                  </p:stCondLst>
                                  <p:childTnLst>
                                    <p:set>
                                      <p:cBhvr>
                                        <p:cTn id="67" dur="1" fill="hold">
                                          <p:stCondLst>
                                            <p:cond delay="499"/>
                                          </p:stCondLst>
                                        </p:cTn>
                                        <p:tgtEl>
                                          <p:spTgt spid="42023"/>
                                        </p:tgtEl>
                                        <p:attrNameLst>
                                          <p:attrName>style.visibility</p:attrName>
                                        </p:attrNameLst>
                                      </p:cBhvr>
                                      <p:to>
                                        <p:strVal val="visible"/>
                                      </p:to>
                                    </p:set>
                                  </p:childTnLst>
                                </p:cTn>
                              </p:par>
                            </p:childTnLst>
                          </p:cTn>
                        </p:par>
                        <p:par>
                          <p:cTn id="68" fill="hold" nodeType="afterGroup">
                            <p:stCondLst>
                              <p:cond delay="15500"/>
                            </p:stCondLst>
                            <p:childTnLst>
                              <p:par>
                                <p:cTn id="69" presetID="1" presetClass="entr" presetSubtype="0" fill="hold" nodeType="afterEffect">
                                  <p:stCondLst>
                                    <p:cond delay="0"/>
                                  </p:stCondLst>
                                  <p:childTnLst>
                                    <p:set>
                                      <p:cBhvr>
                                        <p:cTn id="70" dur="1" fill="hold">
                                          <p:stCondLst>
                                            <p:cond delay="499"/>
                                          </p:stCondLst>
                                        </p:cTn>
                                        <p:tgtEl>
                                          <p:spTgt spid="42024"/>
                                        </p:tgtEl>
                                        <p:attrNameLst>
                                          <p:attrName>style.visibility</p:attrName>
                                        </p:attrNameLst>
                                      </p:cBhvr>
                                      <p:to>
                                        <p:strVal val="visible"/>
                                      </p:to>
                                    </p:set>
                                  </p:childTnLst>
                                </p:cTn>
                              </p:par>
                            </p:childTnLst>
                          </p:cTn>
                        </p:par>
                        <p:par>
                          <p:cTn id="71" fill="hold" nodeType="afterGroup">
                            <p:stCondLst>
                              <p:cond delay="16000"/>
                            </p:stCondLst>
                            <p:childTnLst>
                              <p:par>
                                <p:cTn id="72" presetID="1" presetClass="entr" presetSubtype="0" fill="hold" grpId="0" nodeType="afterEffect">
                                  <p:stCondLst>
                                    <p:cond delay="0"/>
                                  </p:stCondLst>
                                  <p:childTnLst>
                                    <p:set>
                                      <p:cBhvr>
                                        <p:cTn id="73" dur="1" fill="hold">
                                          <p:stCondLst>
                                            <p:cond delay="499"/>
                                          </p:stCondLst>
                                        </p:cTn>
                                        <p:tgtEl>
                                          <p:spTgt spid="42028"/>
                                        </p:tgtEl>
                                        <p:attrNameLst>
                                          <p:attrName>style.visibility</p:attrName>
                                        </p:attrNameLst>
                                      </p:cBhvr>
                                      <p:to>
                                        <p:strVal val="visible"/>
                                      </p:to>
                                    </p:set>
                                  </p:childTnLst>
                                </p:cTn>
                              </p:par>
                            </p:childTnLst>
                          </p:cTn>
                        </p:par>
                        <p:par>
                          <p:cTn id="74" fill="hold" nodeType="afterGroup">
                            <p:stCondLst>
                              <p:cond delay="16500"/>
                            </p:stCondLst>
                            <p:childTnLst>
                              <p:par>
                                <p:cTn id="75" presetID="1" presetClass="entr" presetSubtype="0" fill="hold" grpId="0" nodeType="afterEffect">
                                  <p:stCondLst>
                                    <p:cond delay="0"/>
                                  </p:stCondLst>
                                  <p:childTnLst>
                                    <p:set>
                                      <p:cBhvr>
                                        <p:cTn id="76" dur="1" fill="hold">
                                          <p:stCondLst>
                                            <p:cond delay="499"/>
                                          </p:stCondLst>
                                        </p:cTn>
                                        <p:tgtEl>
                                          <p:spTgt spid="42029"/>
                                        </p:tgtEl>
                                        <p:attrNameLst>
                                          <p:attrName>style.visibility</p:attrName>
                                        </p:attrNameLst>
                                      </p:cBhvr>
                                      <p:to>
                                        <p:strVal val="visible"/>
                                      </p:to>
                                    </p:set>
                                  </p:childTnLst>
                                </p:cTn>
                              </p:par>
                            </p:childTnLst>
                          </p:cTn>
                        </p:par>
                        <p:par>
                          <p:cTn id="77" fill="hold" nodeType="afterGroup">
                            <p:stCondLst>
                              <p:cond delay="17000"/>
                            </p:stCondLst>
                            <p:childTnLst>
                              <p:par>
                                <p:cTn id="78" presetID="1" presetClass="entr" presetSubtype="0" fill="hold" grpId="0" nodeType="afterEffect">
                                  <p:stCondLst>
                                    <p:cond delay="0"/>
                                  </p:stCondLst>
                                  <p:childTnLst>
                                    <p:set>
                                      <p:cBhvr>
                                        <p:cTn id="79" dur="1" fill="hold">
                                          <p:stCondLst>
                                            <p:cond delay="499"/>
                                          </p:stCondLst>
                                        </p:cTn>
                                        <p:tgtEl>
                                          <p:spTgt spid="42041"/>
                                        </p:tgtEl>
                                        <p:attrNameLst>
                                          <p:attrName>style.visibility</p:attrName>
                                        </p:attrNameLst>
                                      </p:cBhvr>
                                      <p:to>
                                        <p:strVal val="visible"/>
                                      </p:to>
                                    </p:set>
                                  </p:childTnLst>
                                </p:cTn>
                              </p:par>
                            </p:childTnLst>
                          </p:cTn>
                        </p:par>
                        <p:par>
                          <p:cTn id="80" fill="hold" nodeType="afterGroup">
                            <p:stCondLst>
                              <p:cond delay="17500"/>
                            </p:stCondLst>
                            <p:childTnLst>
                              <p:par>
                                <p:cTn id="81" presetID="1" presetClass="entr" presetSubtype="0" fill="hold" grpId="0" nodeType="afterEffect">
                                  <p:stCondLst>
                                    <p:cond delay="0"/>
                                  </p:stCondLst>
                                  <p:childTnLst>
                                    <p:set>
                                      <p:cBhvr>
                                        <p:cTn id="82" dur="1" fill="hold">
                                          <p:stCondLst>
                                            <p:cond delay="499"/>
                                          </p:stCondLst>
                                        </p:cTn>
                                        <p:tgtEl>
                                          <p:spTgt spid="42025"/>
                                        </p:tgtEl>
                                        <p:attrNameLst>
                                          <p:attrName>style.visibility</p:attrName>
                                        </p:attrNameLst>
                                      </p:cBhvr>
                                      <p:to>
                                        <p:strVal val="visible"/>
                                      </p:to>
                                    </p:set>
                                  </p:childTnLst>
                                </p:cTn>
                              </p:par>
                            </p:childTnLst>
                          </p:cTn>
                        </p:par>
                        <p:par>
                          <p:cTn id="83" fill="hold" nodeType="afterGroup">
                            <p:stCondLst>
                              <p:cond delay="18000"/>
                            </p:stCondLst>
                            <p:childTnLst>
                              <p:par>
                                <p:cTn id="84" presetID="1" presetClass="entr" presetSubtype="0" fill="hold" grpId="0" nodeType="afterEffect">
                                  <p:stCondLst>
                                    <p:cond delay="0"/>
                                  </p:stCondLst>
                                  <p:childTnLst>
                                    <p:set>
                                      <p:cBhvr>
                                        <p:cTn id="85" dur="1" fill="hold">
                                          <p:stCondLst>
                                            <p:cond delay="499"/>
                                          </p:stCondLst>
                                        </p:cTn>
                                        <p:tgtEl>
                                          <p:spTgt spid="42031"/>
                                        </p:tgtEl>
                                        <p:attrNameLst>
                                          <p:attrName>style.visibility</p:attrName>
                                        </p:attrNameLst>
                                      </p:cBhvr>
                                      <p:to>
                                        <p:strVal val="visible"/>
                                      </p:to>
                                    </p:set>
                                  </p:childTnLst>
                                </p:cTn>
                              </p:par>
                            </p:childTnLst>
                          </p:cTn>
                        </p:par>
                        <p:par>
                          <p:cTn id="86" fill="hold" nodeType="afterGroup">
                            <p:stCondLst>
                              <p:cond delay="18500"/>
                            </p:stCondLst>
                            <p:childTnLst>
                              <p:par>
                                <p:cTn id="87" presetID="1" presetClass="entr" presetSubtype="0" fill="hold" grpId="0" nodeType="afterEffect">
                                  <p:stCondLst>
                                    <p:cond delay="0"/>
                                  </p:stCondLst>
                                  <p:childTnLst>
                                    <p:set>
                                      <p:cBhvr>
                                        <p:cTn id="88" dur="1" fill="hold">
                                          <p:stCondLst>
                                            <p:cond delay="499"/>
                                          </p:stCondLst>
                                        </p:cTn>
                                        <p:tgtEl>
                                          <p:spTgt spid="42026"/>
                                        </p:tgtEl>
                                        <p:attrNameLst>
                                          <p:attrName>style.visibility</p:attrName>
                                        </p:attrNameLst>
                                      </p:cBhvr>
                                      <p:to>
                                        <p:strVal val="visible"/>
                                      </p:to>
                                    </p:set>
                                  </p:childTnLst>
                                </p:cTn>
                              </p:par>
                            </p:childTnLst>
                          </p:cTn>
                        </p:par>
                        <p:par>
                          <p:cTn id="89" fill="hold" nodeType="afterGroup">
                            <p:stCondLst>
                              <p:cond delay="19000"/>
                            </p:stCondLst>
                            <p:childTnLst>
                              <p:par>
                                <p:cTn id="90" presetID="1" presetClass="entr" presetSubtype="0" fill="hold" grpId="0" nodeType="afterEffect">
                                  <p:stCondLst>
                                    <p:cond delay="0"/>
                                  </p:stCondLst>
                                  <p:childTnLst>
                                    <p:set>
                                      <p:cBhvr>
                                        <p:cTn id="91" dur="1" fill="hold">
                                          <p:stCondLst>
                                            <p:cond delay="499"/>
                                          </p:stCondLst>
                                        </p:cTn>
                                        <p:tgtEl>
                                          <p:spTgt spid="42027"/>
                                        </p:tgtEl>
                                        <p:attrNameLst>
                                          <p:attrName>style.visibility</p:attrName>
                                        </p:attrNameLst>
                                      </p:cBhvr>
                                      <p:to>
                                        <p:strVal val="visible"/>
                                      </p:to>
                                    </p:set>
                                  </p:childTnLst>
                                </p:cTn>
                              </p:par>
                            </p:childTnLst>
                          </p:cTn>
                        </p:par>
                        <p:par>
                          <p:cTn id="92" fill="hold" nodeType="afterGroup">
                            <p:stCondLst>
                              <p:cond delay="19500"/>
                            </p:stCondLst>
                            <p:childTnLst>
                              <p:par>
                                <p:cTn id="93" presetID="22" presetClass="entr" presetSubtype="8" fill="hold" nodeType="afterEffect">
                                  <p:stCondLst>
                                    <p:cond delay="1000"/>
                                  </p:stCondLst>
                                  <p:childTnLst>
                                    <p:set>
                                      <p:cBhvr>
                                        <p:cTn id="94" dur="1" fill="hold">
                                          <p:stCondLst>
                                            <p:cond delay="0"/>
                                          </p:stCondLst>
                                        </p:cTn>
                                        <p:tgtEl>
                                          <p:spTgt spid="42030"/>
                                        </p:tgtEl>
                                        <p:attrNameLst>
                                          <p:attrName>style.visibility</p:attrName>
                                        </p:attrNameLst>
                                      </p:cBhvr>
                                      <p:to>
                                        <p:strVal val="visible"/>
                                      </p:to>
                                    </p:set>
                                    <p:animEffect transition="in" filter="wipe(left)">
                                      <p:cBhvr>
                                        <p:cTn id="95" dur="500"/>
                                        <p:tgtEl>
                                          <p:spTgt spid="42030"/>
                                        </p:tgtEl>
                                      </p:cBhvr>
                                    </p:animEffect>
                                  </p:childTnLst>
                                </p:cTn>
                              </p:par>
                            </p:childTnLst>
                          </p:cTn>
                        </p:par>
                        <p:par>
                          <p:cTn id="96" fill="hold" nodeType="afterGroup">
                            <p:stCondLst>
                              <p:cond delay="21000"/>
                            </p:stCondLst>
                            <p:childTnLst>
                              <p:par>
                                <p:cTn id="97" presetID="22" presetClass="entr" presetSubtype="8" fill="hold" grpId="0" nodeType="afterEffect">
                                  <p:stCondLst>
                                    <p:cond delay="1000"/>
                                  </p:stCondLst>
                                  <p:childTnLst>
                                    <p:set>
                                      <p:cBhvr>
                                        <p:cTn id="98" dur="1" fill="hold">
                                          <p:stCondLst>
                                            <p:cond delay="0"/>
                                          </p:stCondLst>
                                        </p:cTn>
                                        <p:tgtEl>
                                          <p:spTgt spid="42042"/>
                                        </p:tgtEl>
                                        <p:attrNameLst>
                                          <p:attrName>style.visibility</p:attrName>
                                        </p:attrNameLst>
                                      </p:cBhvr>
                                      <p:to>
                                        <p:strVal val="visible"/>
                                      </p:to>
                                    </p:set>
                                    <p:animEffect transition="in" filter="wipe(left)">
                                      <p:cBhvr>
                                        <p:cTn id="99" dur="500"/>
                                        <p:tgtEl>
                                          <p:spTgt spid="42042"/>
                                        </p:tgtEl>
                                      </p:cBhvr>
                                    </p:animEffect>
                                  </p:childTnLst>
                                </p:cTn>
                              </p:par>
                            </p:childTnLst>
                          </p:cTn>
                        </p:par>
                        <p:par>
                          <p:cTn id="100" fill="hold" nodeType="afterGroup">
                            <p:stCondLst>
                              <p:cond delay="22500"/>
                            </p:stCondLst>
                            <p:childTnLst>
                              <p:par>
                                <p:cTn id="101" presetID="22" presetClass="entr" presetSubtype="8" fill="hold" grpId="0" nodeType="afterEffect">
                                  <p:stCondLst>
                                    <p:cond delay="8000"/>
                                  </p:stCondLst>
                                  <p:childTnLst>
                                    <p:set>
                                      <p:cBhvr>
                                        <p:cTn id="102" dur="1" fill="hold">
                                          <p:stCondLst>
                                            <p:cond delay="0"/>
                                          </p:stCondLst>
                                        </p:cTn>
                                        <p:tgtEl>
                                          <p:spTgt spid="41991"/>
                                        </p:tgtEl>
                                        <p:attrNameLst>
                                          <p:attrName>style.visibility</p:attrName>
                                        </p:attrNameLst>
                                      </p:cBhvr>
                                      <p:to>
                                        <p:strVal val="visible"/>
                                      </p:to>
                                    </p:set>
                                    <p:animEffect transition="in" filter="wipe(left)">
                                      <p:cBhvr>
                                        <p:cTn id="103" dur="500"/>
                                        <p:tgtEl>
                                          <p:spTgt spid="41991"/>
                                        </p:tgtEl>
                                      </p:cBhvr>
                                    </p:animEffect>
                                  </p:childTnLst>
                                  <p:subTnLst>
                                    <p:cmd type="evt" cmd="onstopaudio">
                                      <p:cBhvr>
                                        <p:cTn display="0" masterRel="sameClick">
                                          <p:stCondLst>
                                            <p:cond evt="begin" delay="0">
                                              <p:tn val="101"/>
                                            </p:cond>
                                          </p:stCondLst>
                                        </p:cTn>
                                        <p:tgtEl>
                                          <p:sldTgt/>
                                        </p:tgtEl>
                                      </p:cBhvr>
                                    </p:cmd>
                                  </p:subTnLst>
                                </p:cTn>
                              </p:par>
                            </p:childTnLst>
                          </p:cTn>
                        </p:par>
                      </p:childTnLst>
                    </p:cTn>
                  </p:par>
                  <p:par>
                    <p:cTn id="104" fill="hold" nodeType="clickPar">
                      <p:stCondLst>
                        <p:cond delay="indefinite"/>
                      </p:stCondLst>
                      <p:childTnLst>
                        <p:par>
                          <p:cTn id="105" fill="hold" nodeType="withGroup">
                            <p:stCondLst>
                              <p:cond delay="0"/>
                            </p:stCondLst>
                            <p:childTnLst>
                              <p:par>
                                <p:cTn id="106" presetID="22" presetClass="entr" presetSubtype="8" fill="hold" grpId="0" nodeType="clickEffect">
                                  <p:stCondLst>
                                    <p:cond delay="0"/>
                                  </p:stCondLst>
                                  <p:childTnLst>
                                    <p:set>
                                      <p:cBhvr>
                                        <p:cTn id="107" dur="1" fill="hold">
                                          <p:stCondLst>
                                            <p:cond delay="0"/>
                                          </p:stCondLst>
                                        </p:cTn>
                                        <p:tgtEl>
                                          <p:spTgt spid="42043"/>
                                        </p:tgtEl>
                                        <p:attrNameLst>
                                          <p:attrName>style.visibility</p:attrName>
                                        </p:attrNameLst>
                                      </p:cBhvr>
                                      <p:to>
                                        <p:strVal val="visible"/>
                                      </p:to>
                                    </p:set>
                                    <p:animEffect transition="in" filter="wipe(left)">
                                      <p:cBhvr>
                                        <p:cTn id="108" dur="500"/>
                                        <p:tgtEl>
                                          <p:spTgt spid="42043"/>
                                        </p:tgtEl>
                                      </p:cBhvr>
                                    </p:animEffect>
                                  </p:childTnLst>
                                  <p:subTnLst>
                                    <p:audio>
                                      <p:cMediaNode>
                                        <p:cTn display="0" masterRel="sameClick">
                                          <p:stCondLst>
                                            <p:cond evt="begin" delay="0">
                                              <p:tn val="106"/>
                                            </p:cond>
                                          </p:stCondLst>
                                          <p:endCondLst>
                                            <p:cond evt="onStopAudio" delay="0">
                                              <p:tgtEl>
                                                <p:sldTgt/>
                                              </p:tgtEl>
                                            </p:cond>
                                          </p:endCondLst>
                                        </p:cTn>
                                        <p:tgtEl>
                                          <p:sndTgt r:embed="rId4" name="046b.wav"/>
                                        </p:tgtEl>
                                      </p:cMediaNode>
                                    </p:audio>
                                  </p:subTnLst>
                                </p:cTn>
                              </p:par>
                            </p:childTnLst>
                          </p:cTn>
                        </p:par>
                        <p:par>
                          <p:cTn id="109" fill="hold" nodeType="afterGroup">
                            <p:stCondLst>
                              <p:cond delay="500"/>
                            </p:stCondLst>
                            <p:childTnLst>
                              <p:par>
                                <p:cTn id="110" presetID="22" presetClass="entr" presetSubtype="8" fill="hold" grpId="0" nodeType="afterEffect">
                                  <p:stCondLst>
                                    <p:cond delay="3000"/>
                                  </p:stCondLst>
                                  <p:childTnLst>
                                    <p:set>
                                      <p:cBhvr>
                                        <p:cTn id="111" dur="1" fill="hold">
                                          <p:stCondLst>
                                            <p:cond delay="0"/>
                                          </p:stCondLst>
                                        </p:cTn>
                                        <p:tgtEl>
                                          <p:spTgt spid="42044"/>
                                        </p:tgtEl>
                                        <p:attrNameLst>
                                          <p:attrName>style.visibility</p:attrName>
                                        </p:attrNameLst>
                                      </p:cBhvr>
                                      <p:to>
                                        <p:strVal val="visible"/>
                                      </p:to>
                                    </p:set>
                                    <p:animEffect transition="in" filter="wipe(left)">
                                      <p:cBhvr>
                                        <p:cTn id="112" dur="500"/>
                                        <p:tgtEl>
                                          <p:spTgt spid="42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advAuto="0"/>
      <p:bldP spid="41991" grpId="0" autoUpdateAnimBg="0"/>
      <p:bldP spid="42003" grpId="0" autoUpdateAnimBg="0"/>
      <p:bldP spid="42004" grpId="0" autoUpdateAnimBg="0"/>
      <p:bldP spid="42005" grpId="0" autoUpdateAnimBg="0"/>
      <p:bldP spid="42009" grpId="0" autoUpdateAnimBg="0"/>
      <p:bldP spid="42014" grpId="0" autoUpdateAnimBg="0"/>
      <p:bldP spid="42015" grpId="0" autoUpdateAnimBg="0"/>
      <p:bldP spid="42016" grpId="0" autoUpdateAnimBg="0"/>
      <p:bldP spid="42017" grpId="0" autoUpdateAnimBg="0"/>
      <p:bldP spid="42018" grpId="0" autoUpdateAnimBg="0"/>
      <p:bldP spid="42021" grpId="0" autoUpdateAnimBg="0"/>
      <p:bldP spid="42025" grpId="0" autoUpdateAnimBg="0"/>
      <p:bldP spid="42026" grpId="0" autoUpdateAnimBg="0"/>
      <p:bldP spid="42027" grpId="0" autoUpdateAnimBg="0"/>
      <p:bldP spid="42028" grpId="0" autoUpdateAnimBg="0"/>
      <p:bldP spid="42029" grpId="0" autoUpdateAnimBg="0"/>
      <p:bldP spid="42031" grpId="0" autoUpdateAnimBg="0"/>
      <p:bldP spid="42041" grpId="0" autoUpdateAnimBg="0"/>
      <p:bldP spid="42042" grpId="0" autoUpdateAnimBg="0"/>
      <p:bldP spid="42043" grpId="0" autoUpdateAnimBg="0"/>
      <p:bldP spid="42044"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CBF0BC6B-C9F6-4B40-B047-1CDEDDA442D7}"/>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64515" name="Rectangle 3">
            <a:extLst>
              <a:ext uri="{FF2B5EF4-FFF2-40B4-BE49-F238E27FC236}">
                <a16:creationId xmlns:a16="http://schemas.microsoft.com/office/drawing/2014/main" id="{96424584-A285-4737-9820-D49DCC783432}"/>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projectile is fired across level ground taking 6 s to travel from A to B.  The highest point reached is C.  Air resistance is negligible.</a:t>
            </a:r>
          </a:p>
        </p:txBody>
      </p:sp>
      <p:sp>
        <p:nvSpPr>
          <p:cNvPr id="64516" name="Text Box 4">
            <a:extLst>
              <a:ext uri="{FF2B5EF4-FFF2-40B4-BE49-F238E27FC236}">
                <a16:creationId xmlns:a16="http://schemas.microsoft.com/office/drawing/2014/main" id="{3AB4BE0C-CF8B-4C4A-BDCD-C25709316015}"/>
              </a:ext>
            </a:extLst>
          </p:cNvPr>
          <p:cNvSpPr txBox="1">
            <a:spLocks noChangeArrowheads="1"/>
          </p:cNvSpPr>
          <p:nvPr/>
        </p:nvSpPr>
        <p:spPr bwMode="auto">
          <a:xfrm>
            <a:off x="1143000" y="1600200"/>
            <a:ext cx="1933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46 continued</a:t>
            </a:r>
          </a:p>
        </p:txBody>
      </p:sp>
      <p:sp>
        <p:nvSpPr>
          <p:cNvPr id="64517" name="AutoShape 5">
            <a:hlinkClick r:id="" action="ppaction://hlinkshowjump?jump=firstslide" highlightClick="1" endSnd="1"/>
            <a:extLst>
              <a:ext uri="{FF2B5EF4-FFF2-40B4-BE49-F238E27FC236}">
                <a16:creationId xmlns:a16="http://schemas.microsoft.com/office/drawing/2014/main" id="{BF1EA496-60DD-45BE-8DEE-4F2B1DC2C75F}"/>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8" name="AutoShape 6">
            <a:hlinkClick r:id="" action="ppaction://hlinkshowjump?jump=previousslide" highlightClick="1" endSnd="1"/>
            <a:extLst>
              <a:ext uri="{FF2B5EF4-FFF2-40B4-BE49-F238E27FC236}">
                <a16:creationId xmlns:a16="http://schemas.microsoft.com/office/drawing/2014/main" id="{1E0DC7AD-68FC-45A9-B5F7-24CA18D44317}"/>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19" name="Text Box 7">
            <a:extLst>
              <a:ext uri="{FF2B5EF4-FFF2-40B4-BE49-F238E27FC236}">
                <a16:creationId xmlns:a16="http://schemas.microsoft.com/office/drawing/2014/main" id="{8CFB1D7B-3A93-450A-9955-9743C718BD7D}"/>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64520" name="Text Box 8">
            <a:extLst>
              <a:ext uri="{FF2B5EF4-FFF2-40B4-BE49-F238E27FC236}">
                <a16:creationId xmlns:a16="http://schemas.microsoft.com/office/drawing/2014/main" id="{139CC103-9573-4684-AAE5-FE765277D881}"/>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64521" name="AutoShape 9">
            <a:hlinkClick r:id="" action="ppaction://hlinkshowjump?jump=nextslide" highlightClick="1" endSnd="1"/>
            <a:extLst>
              <a:ext uri="{FF2B5EF4-FFF2-40B4-BE49-F238E27FC236}">
                <a16:creationId xmlns:a16="http://schemas.microsoft.com/office/drawing/2014/main" id="{7A868C20-E87B-4F67-BC55-907F5DA3EB5E}"/>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nvGrpSpPr>
          <p:cNvPr id="64554" name="Group 42">
            <a:extLst>
              <a:ext uri="{FF2B5EF4-FFF2-40B4-BE49-F238E27FC236}">
                <a16:creationId xmlns:a16="http://schemas.microsoft.com/office/drawing/2014/main" id="{E1C05C9F-F74C-4651-8B1D-190F611ED9C3}"/>
              </a:ext>
            </a:extLst>
          </p:cNvPr>
          <p:cNvGrpSpPr>
            <a:grpSpLocks/>
          </p:cNvGrpSpPr>
          <p:nvPr/>
        </p:nvGrpSpPr>
        <p:grpSpPr bwMode="auto">
          <a:xfrm>
            <a:off x="1235075" y="2805113"/>
            <a:ext cx="7778750" cy="1477962"/>
            <a:chOff x="778" y="1767"/>
            <a:chExt cx="4900" cy="931"/>
          </a:xfrm>
        </p:grpSpPr>
        <p:grpSp>
          <p:nvGrpSpPr>
            <p:cNvPr id="64553" name="Group 41">
              <a:extLst>
                <a:ext uri="{FF2B5EF4-FFF2-40B4-BE49-F238E27FC236}">
                  <a16:creationId xmlns:a16="http://schemas.microsoft.com/office/drawing/2014/main" id="{C1080E4E-C581-4478-90F5-C71F41A85992}"/>
                </a:ext>
              </a:extLst>
            </p:cNvPr>
            <p:cNvGrpSpPr>
              <a:grpSpLocks/>
            </p:cNvGrpSpPr>
            <p:nvPr/>
          </p:nvGrpSpPr>
          <p:grpSpPr bwMode="auto">
            <a:xfrm>
              <a:off x="778" y="1767"/>
              <a:ext cx="2016" cy="627"/>
              <a:chOff x="778" y="1767"/>
              <a:chExt cx="2656" cy="761"/>
            </a:xfrm>
          </p:grpSpPr>
          <p:sp>
            <p:nvSpPr>
              <p:cNvPr id="64522" name="Line 10">
                <a:extLst>
                  <a:ext uri="{FF2B5EF4-FFF2-40B4-BE49-F238E27FC236}">
                    <a16:creationId xmlns:a16="http://schemas.microsoft.com/office/drawing/2014/main" id="{C88DA36E-B081-4FF5-BAEF-753321AE33D8}"/>
                  </a:ext>
                </a:extLst>
              </p:cNvPr>
              <p:cNvSpPr>
                <a:spLocks noChangeShapeType="1"/>
              </p:cNvSpPr>
              <p:nvPr/>
            </p:nvSpPr>
            <p:spPr bwMode="auto">
              <a:xfrm>
                <a:off x="778" y="2247"/>
                <a:ext cx="265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3" name="Arc 11">
                <a:extLst>
                  <a:ext uri="{FF2B5EF4-FFF2-40B4-BE49-F238E27FC236}">
                    <a16:creationId xmlns:a16="http://schemas.microsoft.com/office/drawing/2014/main" id="{F58C3535-300F-4FDC-A9A4-6DF0B6904F6A}"/>
                  </a:ext>
                </a:extLst>
              </p:cNvPr>
              <p:cNvSpPr>
                <a:spLocks/>
              </p:cNvSpPr>
              <p:nvPr/>
            </p:nvSpPr>
            <p:spPr bwMode="auto">
              <a:xfrm>
                <a:off x="1191" y="1961"/>
                <a:ext cx="1692" cy="392"/>
              </a:xfrm>
              <a:custGeom>
                <a:avLst/>
                <a:gdLst>
                  <a:gd name="G0" fmla="+- 20767 0 0"/>
                  <a:gd name="G1" fmla="+- 21600 0 0"/>
                  <a:gd name="G2" fmla="+- 21600 0 0"/>
                  <a:gd name="T0" fmla="*/ 0 w 41459"/>
                  <a:gd name="T1" fmla="*/ 15659 h 21600"/>
                  <a:gd name="T2" fmla="*/ 41459 w 41459"/>
                  <a:gd name="T3" fmla="*/ 15402 h 21600"/>
                  <a:gd name="T4" fmla="*/ 20767 w 41459"/>
                  <a:gd name="T5" fmla="*/ 21600 h 21600"/>
                </a:gdLst>
                <a:ahLst/>
                <a:cxnLst>
                  <a:cxn ang="0">
                    <a:pos x="T0" y="T1"/>
                  </a:cxn>
                  <a:cxn ang="0">
                    <a:pos x="T2" y="T3"/>
                  </a:cxn>
                  <a:cxn ang="0">
                    <a:pos x="T4" y="T5"/>
                  </a:cxn>
                </a:cxnLst>
                <a:rect l="0" t="0" r="r" b="b"/>
                <a:pathLst>
                  <a:path w="41459" h="21600" fill="none" extrusionOk="0">
                    <a:moveTo>
                      <a:pt x="0" y="15659"/>
                    </a:moveTo>
                    <a:cubicBezTo>
                      <a:pt x="2651" y="6389"/>
                      <a:pt x="11125" y="0"/>
                      <a:pt x="20767" y="0"/>
                    </a:cubicBezTo>
                    <a:cubicBezTo>
                      <a:pt x="30309" y="0"/>
                      <a:pt x="38720" y="6261"/>
                      <a:pt x="41458" y="15402"/>
                    </a:cubicBezTo>
                  </a:path>
                  <a:path w="41459" h="21600" stroke="0" extrusionOk="0">
                    <a:moveTo>
                      <a:pt x="0" y="15659"/>
                    </a:moveTo>
                    <a:cubicBezTo>
                      <a:pt x="2651" y="6389"/>
                      <a:pt x="11125" y="0"/>
                      <a:pt x="20767" y="0"/>
                    </a:cubicBezTo>
                    <a:cubicBezTo>
                      <a:pt x="30309" y="0"/>
                      <a:pt x="38720" y="6261"/>
                      <a:pt x="41458" y="15402"/>
                    </a:cubicBezTo>
                    <a:lnTo>
                      <a:pt x="20767"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4" name="Text Box 12">
                <a:extLst>
                  <a:ext uri="{FF2B5EF4-FFF2-40B4-BE49-F238E27FC236}">
                    <a16:creationId xmlns:a16="http://schemas.microsoft.com/office/drawing/2014/main" id="{63495D51-137C-4423-A271-DEE2B73D3AC0}"/>
                  </a:ext>
                </a:extLst>
              </p:cNvPr>
              <p:cNvSpPr txBox="1">
                <a:spLocks noChangeArrowheads="1"/>
              </p:cNvSpPr>
              <p:nvPr/>
            </p:nvSpPr>
            <p:spPr bwMode="auto">
              <a:xfrm>
                <a:off x="1067" y="2248"/>
                <a:ext cx="375"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000000"/>
                    </a:solidFill>
                  </a:rPr>
                  <a:t>A</a:t>
                </a:r>
              </a:p>
            </p:txBody>
          </p:sp>
          <p:sp>
            <p:nvSpPr>
              <p:cNvPr id="64525" name="Text Box 13">
                <a:extLst>
                  <a:ext uri="{FF2B5EF4-FFF2-40B4-BE49-F238E27FC236}">
                    <a16:creationId xmlns:a16="http://schemas.microsoft.com/office/drawing/2014/main" id="{4A086777-E008-4A97-BBCE-73A1A2708FB1}"/>
                  </a:ext>
                </a:extLst>
              </p:cNvPr>
              <p:cNvSpPr txBox="1">
                <a:spLocks noChangeArrowheads="1"/>
              </p:cNvSpPr>
              <p:nvPr/>
            </p:nvSpPr>
            <p:spPr bwMode="auto">
              <a:xfrm>
                <a:off x="1937" y="1767"/>
                <a:ext cx="377"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000000"/>
                    </a:solidFill>
                  </a:rPr>
                  <a:t>C</a:t>
                </a:r>
              </a:p>
            </p:txBody>
          </p:sp>
          <p:sp>
            <p:nvSpPr>
              <p:cNvPr id="64526" name="Text Box 14">
                <a:extLst>
                  <a:ext uri="{FF2B5EF4-FFF2-40B4-BE49-F238E27FC236}">
                    <a16:creationId xmlns:a16="http://schemas.microsoft.com/office/drawing/2014/main" id="{06999C3D-BEBD-4D66-9DC4-D86B3CBB7C06}"/>
                  </a:ext>
                </a:extLst>
              </p:cNvPr>
              <p:cNvSpPr txBox="1">
                <a:spLocks noChangeArrowheads="1"/>
              </p:cNvSpPr>
              <p:nvPr/>
            </p:nvSpPr>
            <p:spPr bwMode="auto">
              <a:xfrm>
                <a:off x="2794" y="2247"/>
                <a:ext cx="377"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000000"/>
                    </a:solidFill>
                  </a:rPr>
                  <a:t>B</a:t>
                </a:r>
              </a:p>
            </p:txBody>
          </p:sp>
          <p:sp>
            <p:nvSpPr>
              <p:cNvPr id="64527" name="Oval 15">
                <a:extLst>
                  <a:ext uri="{FF2B5EF4-FFF2-40B4-BE49-F238E27FC236}">
                    <a16:creationId xmlns:a16="http://schemas.microsoft.com/office/drawing/2014/main" id="{6FF264F2-B786-40F0-9B12-EA94B449965E}"/>
                  </a:ext>
                </a:extLst>
              </p:cNvPr>
              <p:cNvSpPr>
                <a:spLocks noChangeArrowheads="1"/>
              </p:cNvSpPr>
              <p:nvPr/>
            </p:nvSpPr>
            <p:spPr bwMode="auto">
              <a:xfrm>
                <a:off x="1170" y="2199"/>
                <a:ext cx="47" cy="48"/>
              </a:xfrm>
              <a:prstGeom prst="ellipse">
                <a:avLst/>
              </a:prstGeom>
              <a:solidFill>
                <a:srgbClr val="00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28" name="Line 16">
                <a:extLst>
                  <a:ext uri="{FF2B5EF4-FFF2-40B4-BE49-F238E27FC236}">
                    <a16:creationId xmlns:a16="http://schemas.microsoft.com/office/drawing/2014/main" id="{FD9DABC1-241F-455D-9520-99A88952A85F}"/>
                  </a:ext>
                </a:extLst>
              </p:cNvPr>
              <p:cNvSpPr>
                <a:spLocks noChangeShapeType="1"/>
              </p:cNvSpPr>
              <p:nvPr/>
            </p:nvSpPr>
            <p:spPr bwMode="auto">
              <a:xfrm flipV="1">
                <a:off x="1217" y="2015"/>
                <a:ext cx="200" cy="184"/>
              </a:xfrm>
              <a:prstGeom prst="line">
                <a:avLst/>
              </a:prstGeom>
              <a:noFill/>
              <a:ln w="9525">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64530" name="Line 18">
              <a:extLst>
                <a:ext uri="{FF2B5EF4-FFF2-40B4-BE49-F238E27FC236}">
                  <a16:creationId xmlns:a16="http://schemas.microsoft.com/office/drawing/2014/main" id="{0D911463-2882-4E96-9A4B-50802D22FEC6}"/>
                </a:ext>
              </a:extLst>
            </p:cNvPr>
            <p:cNvSpPr>
              <a:spLocks noChangeShapeType="1"/>
            </p:cNvSpPr>
            <p:nvPr/>
          </p:nvSpPr>
          <p:spPr bwMode="auto">
            <a:xfrm>
              <a:off x="3083" y="1899"/>
              <a:ext cx="1" cy="754"/>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1" name="Line 19">
              <a:extLst>
                <a:ext uri="{FF2B5EF4-FFF2-40B4-BE49-F238E27FC236}">
                  <a16:creationId xmlns:a16="http://schemas.microsoft.com/office/drawing/2014/main" id="{E5DF4F75-3563-4C12-81B8-A85BD1171528}"/>
                </a:ext>
              </a:extLst>
            </p:cNvPr>
            <p:cNvSpPr>
              <a:spLocks noChangeShapeType="1"/>
            </p:cNvSpPr>
            <p:nvPr/>
          </p:nvSpPr>
          <p:spPr bwMode="auto">
            <a:xfrm flipH="1">
              <a:off x="3083" y="2313"/>
              <a:ext cx="873" cy="2"/>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2" name="Text Box 20">
              <a:extLst>
                <a:ext uri="{FF2B5EF4-FFF2-40B4-BE49-F238E27FC236}">
                  <a16:creationId xmlns:a16="http://schemas.microsoft.com/office/drawing/2014/main" id="{FD1EB923-8D31-423D-B23B-60B3A7A1FC01}"/>
                </a:ext>
              </a:extLst>
            </p:cNvPr>
            <p:cNvSpPr txBox="1">
              <a:spLocks noChangeArrowheads="1"/>
            </p:cNvSpPr>
            <p:nvPr/>
          </p:nvSpPr>
          <p:spPr bwMode="auto">
            <a:xfrm>
              <a:off x="2970" y="2241"/>
              <a:ext cx="19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0</a:t>
              </a:r>
            </a:p>
          </p:txBody>
        </p:sp>
        <p:sp>
          <p:nvSpPr>
            <p:cNvPr id="64533" name="Text Box 21">
              <a:extLst>
                <a:ext uri="{FF2B5EF4-FFF2-40B4-BE49-F238E27FC236}">
                  <a16:creationId xmlns:a16="http://schemas.microsoft.com/office/drawing/2014/main" id="{4688A906-935C-47CC-B7E9-D68493008E12}"/>
                </a:ext>
              </a:extLst>
            </p:cNvPr>
            <p:cNvSpPr txBox="1">
              <a:spLocks noChangeArrowheads="1"/>
            </p:cNvSpPr>
            <p:nvPr/>
          </p:nvSpPr>
          <p:spPr bwMode="auto">
            <a:xfrm>
              <a:off x="3366" y="2134"/>
              <a:ext cx="198"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 3</a:t>
              </a:r>
            </a:p>
          </p:txBody>
        </p:sp>
        <p:sp>
          <p:nvSpPr>
            <p:cNvPr id="64534" name="Text Box 22">
              <a:extLst>
                <a:ext uri="{FF2B5EF4-FFF2-40B4-BE49-F238E27FC236}">
                  <a16:creationId xmlns:a16="http://schemas.microsoft.com/office/drawing/2014/main" id="{8FEA528B-4879-4525-9B11-F624C7065C20}"/>
                </a:ext>
              </a:extLst>
            </p:cNvPr>
            <p:cNvSpPr txBox="1">
              <a:spLocks noChangeArrowheads="1"/>
            </p:cNvSpPr>
            <p:nvPr/>
          </p:nvSpPr>
          <p:spPr bwMode="auto">
            <a:xfrm>
              <a:off x="3787" y="2268"/>
              <a:ext cx="19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6</a:t>
              </a:r>
            </a:p>
          </p:txBody>
        </p:sp>
        <p:sp>
          <p:nvSpPr>
            <p:cNvPr id="64535" name="Text Box 23">
              <a:extLst>
                <a:ext uri="{FF2B5EF4-FFF2-40B4-BE49-F238E27FC236}">
                  <a16:creationId xmlns:a16="http://schemas.microsoft.com/office/drawing/2014/main" id="{3B0203CB-3083-4B9D-98C7-A80A3BF352EB}"/>
                </a:ext>
              </a:extLst>
            </p:cNvPr>
            <p:cNvSpPr txBox="1">
              <a:spLocks noChangeArrowheads="1"/>
            </p:cNvSpPr>
            <p:nvPr/>
          </p:nvSpPr>
          <p:spPr bwMode="auto">
            <a:xfrm>
              <a:off x="2675" y="1776"/>
              <a:ext cx="59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v</a:t>
              </a:r>
              <a:r>
                <a:rPr lang="en-US" altLang="en-US" sz="1400" baseline="-25000"/>
                <a:t>H</a:t>
              </a:r>
              <a:r>
                <a:rPr lang="en-US" altLang="en-US" sz="1400"/>
                <a:t> / m s</a:t>
              </a:r>
              <a:r>
                <a:rPr lang="en-US" altLang="en-US" sz="1400" baseline="38000"/>
                <a:t>-1</a:t>
              </a:r>
              <a:endParaRPr lang="en-US" altLang="en-US" sz="1400"/>
            </a:p>
          </p:txBody>
        </p:sp>
        <p:sp>
          <p:nvSpPr>
            <p:cNvPr id="64536" name="Text Box 24">
              <a:extLst>
                <a:ext uri="{FF2B5EF4-FFF2-40B4-BE49-F238E27FC236}">
                  <a16:creationId xmlns:a16="http://schemas.microsoft.com/office/drawing/2014/main" id="{B17268E6-FFF5-4481-884D-BC93F12208F7}"/>
                </a:ext>
              </a:extLst>
            </p:cNvPr>
            <p:cNvSpPr txBox="1">
              <a:spLocks noChangeArrowheads="1"/>
            </p:cNvSpPr>
            <p:nvPr/>
          </p:nvSpPr>
          <p:spPr bwMode="auto">
            <a:xfrm>
              <a:off x="3880" y="2268"/>
              <a:ext cx="34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t / s</a:t>
              </a:r>
            </a:p>
          </p:txBody>
        </p:sp>
        <p:sp>
          <p:nvSpPr>
            <p:cNvPr id="64537" name="Line 25">
              <a:extLst>
                <a:ext uri="{FF2B5EF4-FFF2-40B4-BE49-F238E27FC236}">
                  <a16:creationId xmlns:a16="http://schemas.microsoft.com/office/drawing/2014/main" id="{4A2E8D4B-4FA9-4C73-AA12-CF6334487D3D}"/>
                </a:ext>
              </a:extLst>
            </p:cNvPr>
            <p:cNvSpPr>
              <a:spLocks noChangeShapeType="1"/>
            </p:cNvSpPr>
            <p:nvPr/>
          </p:nvSpPr>
          <p:spPr bwMode="auto">
            <a:xfrm flipV="1">
              <a:off x="3083" y="2008"/>
              <a:ext cx="797" cy="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38" name="Text Box 26">
              <a:extLst>
                <a:ext uri="{FF2B5EF4-FFF2-40B4-BE49-F238E27FC236}">
                  <a16:creationId xmlns:a16="http://schemas.microsoft.com/office/drawing/2014/main" id="{9F1F8F28-43C3-48CA-A6A4-AA1A3DB7A6D9}"/>
                </a:ext>
              </a:extLst>
            </p:cNvPr>
            <p:cNvSpPr txBox="1">
              <a:spLocks noChangeArrowheads="1"/>
            </p:cNvSpPr>
            <p:nvPr/>
          </p:nvSpPr>
          <p:spPr bwMode="auto">
            <a:xfrm>
              <a:off x="2794" y="1923"/>
              <a:ext cx="35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40</a:t>
              </a:r>
            </a:p>
          </p:txBody>
        </p:sp>
        <p:sp>
          <p:nvSpPr>
            <p:cNvPr id="64539" name="Line 27">
              <a:extLst>
                <a:ext uri="{FF2B5EF4-FFF2-40B4-BE49-F238E27FC236}">
                  <a16:creationId xmlns:a16="http://schemas.microsoft.com/office/drawing/2014/main" id="{6672840E-DB7A-4593-B868-C3983CAFEF10}"/>
                </a:ext>
              </a:extLst>
            </p:cNvPr>
            <p:cNvSpPr>
              <a:spLocks noChangeShapeType="1"/>
            </p:cNvSpPr>
            <p:nvPr/>
          </p:nvSpPr>
          <p:spPr bwMode="auto">
            <a:xfrm>
              <a:off x="4458" y="1890"/>
              <a:ext cx="1" cy="754"/>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40" name="Line 28">
              <a:extLst>
                <a:ext uri="{FF2B5EF4-FFF2-40B4-BE49-F238E27FC236}">
                  <a16:creationId xmlns:a16="http://schemas.microsoft.com/office/drawing/2014/main" id="{6DC1B050-A63A-4E11-879F-38F5B2B89BBC}"/>
                </a:ext>
              </a:extLst>
            </p:cNvPr>
            <p:cNvSpPr>
              <a:spLocks noChangeShapeType="1"/>
            </p:cNvSpPr>
            <p:nvPr/>
          </p:nvSpPr>
          <p:spPr bwMode="auto">
            <a:xfrm flipH="1">
              <a:off x="4458" y="2304"/>
              <a:ext cx="874" cy="2"/>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41" name="Text Box 29">
              <a:extLst>
                <a:ext uri="{FF2B5EF4-FFF2-40B4-BE49-F238E27FC236}">
                  <a16:creationId xmlns:a16="http://schemas.microsoft.com/office/drawing/2014/main" id="{FDAC457A-9A86-4D60-9850-A9AD6576DB02}"/>
                </a:ext>
              </a:extLst>
            </p:cNvPr>
            <p:cNvSpPr txBox="1">
              <a:spLocks noChangeArrowheads="1"/>
            </p:cNvSpPr>
            <p:nvPr/>
          </p:nvSpPr>
          <p:spPr bwMode="auto">
            <a:xfrm>
              <a:off x="4345" y="2231"/>
              <a:ext cx="19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0</a:t>
              </a:r>
            </a:p>
          </p:txBody>
        </p:sp>
        <p:sp>
          <p:nvSpPr>
            <p:cNvPr id="64542" name="Text Box 30">
              <a:extLst>
                <a:ext uri="{FF2B5EF4-FFF2-40B4-BE49-F238E27FC236}">
                  <a16:creationId xmlns:a16="http://schemas.microsoft.com/office/drawing/2014/main" id="{268E3BB4-C376-4B58-BBE9-0988ABB506F6}"/>
                </a:ext>
              </a:extLst>
            </p:cNvPr>
            <p:cNvSpPr txBox="1">
              <a:spLocks noChangeArrowheads="1"/>
            </p:cNvSpPr>
            <p:nvPr/>
          </p:nvSpPr>
          <p:spPr bwMode="auto">
            <a:xfrm>
              <a:off x="4741" y="2134"/>
              <a:ext cx="198"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 3</a:t>
              </a:r>
            </a:p>
          </p:txBody>
        </p:sp>
        <p:sp>
          <p:nvSpPr>
            <p:cNvPr id="64543" name="Text Box 31">
              <a:extLst>
                <a:ext uri="{FF2B5EF4-FFF2-40B4-BE49-F238E27FC236}">
                  <a16:creationId xmlns:a16="http://schemas.microsoft.com/office/drawing/2014/main" id="{1BA993D7-FE53-405C-8FEF-CA5431332CFE}"/>
                </a:ext>
              </a:extLst>
            </p:cNvPr>
            <p:cNvSpPr txBox="1">
              <a:spLocks noChangeArrowheads="1"/>
            </p:cNvSpPr>
            <p:nvPr/>
          </p:nvSpPr>
          <p:spPr bwMode="auto">
            <a:xfrm>
              <a:off x="5134" y="2268"/>
              <a:ext cx="19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6</a:t>
              </a:r>
            </a:p>
          </p:txBody>
        </p:sp>
        <p:sp>
          <p:nvSpPr>
            <p:cNvPr id="64544" name="Text Box 32">
              <a:extLst>
                <a:ext uri="{FF2B5EF4-FFF2-40B4-BE49-F238E27FC236}">
                  <a16:creationId xmlns:a16="http://schemas.microsoft.com/office/drawing/2014/main" id="{1FF5FE41-F7EE-4373-AEE4-84B1910E5326}"/>
                </a:ext>
              </a:extLst>
            </p:cNvPr>
            <p:cNvSpPr txBox="1">
              <a:spLocks noChangeArrowheads="1"/>
            </p:cNvSpPr>
            <p:nvPr/>
          </p:nvSpPr>
          <p:spPr bwMode="auto">
            <a:xfrm>
              <a:off x="4050" y="1767"/>
              <a:ext cx="69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v</a:t>
              </a:r>
              <a:r>
                <a:rPr lang="en-US" altLang="en-US" sz="1400" baseline="-25000"/>
                <a:t>v</a:t>
              </a:r>
              <a:r>
                <a:rPr lang="en-US" altLang="en-US" sz="1400"/>
                <a:t> / m s</a:t>
              </a:r>
              <a:r>
                <a:rPr lang="en-US" altLang="en-US" sz="1400" baseline="38000"/>
                <a:t>-1</a:t>
              </a:r>
              <a:endParaRPr lang="en-US" altLang="en-US" sz="1400"/>
            </a:p>
          </p:txBody>
        </p:sp>
        <p:sp>
          <p:nvSpPr>
            <p:cNvPr id="64545" name="Text Box 33">
              <a:extLst>
                <a:ext uri="{FF2B5EF4-FFF2-40B4-BE49-F238E27FC236}">
                  <a16:creationId xmlns:a16="http://schemas.microsoft.com/office/drawing/2014/main" id="{1E582BA1-C23F-4F18-8A5E-27FB653E6D3F}"/>
                </a:ext>
              </a:extLst>
            </p:cNvPr>
            <p:cNvSpPr txBox="1">
              <a:spLocks noChangeArrowheads="1"/>
            </p:cNvSpPr>
            <p:nvPr/>
          </p:nvSpPr>
          <p:spPr bwMode="auto">
            <a:xfrm>
              <a:off x="5332" y="2268"/>
              <a:ext cx="34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t / s</a:t>
              </a:r>
            </a:p>
          </p:txBody>
        </p:sp>
        <p:sp>
          <p:nvSpPr>
            <p:cNvPr id="64546" name="Line 34">
              <a:extLst>
                <a:ext uri="{FF2B5EF4-FFF2-40B4-BE49-F238E27FC236}">
                  <a16:creationId xmlns:a16="http://schemas.microsoft.com/office/drawing/2014/main" id="{864708E2-4036-4C65-83A5-CC666813F714}"/>
                </a:ext>
              </a:extLst>
            </p:cNvPr>
            <p:cNvSpPr>
              <a:spLocks noChangeShapeType="1"/>
            </p:cNvSpPr>
            <p:nvPr/>
          </p:nvSpPr>
          <p:spPr bwMode="auto">
            <a:xfrm>
              <a:off x="4458" y="2000"/>
              <a:ext cx="797" cy="6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47" name="Text Box 35">
              <a:extLst>
                <a:ext uri="{FF2B5EF4-FFF2-40B4-BE49-F238E27FC236}">
                  <a16:creationId xmlns:a16="http://schemas.microsoft.com/office/drawing/2014/main" id="{6E492FCC-9F35-4EEB-8D3B-611D4FFE3860}"/>
                </a:ext>
              </a:extLst>
            </p:cNvPr>
            <p:cNvSpPr txBox="1">
              <a:spLocks noChangeArrowheads="1"/>
            </p:cNvSpPr>
            <p:nvPr/>
          </p:nvSpPr>
          <p:spPr bwMode="auto">
            <a:xfrm>
              <a:off x="4223" y="1914"/>
              <a:ext cx="297"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30</a:t>
              </a:r>
            </a:p>
          </p:txBody>
        </p:sp>
        <p:sp>
          <p:nvSpPr>
            <p:cNvPr id="64548" name="Text Box 36">
              <a:extLst>
                <a:ext uri="{FF2B5EF4-FFF2-40B4-BE49-F238E27FC236}">
                  <a16:creationId xmlns:a16="http://schemas.microsoft.com/office/drawing/2014/main" id="{C2D73912-0122-4BA4-BB0C-59DD0D23E043}"/>
                </a:ext>
              </a:extLst>
            </p:cNvPr>
            <p:cNvSpPr txBox="1">
              <a:spLocks noChangeArrowheads="1"/>
            </p:cNvSpPr>
            <p:nvPr/>
          </p:nvSpPr>
          <p:spPr bwMode="auto">
            <a:xfrm>
              <a:off x="4223" y="2506"/>
              <a:ext cx="26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-30</a:t>
              </a:r>
            </a:p>
          </p:txBody>
        </p:sp>
      </p:grpSp>
      <p:sp>
        <p:nvSpPr>
          <p:cNvPr id="64549" name="Rectangle 37">
            <a:extLst>
              <a:ext uri="{FF2B5EF4-FFF2-40B4-BE49-F238E27FC236}">
                <a16:creationId xmlns:a16="http://schemas.microsoft.com/office/drawing/2014/main" id="{B11F2B11-7815-40F7-A58A-2110E24E51A5}"/>
              </a:ext>
            </a:extLst>
          </p:cNvPr>
          <p:cNvSpPr>
            <a:spLocks noChangeArrowheads="1"/>
          </p:cNvSpPr>
          <p:nvPr/>
        </p:nvSpPr>
        <p:spPr bwMode="auto">
          <a:xfrm>
            <a:off x="1258888" y="4184650"/>
            <a:ext cx="5170487"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t>b) Use a vector diagram to find the speed and angle at which the projectile was fired from point A.</a:t>
            </a:r>
          </a:p>
        </p:txBody>
      </p:sp>
      <p:sp>
        <p:nvSpPr>
          <p:cNvPr id="64555" name="Line 43">
            <a:extLst>
              <a:ext uri="{FF2B5EF4-FFF2-40B4-BE49-F238E27FC236}">
                <a16:creationId xmlns:a16="http://schemas.microsoft.com/office/drawing/2014/main" id="{E8FFE8EF-F845-4C23-BC8A-0974EC086EC2}"/>
              </a:ext>
            </a:extLst>
          </p:cNvPr>
          <p:cNvSpPr>
            <a:spLocks noChangeShapeType="1"/>
          </p:cNvSpPr>
          <p:nvPr/>
        </p:nvSpPr>
        <p:spPr bwMode="auto">
          <a:xfrm>
            <a:off x="2005013" y="5576888"/>
            <a:ext cx="1174750" cy="0"/>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56" name="Text Box 44">
            <a:extLst>
              <a:ext uri="{FF2B5EF4-FFF2-40B4-BE49-F238E27FC236}">
                <a16:creationId xmlns:a16="http://schemas.microsoft.com/office/drawing/2014/main" id="{13A61B45-25FB-4CC1-B096-C9B635B126F0}"/>
              </a:ext>
            </a:extLst>
          </p:cNvPr>
          <p:cNvSpPr txBox="1">
            <a:spLocks noChangeArrowheads="1"/>
          </p:cNvSpPr>
          <p:nvPr/>
        </p:nvSpPr>
        <p:spPr bwMode="auto">
          <a:xfrm>
            <a:off x="2379663" y="5576888"/>
            <a:ext cx="1066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t>40 m s</a:t>
            </a:r>
            <a:r>
              <a:rPr lang="en-US" altLang="en-US" sz="1800" baseline="40000"/>
              <a:t>-1</a:t>
            </a:r>
            <a:endParaRPr lang="en-US" altLang="en-US" sz="1800"/>
          </a:p>
        </p:txBody>
      </p:sp>
      <p:sp>
        <p:nvSpPr>
          <p:cNvPr id="64557" name="Line 45">
            <a:extLst>
              <a:ext uri="{FF2B5EF4-FFF2-40B4-BE49-F238E27FC236}">
                <a16:creationId xmlns:a16="http://schemas.microsoft.com/office/drawing/2014/main" id="{FD14A260-3D85-4FA9-8F5E-B1D05BF191FD}"/>
              </a:ext>
            </a:extLst>
          </p:cNvPr>
          <p:cNvSpPr>
            <a:spLocks noChangeShapeType="1"/>
          </p:cNvSpPr>
          <p:nvPr/>
        </p:nvSpPr>
        <p:spPr bwMode="auto">
          <a:xfrm flipV="1">
            <a:off x="3170238" y="4738688"/>
            <a:ext cx="0" cy="838200"/>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58" name="Text Box 46">
            <a:extLst>
              <a:ext uri="{FF2B5EF4-FFF2-40B4-BE49-F238E27FC236}">
                <a16:creationId xmlns:a16="http://schemas.microsoft.com/office/drawing/2014/main" id="{A3CFFAC2-A9AF-407A-B1D7-AF69777D4F49}"/>
              </a:ext>
            </a:extLst>
          </p:cNvPr>
          <p:cNvSpPr txBox="1">
            <a:spLocks noChangeArrowheads="1"/>
          </p:cNvSpPr>
          <p:nvPr/>
        </p:nvSpPr>
        <p:spPr bwMode="auto">
          <a:xfrm>
            <a:off x="3179763" y="4829175"/>
            <a:ext cx="106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t>30 m s</a:t>
            </a:r>
            <a:r>
              <a:rPr lang="en-US" altLang="en-US" sz="1800" baseline="40000"/>
              <a:t>-1</a:t>
            </a:r>
            <a:endParaRPr lang="en-US" altLang="en-US" sz="1800"/>
          </a:p>
        </p:txBody>
      </p:sp>
      <p:sp>
        <p:nvSpPr>
          <p:cNvPr id="64559" name="Line 47">
            <a:extLst>
              <a:ext uri="{FF2B5EF4-FFF2-40B4-BE49-F238E27FC236}">
                <a16:creationId xmlns:a16="http://schemas.microsoft.com/office/drawing/2014/main" id="{5B9FA1B4-5CCE-47FB-B453-102F5B1FF70B}"/>
              </a:ext>
            </a:extLst>
          </p:cNvPr>
          <p:cNvSpPr>
            <a:spLocks noChangeShapeType="1"/>
          </p:cNvSpPr>
          <p:nvPr/>
        </p:nvSpPr>
        <p:spPr bwMode="auto">
          <a:xfrm flipV="1">
            <a:off x="1981200" y="4738688"/>
            <a:ext cx="1198563" cy="823912"/>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4560" name="Text Box 48">
            <a:extLst>
              <a:ext uri="{FF2B5EF4-FFF2-40B4-BE49-F238E27FC236}">
                <a16:creationId xmlns:a16="http://schemas.microsoft.com/office/drawing/2014/main" id="{01D48CC6-10BC-4390-9198-1D0F748E7304}"/>
              </a:ext>
            </a:extLst>
          </p:cNvPr>
          <p:cNvSpPr txBox="1">
            <a:spLocks noChangeArrowheads="1"/>
          </p:cNvSpPr>
          <p:nvPr/>
        </p:nvSpPr>
        <p:spPr bwMode="auto">
          <a:xfrm>
            <a:off x="4306888" y="4829175"/>
            <a:ext cx="20193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t>v</a:t>
            </a:r>
            <a:r>
              <a:rPr lang="en-US" altLang="en-US" sz="1800" baseline="40000"/>
              <a:t>2</a:t>
            </a:r>
            <a:r>
              <a:rPr lang="en-US" altLang="en-US" sz="1800"/>
              <a:t> = 30</a:t>
            </a:r>
            <a:r>
              <a:rPr lang="en-US" altLang="en-US" sz="1800" baseline="40000"/>
              <a:t>2</a:t>
            </a:r>
            <a:r>
              <a:rPr lang="en-US" altLang="en-US" sz="1800"/>
              <a:t> + 40</a:t>
            </a:r>
            <a:r>
              <a:rPr lang="en-US" altLang="en-US" sz="1800" baseline="40000"/>
              <a:t>2</a:t>
            </a:r>
            <a:r>
              <a:rPr lang="en-US" altLang="en-US" sz="1800"/>
              <a:t>  </a:t>
            </a:r>
          </a:p>
        </p:txBody>
      </p:sp>
      <p:sp>
        <p:nvSpPr>
          <p:cNvPr id="64561" name="Text Box 49">
            <a:extLst>
              <a:ext uri="{FF2B5EF4-FFF2-40B4-BE49-F238E27FC236}">
                <a16:creationId xmlns:a16="http://schemas.microsoft.com/office/drawing/2014/main" id="{3ACA3A4F-71AA-4059-870A-27E9ADEC1F8A}"/>
              </a:ext>
            </a:extLst>
          </p:cNvPr>
          <p:cNvSpPr txBox="1">
            <a:spLocks noChangeArrowheads="1"/>
          </p:cNvSpPr>
          <p:nvPr/>
        </p:nvSpPr>
        <p:spPr bwMode="auto">
          <a:xfrm>
            <a:off x="4306888" y="5348288"/>
            <a:ext cx="20193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t>v</a:t>
            </a:r>
            <a:r>
              <a:rPr lang="en-US" altLang="en-US" sz="1800" baseline="40000"/>
              <a:t>2</a:t>
            </a:r>
            <a:r>
              <a:rPr lang="en-US" altLang="en-US" sz="1800"/>
              <a:t> = 2500  </a:t>
            </a:r>
          </a:p>
        </p:txBody>
      </p:sp>
      <p:sp>
        <p:nvSpPr>
          <p:cNvPr id="64562" name="Text Box 50">
            <a:extLst>
              <a:ext uri="{FF2B5EF4-FFF2-40B4-BE49-F238E27FC236}">
                <a16:creationId xmlns:a16="http://schemas.microsoft.com/office/drawing/2014/main" id="{431529A1-0C3D-4335-AFED-E57BE9800136}"/>
              </a:ext>
            </a:extLst>
          </p:cNvPr>
          <p:cNvSpPr txBox="1">
            <a:spLocks noChangeArrowheads="1"/>
          </p:cNvSpPr>
          <p:nvPr/>
        </p:nvSpPr>
        <p:spPr bwMode="auto">
          <a:xfrm>
            <a:off x="4306888" y="5884863"/>
            <a:ext cx="20193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t>v = 50 </a:t>
            </a:r>
            <a:r>
              <a:rPr lang="en-US" altLang="en-US" sz="1400"/>
              <a:t>m s</a:t>
            </a:r>
            <a:r>
              <a:rPr lang="en-US" altLang="en-US" sz="1400" baseline="40000"/>
              <a:t>-1</a:t>
            </a:r>
            <a:r>
              <a:rPr lang="en-US" altLang="en-US" sz="1800"/>
              <a:t> </a:t>
            </a:r>
          </a:p>
        </p:txBody>
      </p:sp>
      <p:sp>
        <p:nvSpPr>
          <p:cNvPr id="64563" name="Text Box 51">
            <a:extLst>
              <a:ext uri="{FF2B5EF4-FFF2-40B4-BE49-F238E27FC236}">
                <a16:creationId xmlns:a16="http://schemas.microsoft.com/office/drawing/2014/main" id="{D80B159A-ACB1-4191-98DC-B5C062EEB98C}"/>
              </a:ext>
            </a:extLst>
          </p:cNvPr>
          <p:cNvSpPr txBox="1">
            <a:spLocks noChangeArrowheads="1"/>
          </p:cNvSpPr>
          <p:nvPr/>
        </p:nvSpPr>
        <p:spPr bwMode="auto">
          <a:xfrm>
            <a:off x="2379663" y="4829175"/>
            <a:ext cx="558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t>v </a:t>
            </a:r>
          </a:p>
        </p:txBody>
      </p:sp>
      <p:graphicFrame>
        <p:nvGraphicFramePr>
          <p:cNvPr id="64564" name="Object 52">
            <a:extLst>
              <a:ext uri="{FF2B5EF4-FFF2-40B4-BE49-F238E27FC236}">
                <a16:creationId xmlns:a16="http://schemas.microsoft.com/office/drawing/2014/main" id="{FF0911B4-52DD-42A5-8D74-5C2A37B3C8FC}"/>
              </a:ext>
            </a:extLst>
          </p:cNvPr>
          <p:cNvGraphicFramePr>
            <a:graphicFrameLocks noChangeAspect="1"/>
          </p:cNvGraphicFramePr>
          <p:nvPr/>
        </p:nvGraphicFramePr>
        <p:xfrm>
          <a:off x="2379663" y="5297488"/>
          <a:ext cx="192087" cy="265112"/>
        </p:xfrm>
        <a:graphic>
          <a:graphicData uri="http://schemas.openxmlformats.org/presentationml/2006/ole">
            <mc:AlternateContent xmlns:mc="http://schemas.openxmlformats.org/markup-compatibility/2006">
              <mc:Choice xmlns:v="urn:schemas-microsoft-com:vml" Requires="v">
                <p:oleObj name="Equation" r:id="rId6" imgW="203040" imgH="279360" progId="Equation.3">
                  <p:embed/>
                </p:oleObj>
              </mc:Choice>
              <mc:Fallback>
                <p:oleObj name="Equation" r:id="rId6" imgW="203040" imgH="279360" progId="Equation.3">
                  <p:embed/>
                  <p:pic>
                    <p:nvPicPr>
                      <p:cNvPr id="0" name="Object 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79663" y="5297488"/>
                        <a:ext cx="192087" cy="265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65" name="Object 53">
            <a:extLst>
              <a:ext uri="{FF2B5EF4-FFF2-40B4-BE49-F238E27FC236}">
                <a16:creationId xmlns:a16="http://schemas.microsoft.com/office/drawing/2014/main" id="{045D87AD-9DFB-4649-AA85-712D3751D42C}"/>
              </a:ext>
            </a:extLst>
          </p:cNvPr>
          <p:cNvGraphicFramePr>
            <a:graphicFrameLocks noChangeAspect="1"/>
          </p:cNvGraphicFramePr>
          <p:nvPr/>
        </p:nvGraphicFramePr>
        <p:xfrm>
          <a:off x="6280150" y="4892675"/>
          <a:ext cx="1935163" cy="684213"/>
        </p:xfrm>
        <a:graphic>
          <a:graphicData uri="http://schemas.openxmlformats.org/presentationml/2006/ole">
            <mc:AlternateContent xmlns:mc="http://schemas.openxmlformats.org/markup-compatibility/2006">
              <mc:Choice xmlns:v="urn:schemas-microsoft-com:vml" Requires="v">
                <p:oleObj name="Equation" r:id="rId8" imgW="2031840" imgH="723600" progId="Equation.3">
                  <p:embed/>
                </p:oleObj>
              </mc:Choice>
              <mc:Fallback>
                <p:oleObj name="Equation" r:id="rId8" imgW="2031840" imgH="723600" progId="Equation.3">
                  <p:embed/>
                  <p:pic>
                    <p:nvPicPr>
                      <p:cNvPr id="0" name="Object 5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80150" y="4892675"/>
                        <a:ext cx="1935163" cy="684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66" name="Object 54">
            <a:extLst>
              <a:ext uri="{FF2B5EF4-FFF2-40B4-BE49-F238E27FC236}">
                <a16:creationId xmlns:a16="http://schemas.microsoft.com/office/drawing/2014/main" id="{5478E1AD-D517-4CE6-890D-6FBE8CA51643}"/>
              </a:ext>
            </a:extLst>
          </p:cNvPr>
          <p:cNvGraphicFramePr>
            <a:graphicFrameLocks noChangeAspect="1"/>
          </p:cNvGraphicFramePr>
          <p:nvPr/>
        </p:nvGraphicFramePr>
        <p:xfrm>
          <a:off x="6432550" y="5838825"/>
          <a:ext cx="868363" cy="322263"/>
        </p:xfrm>
        <a:graphic>
          <a:graphicData uri="http://schemas.openxmlformats.org/presentationml/2006/ole">
            <mc:AlternateContent xmlns:mc="http://schemas.openxmlformats.org/markup-compatibility/2006">
              <mc:Choice xmlns:v="urn:schemas-microsoft-com:vml" Requires="v">
                <p:oleObj name="Equation" r:id="rId10" imgW="914400" imgH="342720" progId="Equation.3">
                  <p:embed/>
                </p:oleObj>
              </mc:Choice>
              <mc:Fallback>
                <p:oleObj name="Equation" r:id="rId10" imgW="914400" imgH="342720" progId="Equation.3">
                  <p:embed/>
                  <p:pic>
                    <p:nvPicPr>
                      <p:cNvPr id="0" name="Object 5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32550" y="5838825"/>
                        <a:ext cx="868363" cy="322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wipe(left)">
                                      <p:cBhvr>
                                        <p:cTn id="7" dur="500"/>
                                        <p:tgtEl>
                                          <p:spTgt spid="64515">
                                            <p:txEl>
                                              <p:pRg st="0" end="0"/>
                                            </p:txEl>
                                          </p:spTgt>
                                        </p:tgtEl>
                                      </p:cBhvr>
                                    </p:animEffect>
                                  </p:childTnLst>
                                </p:cTn>
                              </p:par>
                            </p:childTnLst>
                          </p:cTn>
                        </p:par>
                        <p:par>
                          <p:cTn id="8" fill="hold" nodeType="afterGroup">
                            <p:stCondLst>
                              <p:cond delay="500"/>
                            </p:stCondLst>
                            <p:childTnLst>
                              <p:par>
                                <p:cTn id="9" presetID="1" presetClass="entr" presetSubtype="0" fill="hold" nodeType="afterEffect">
                                  <p:stCondLst>
                                    <p:cond delay="1000"/>
                                  </p:stCondLst>
                                  <p:childTnLst>
                                    <p:set>
                                      <p:cBhvr>
                                        <p:cTn id="10" dur="1" fill="hold">
                                          <p:stCondLst>
                                            <p:cond delay="499"/>
                                          </p:stCondLst>
                                        </p:cTn>
                                        <p:tgtEl>
                                          <p:spTgt spid="64554"/>
                                        </p:tgtEl>
                                        <p:attrNameLst>
                                          <p:attrName>style.visibility</p:attrName>
                                        </p:attrNameLst>
                                      </p:cBhvr>
                                      <p:to>
                                        <p:strVal val="visible"/>
                                      </p:to>
                                    </p:set>
                                  </p:childTnLst>
                                </p:cTn>
                              </p:par>
                            </p:childTnLst>
                          </p:cTn>
                        </p:par>
                        <p:par>
                          <p:cTn id="11" fill="hold" nodeType="afterGroup">
                            <p:stCondLst>
                              <p:cond delay="2000"/>
                            </p:stCondLst>
                            <p:childTnLst>
                              <p:par>
                                <p:cTn id="12" presetID="22" presetClass="entr" presetSubtype="8" fill="hold" grpId="0" nodeType="afterEffect">
                                  <p:stCondLst>
                                    <p:cond delay="1000"/>
                                  </p:stCondLst>
                                  <p:childTnLst>
                                    <p:set>
                                      <p:cBhvr>
                                        <p:cTn id="13" dur="1" fill="hold">
                                          <p:stCondLst>
                                            <p:cond delay="0"/>
                                          </p:stCondLst>
                                        </p:cTn>
                                        <p:tgtEl>
                                          <p:spTgt spid="64549"/>
                                        </p:tgtEl>
                                        <p:attrNameLst>
                                          <p:attrName>style.visibility</p:attrName>
                                        </p:attrNameLst>
                                      </p:cBhvr>
                                      <p:to>
                                        <p:strVal val="visible"/>
                                      </p:to>
                                    </p:set>
                                    <p:animEffect transition="in" filter="wipe(left)">
                                      <p:cBhvr>
                                        <p:cTn id="14" dur="500"/>
                                        <p:tgtEl>
                                          <p:spTgt spid="64549"/>
                                        </p:tgtEl>
                                      </p:cBhvr>
                                    </p:animEffect>
                                  </p:childTnLst>
                                  <p:subTnLst>
                                    <p:audio>
                                      <p:cMediaNode>
                                        <p:cTn display="0" masterRel="sameClick">
                                          <p:stCondLst>
                                            <p:cond evt="begin" delay="0">
                                              <p:tn val="12"/>
                                            </p:cond>
                                          </p:stCondLst>
                                          <p:endCondLst>
                                            <p:cond evt="onStopAudio" delay="0">
                                              <p:tgtEl>
                                                <p:sldTgt/>
                                              </p:tgtEl>
                                            </p:cond>
                                          </p:endCondLst>
                                        </p:cTn>
                                        <p:tgtEl>
                                          <p:sndTgt r:embed="rId3" name="046c.wav"/>
                                        </p:tgtEl>
                                      </p:cMediaNode>
                                    </p:audio>
                                  </p:subTnLst>
                                </p:cTn>
                              </p:par>
                            </p:childTnLst>
                          </p:cTn>
                        </p:par>
                        <p:par>
                          <p:cTn id="15" fill="hold" nodeType="afterGroup">
                            <p:stCondLst>
                              <p:cond delay="3500"/>
                            </p:stCondLst>
                            <p:childTnLst>
                              <p:par>
                                <p:cTn id="16" presetID="22" presetClass="entr" presetSubtype="8" fill="hold" grpId="0" nodeType="afterEffect">
                                  <p:stCondLst>
                                    <p:cond delay="7000"/>
                                  </p:stCondLst>
                                  <p:childTnLst>
                                    <p:set>
                                      <p:cBhvr>
                                        <p:cTn id="17" dur="1" fill="hold">
                                          <p:stCondLst>
                                            <p:cond delay="0"/>
                                          </p:stCondLst>
                                        </p:cTn>
                                        <p:tgtEl>
                                          <p:spTgt spid="64519"/>
                                        </p:tgtEl>
                                        <p:attrNameLst>
                                          <p:attrName>style.visibility</p:attrName>
                                        </p:attrNameLst>
                                      </p:cBhvr>
                                      <p:to>
                                        <p:strVal val="visible"/>
                                      </p:to>
                                    </p:set>
                                    <p:animEffect transition="in" filter="wipe(left)">
                                      <p:cBhvr>
                                        <p:cTn id="18" dur="500"/>
                                        <p:tgtEl>
                                          <p:spTgt spid="64519"/>
                                        </p:tgtEl>
                                      </p:cBhvr>
                                    </p:animEffect>
                                  </p:childTnLst>
                                  <p:subTnLst>
                                    <p:cmd type="evt" cmd="onstopaudio">
                                      <p:cBhvr>
                                        <p:cTn display="0" masterRel="sameClick">
                                          <p:stCondLst>
                                            <p:cond evt="begin" delay="0">
                                              <p:tn val="16"/>
                                            </p:cond>
                                          </p:stCondLst>
                                        </p:cTn>
                                        <p:tgtEl>
                                          <p:sldTgt/>
                                        </p:tgtEl>
                                      </p:cBhvr>
                                    </p:cmd>
                                  </p:sub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64555"/>
                                        </p:tgtEl>
                                        <p:attrNameLst>
                                          <p:attrName>style.visibility</p:attrName>
                                        </p:attrNameLst>
                                      </p:cBhvr>
                                      <p:to>
                                        <p:strVal val="visible"/>
                                      </p:to>
                                    </p:set>
                                    <p:animEffect transition="in" filter="wipe(left)">
                                      <p:cBhvr>
                                        <p:cTn id="23" dur="500"/>
                                        <p:tgtEl>
                                          <p:spTgt spid="64555"/>
                                        </p:tgtEl>
                                      </p:cBhvr>
                                    </p:animEffect>
                                  </p:childTnLst>
                                  <p:subTnLst>
                                    <p:audio>
                                      <p:cMediaNode>
                                        <p:cTn display="0" masterRel="sameClick">
                                          <p:stCondLst>
                                            <p:cond evt="begin" delay="0">
                                              <p:tn val="21"/>
                                            </p:cond>
                                          </p:stCondLst>
                                          <p:endCondLst>
                                            <p:cond evt="onStopAudio" delay="0">
                                              <p:tgtEl>
                                                <p:sldTgt/>
                                              </p:tgtEl>
                                            </p:cond>
                                          </p:endCondLst>
                                        </p:cTn>
                                        <p:tgtEl>
                                          <p:sndTgt r:embed="rId4" name="046d.wav"/>
                                        </p:tgtEl>
                                      </p:cMediaNode>
                                    </p:audio>
                                  </p:subTnLst>
                                </p:cTn>
                              </p:par>
                            </p:childTnLst>
                          </p:cTn>
                        </p:par>
                        <p:par>
                          <p:cTn id="24" fill="hold" nodeType="afterGroup">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64556"/>
                                        </p:tgtEl>
                                        <p:attrNameLst>
                                          <p:attrName>style.visibility</p:attrName>
                                        </p:attrNameLst>
                                      </p:cBhvr>
                                      <p:to>
                                        <p:strVal val="visible"/>
                                      </p:to>
                                    </p:set>
                                    <p:animEffect transition="in" filter="wipe(left)">
                                      <p:cBhvr>
                                        <p:cTn id="27" dur="500"/>
                                        <p:tgtEl>
                                          <p:spTgt spid="64556"/>
                                        </p:tgtEl>
                                      </p:cBhvr>
                                    </p:animEffect>
                                  </p:childTnLst>
                                </p:cTn>
                              </p:par>
                            </p:childTnLst>
                          </p:cTn>
                        </p:par>
                        <p:par>
                          <p:cTn id="28" fill="hold" nodeType="afterGroup">
                            <p:stCondLst>
                              <p:cond delay="1000"/>
                            </p:stCondLst>
                            <p:childTnLst>
                              <p:par>
                                <p:cTn id="29" presetID="22" presetClass="entr" presetSubtype="8" fill="hold" nodeType="afterEffect">
                                  <p:stCondLst>
                                    <p:cond delay="1000"/>
                                  </p:stCondLst>
                                  <p:childTnLst>
                                    <p:set>
                                      <p:cBhvr>
                                        <p:cTn id="30" dur="1" fill="hold">
                                          <p:stCondLst>
                                            <p:cond delay="0"/>
                                          </p:stCondLst>
                                        </p:cTn>
                                        <p:tgtEl>
                                          <p:spTgt spid="64557"/>
                                        </p:tgtEl>
                                        <p:attrNameLst>
                                          <p:attrName>style.visibility</p:attrName>
                                        </p:attrNameLst>
                                      </p:cBhvr>
                                      <p:to>
                                        <p:strVal val="visible"/>
                                      </p:to>
                                    </p:set>
                                    <p:animEffect transition="in" filter="wipe(left)">
                                      <p:cBhvr>
                                        <p:cTn id="31" dur="500"/>
                                        <p:tgtEl>
                                          <p:spTgt spid="64557"/>
                                        </p:tgtEl>
                                      </p:cBhvr>
                                    </p:animEffect>
                                  </p:childTnLst>
                                </p:cTn>
                              </p:par>
                            </p:childTnLst>
                          </p:cTn>
                        </p:par>
                        <p:par>
                          <p:cTn id="32" fill="hold" nodeType="afterGroup">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64558"/>
                                        </p:tgtEl>
                                        <p:attrNameLst>
                                          <p:attrName>style.visibility</p:attrName>
                                        </p:attrNameLst>
                                      </p:cBhvr>
                                      <p:to>
                                        <p:strVal val="visible"/>
                                      </p:to>
                                    </p:set>
                                    <p:animEffect transition="in" filter="wipe(left)">
                                      <p:cBhvr>
                                        <p:cTn id="35" dur="500"/>
                                        <p:tgtEl>
                                          <p:spTgt spid="64558"/>
                                        </p:tgtEl>
                                      </p:cBhvr>
                                    </p:animEffect>
                                  </p:childTnLst>
                                </p:cTn>
                              </p:par>
                            </p:childTnLst>
                          </p:cTn>
                        </p:par>
                        <p:par>
                          <p:cTn id="36" fill="hold" nodeType="afterGroup">
                            <p:stCondLst>
                              <p:cond delay="3000"/>
                            </p:stCondLst>
                            <p:childTnLst>
                              <p:par>
                                <p:cTn id="37" presetID="22" presetClass="entr" presetSubtype="8" fill="hold" nodeType="afterEffect">
                                  <p:stCondLst>
                                    <p:cond delay="3000"/>
                                  </p:stCondLst>
                                  <p:childTnLst>
                                    <p:set>
                                      <p:cBhvr>
                                        <p:cTn id="38" dur="1" fill="hold">
                                          <p:stCondLst>
                                            <p:cond delay="0"/>
                                          </p:stCondLst>
                                        </p:cTn>
                                        <p:tgtEl>
                                          <p:spTgt spid="64559"/>
                                        </p:tgtEl>
                                        <p:attrNameLst>
                                          <p:attrName>style.visibility</p:attrName>
                                        </p:attrNameLst>
                                      </p:cBhvr>
                                      <p:to>
                                        <p:strVal val="visible"/>
                                      </p:to>
                                    </p:set>
                                    <p:animEffect transition="in" filter="wipe(left)">
                                      <p:cBhvr>
                                        <p:cTn id="39" dur="500"/>
                                        <p:tgtEl>
                                          <p:spTgt spid="64559"/>
                                        </p:tgtEl>
                                      </p:cBhvr>
                                    </p:animEffect>
                                  </p:childTnLst>
                                </p:cTn>
                              </p:par>
                            </p:childTnLst>
                          </p:cTn>
                        </p:par>
                        <p:par>
                          <p:cTn id="40" fill="hold" nodeType="afterGroup">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64563"/>
                                        </p:tgtEl>
                                        <p:attrNameLst>
                                          <p:attrName>style.visibility</p:attrName>
                                        </p:attrNameLst>
                                      </p:cBhvr>
                                      <p:to>
                                        <p:strVal val="visible"/>
                                      </p:to>
                                    </p:set>
                                    <p:animEffect transition="in" filter="wipe(left)">
                                      <p:cBhvr>
                                        <p:cTn id="43" dur="500"/>
                                        <p:tgtEl>
                                          <p:spTgt spid="64563"/>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64560"/>
                                        </p:tgtEl>
                                        <p:attrNameLst>
                                          <p:attrName>style.visibility</p:attrName>
                                        </p:attrNameLst>
                                      </p:cBhvr>
                                      <p:to>
                                        <p:strVal val="visible"/>
                                      </p:to>
                                    </p:set>
                                    <p:animEffect transition="in" filter="wipe(left)">
                                      <p:cBhvr>
                                        <p:cTn id="48" dur="500"/>
                                        <p:tgtEl>
                                          <p:spTgt spid="64560"/>
                                        </p:tgtEl>
                                      </p:cBhvr>
                                    </p:animEffect>
                                  </p:childTnLst>
                                  <p:subTnLst>
                                    <p:audio>
                                      <p:cMediaNode>
                                        <p:cTn display="0" masterRel="sameClick">
                                          <p:stCondLst>
                                            <p:cond evt="begin" delay="0">
                                              <p:tn val="46"/>
                                            </p:cond>
                                          </p:stCondLst>
                                          <p:endCondLst>
                                            <p:cond evt="onStopAudio" delay="0">
                                              <p:tgtEl>
                                                <p:sldTgt/>
                                              </p:tgtEl>
                                            </p:cond>
                                          </p:endCondLst>
                                        </p:cTn>
                                        <p:tgtEl>
                                          <p:sndTgt r:embed="rId5" name="046e.wav"/>
                                        </p:tgtEl>
                                      </p:cMediaNode>
                                    </p:audio>
                                  </p:subTnLst>
                                </p:cTn>
                              </p:par>
                            </p:childTnLst>
                          </p:cTn>
                        </p:par>
                        <p:par>
                          <p:cTn id="49" fill="hold" nodeType="afterGroup">
                            <p:stCondLst>
                              <p:cond delay="500"/>
                            </p:stCondLst>
                            <p:childTnLst>
                              <p:par>
                                <p:cTn id="50" presetID="22" presetClass="entr" presetSubtype="8" fill="hold" grpId="0" nodeType="afterEffect">
                                  <p:stCondLst>
                                    <p:cond delay="3000"/>
                                  </p:stCondLst>
                                  <p:childTnLst>
                                    <p:set>
                                      <p:cBhvr>
                                        <p:cTn id="51" dur="1" fill="hold">
                                          <p:stCondLst>
                                            <p:cond delay="0"/>
                                          </p:stCondLst>
                                        </p:cTn>
                                        <p:tgtEl>
                                          <p:spTgt spid="64561"/>
                                        </p:tgtEl>
                                        <p:attrNameLst>
                                          <p:attrName>style.visibility</p:attrName>
                                        </p:attrNameLst>
                                      </p:cBhvr>
                                      <p:to>
                                        <p:strVal val="visible"/>
                                      </p:to>
                                    </p:set>
                                    <p:animEffect transition="in" filter="wipe(left)">
                                      <p:cBhvr>
                                        <p:cTn id="52" dur="500"/>
                                        <p:tgtEl>
                                          <p:spTgt spid="64561"/>
                                        </p:tgtEl>
                                      </p:cBhvr>
                                    </p:animEffect>
                                  </p:childTnLst>
                                </p:cTn>
                              </p:par>
                            </p:childTnLst>
                          </p:cTn>
                        </p:par>
                        <p:par>
                          <p:cTn id="53" fill="hold" nodeType="afterGroup">
                            <p:stCondLst>
                              <p:cond delay="4000"/>
                            </p:stCondLst>
                            <p:childTnLst>
                              <p:par>
                                <p:cTn id="54" presetID="22" presetClass="entr" presetSubtype="8" fill="hold" grpId="0" nodeType="afterEffect">
                                  <p:stCondLst>
                                    <p:cond delay="2000"/>
                                  </p:stCondLst>
                                  <p:childTnLst>
                                    <p:set>
                                      <p:cBhvr>
                                        <p:cTn id="55" dur="1" fill="hold">
                                          <p:stCondLst>
                                            <p:cond delay="0"/>
                                          </p:stCondLst>
                                        </p:cTn>
                                        <p:tgtEl>
                                          <p:spTgt spid="64562"/>
                                        </p:tgtEl>
                                        <p:attrNameLst>
                                          <p:attrName>style.visibility</p:attrName>
                                        </p:attrNameLst>
                                      </p:cBhvr>
                                      <p:to>
                                        <p:strVal val="visible"/>
                                      </p:to>
                                    </p:set>
                                    <p:animEffect transition="in" filter="wipe(left)">
                                      <p:cBhvr>
                                        <p:cTn id="56" dur="500"/>
                                        <p:tgtEl>
                                          <p:spTgt spid="64562"/>
                                        </p:tgtEl>
                                      </p:cBhvr>
                                    </p:animEffect>
                                  </p:childTnLst>
                                </p:cTn>
                              </p:par>
                            </p:childTnLst>
                          </p:cTn>
                        </p:par>
                        <p:par>
                          <p:cTn id="57" fill="hold" nodeType="afterGroup">
                            <p:stCondLst>
                              <p:cond delay="6500"/>
                            </p:stCondLst>
                            <p:childTnLst>
                              <p:par>
                                <p:cTn id="58" presetID="22" presetClass="entr" presetSubtype="8" fill="hold" nodeType="afterEffect">
                                  <p:stCondLst>
                                    <p:cond delay="2000"/>
                                  </p:stCondLst>
                                  <p:childTnLst>
                                    <p:set>
                                      <p:cBhvr>
                                        <p:cTn id="59" dur="1" fill="hold">
                                          <p:stCondLst>
                                            <p:cond delay="0"/>
                                          </p:stCondLst>
                                        </p:cTn>
                                        <p:tgtEl>
                                          <p:spTgt spid="64564"/>
                                        </p:tgtEl>
                                        <p:attrNameLst>
                                          <p:attrName>style.visibility</p:attrName>
                                        </p:attrNameLst>
                                      </p:cBhvr>
                                      <p:to>
                                        <p:strVal val="visible"/>
                                      </p:to>
                                    </p:set>
                                    <p:animEffect transition="in" filter="wipe(left)">
                                      <p:cBhvr>
                                        <p:cTn id="60" dur="500"/>
                                        <p:tgtEl>
                                          <p:spTgt spid="64564"/>
                                        </p:tgtEl>
                                      </p:cBhvr>
                                    </p:animEffect>
                                  </p:childTnLst>
                                </p:cTn>
                              </p:par>
                            </p:childTnLst>
                          </p:cTn>
                        </p:par>
                        <p:par>
                          <p:cTn id="61" fill="hold" nodeType="afterGroup">
                            <p:stCondLst>
                              <p:cond delay="9000"/>
                            </p:stCondLst>
                            <p:childTnLst>
                              <p:par>
                                <p:cTn id="62" presetID="22" presetClass="entr" presetSubtype="8" fill="hold" nodeType="afterEffect">
                                  <p:stCondLst>
                                    <p:cond delay="2000"/>
                                  </p:stCondLst>
                                  <p:childTnLst>
                                    <p:set>
                                      <p:cBhvr>
                                        <p:cTn id="63" dur="1" fill="hold">
                                          <p:stCondLst>
                                            <p:cond delay="0"/>
                                          </p:stCondLst>
                                        </p:cTn>
                                        <p:tgtEl>
                                          <p:spTgt spid="64565"/>
                                        </p:tgtEl>
                                        <p:attrNameLst>
                                          <p:attrName>style.visibility</p:attrName>
                                        </p:attrNameLst>
                                      </p:cBhvr>
                                      <p:to>
                                        <p:strVal val="visible"/>
                                      </p:to>
                                    </p:set>
                                    <p:animEffect transition="in" filter="wipe(left)">
                                      <p:cBhvr>
                                        <p:cTn id="64" dur="500"/>
                                        <p:tgtEl>
                                          <p:spTgt spid="64565"/>
                                        </p:tgtEl>
                                      </p:cBhvr>
                                    </p:animEffect>
                                  </p:childTnLst>
                                </p:cTn>
                              </p:par>
                            </p:childTnLst>
                          </p:cTn>
                        </p:par>
                        <p:par>
                          <p:cTn id="65" fill="hold" nodeType="afterGroup">
                            <p:stCondLst>
                              <p:cond delay="11500"/>
                            </p:stCondLst>
                            <p:childTnLst>
                              <p:par>
                                <p:cTn id="66" presetID="22" presetClass="entr" presetSubtype="8" fill="hold" nodeType="afterEffect">
                                  <p:stCondLst>
                                    <p:cond delay="2000"/>
                                  </p:stCondLst>
                                  <p:childTnLst>
                                    <p:set>
                                      <p:cBhvr>
                                        <p:cTn id="67" dur="1" fill="hold">
                                          <p:stCondLst>
                                            <p:cond delay="0"/>
                                          </p:stCondLst>
                                        </p:cTn>
                                        <p:tgtEl>
                                          <p:spTgt spid="64566"/>
                                        </p:tgtEl>
                                        <p:attrNameLst>
                                          <p:attrName>style.visibility</p:attrName>
                                        </p:attrNameLst>
                                      </p:cBhvr>
                                      <p:to>
                                        <p:strVal val="visible"/>
                                      </p:to>
                                    </p:set>
                                    <p:animEffect transition="in" filter="wipe(left)">
                                      <p:cBhvr>
                                        <p:cTn id="68" dur="500"/>
                                        <p:tgtEl>
                                          <p:spTgt spid="64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autoUpdateAnimBg="0" advAuto="0"/>
      <p:bldP spid="64519" grpId="0" autoUpdateAnimBg="0"/>
      <p:bldP spid="64549" grpId="0" autoUpdateAnimBg="0"/>
      <p:bldP spid="64556" grpId="0" autoUpdateAnimBg="0"/>
      <p:bldP spid="64558" grpId="0" autoUpdateAnimBg="0"/>
      <p:bldP spid="64560" grpId="0" autoUpdateAnimBg="0"/>
      <p:bldP spid="64561" grpId="0" autoUpdateAnimBg="0"/>
      <p:bldP spid="64562" grpId="0" autoUpdateAnimBg="0"/>
      <p:bldP spid="64563"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A29BB38B-3933-45C8-8F5A-4F792B7E484D}"/>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66563" name="Rectangle 3">
            <a:extLst>
              <a:ext uri="{FF2B5EF4-FFF2-40B4-BE49-F238E27FC236}">
                <a16:creationId xmlns:a16="http://schemas.microsoft.com/office/drawing/2014/main" id="{B70DDF72-CF82-4FB8-A134-798E814F32D9}"/>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projectile is fired across level ground taking 6 s to travel from A to B.  The highest point reached is C.  Air resistance is negligible.</a:t>
            </a:r>
          </a:p>
        </p:txBody>
      </p:sp>
      <p:sp>
        <p:nvSpPr>
          <p:cNvPr id="66564" name="Text Box 4">
            <a:extLst>
              <a:ext uri="{FF2B5EF4-FFF2-40B4-BE49-F238E27FC236}">
                <a16:creationId xmlns:a16="http://schemas.microsoft.com/office/drawing/2014/main" id="{B78AB91E-0DF3-455C-9F25-87C7D5190F77}"/>
              </a:ext>
            </a:extLst>
          </p:cNvPr>
          <p:cNvSpPr txBox="1">
            <a:spLocks noChangeArrowheads="1"/>
          </p:cNvSpPr>
          <p:nvPr/>
        </p:nvSpPr>
        <p:spPr bwMode="auto">
          <a:xfrm>
            <a:off x="1143000" y="1600200"/>
            <a:ext cx="1933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46 continued</a:t>
            </a:r>
          </a:p>
        </p:txBody>
      </p:sp>
      <p:sp>
        <p:nvSpPr>
          <p:cNvPr id="66565" name="AutoShape 5">
            <a:hlinkClick r:id="" action="ppaction://hlinkshowjump?jump=firstslide" highlightClick="1" endSnd="1"/>
            <a:extLst>
              <a:ext uri="{FF2B5EF4-FFF2-40B4-BE49-F238E27FC236}">
                <a16:creationId xmlns:a16="http://schemas.microsoft.com/office/drawing/2014/main" id="{20CA3702-715B-4FB7-A3C1-27515B97DB5B}"/>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6" name="AutoShape 6">
            <a:hlinkClick r:id="" action="ppaction://hlinkshowjump?jump=previousslide" highlightClick="1" endSnd="1"/>
            <a:extLst>
              <a:ext uri="{FF2B5EF4-FFF2-40B4-BE49-F238E27FC236}">
                <a16:creationId xmlns:a16="http://schemas.microsoft.com/office/drawing/2014/main" id="{E38FD6A4-C684-491E-8FDC-06F17FDA89A1}"/>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7" name="Text Box 7">
            <a:extLst>
              <a:ext uri="{FF2B5EF4-FFF2-40B4-BE49-F238E27FC236}">
                <a16:creationId xmlns:a16="http://schemas.microsoft.com/office/drawing/2014/main" id="{F516EFEA-7C30-4780-9899-7415EE194092}"/>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66568" name="Text Box 8">
            <a:extLst>
              <a:ext uri="{FF2B5EF4-FFF2-40B4-BE49-F238E27FC236}">
                <a16:creationId xmlns:a16="http://schemas.microsoft.com/office/drawing/2014/main" id="{7C767A49-9355-49DB-BF71-3CB3313654E1}"/>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66569" name="AutoShape 9">
            <a:hlinkClick r:id="" action="ppaction://hlinkshowjump?jump=nextslide" highlightClick="1" endSnd="1"/>
            <a:extLst>
              <a:ext uri="{FF2B5EF4-FFF2-40B4-BE49-F238E27FC236}">
                <a16:creationId xmlns:a16="http://schemas.microsoft.com/office/drawing/2014/main" id="{D1E7F413-7EB7-41F6-BB39-1F49ADD73050}"/>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nvGrpSpPr>
          <p:cNvPr id="66570" name="Group 10">
            <a:extLst>
              <a:ext uri="{FF2B5EF4-FFF2-40B4-BE49-F238E27FC236}">
                <a16:creationId xmlns:a16="http://schemas.microsoft.com/office/drawing/2014/main" id="{D60EE7E3-D4A9-4488-960C-B7D34C57A24B}"/>
              </a:ext>
            </a:extLst>
          </p:cNvPr>
          <p:cNvGrpSpPr>
            <a:grpSpLocks/>
          </p:cNvGrpSpPr>
          <p:nvPr/>
        </p:nvGrpSpPr>
        <p:grpSpPr bwMode="auto">
          <a:xfrm>
            <a:off x="1235075" y="2805113"/>
            <a:ext cx="7778750" cy="1477962"/>
            <a:chOff x="778" y="1767"/>
            <a:chExt cx="4900" cy="931"/>
          </a:xfrm>
        </p:grpSpPr>
        <p:grpSp>
          <p:nvGrpSpPr>
            <p:cNvPr id="66571" name="Group 11">
              <a:extLst>
                <a:ext uri="{FF2B5EF4-FFF2-40B4-BE49-F238E27FC236}">
                  <a16:creationId xmlns:a16="http://schemas.microsoft.com/office/drawing/2014/main" id="{21FB3D20-ABA0-4A6A-B356-DB151DB7C2D2}"/>
                </a:ext>
              </a:extLst>
            </p:cNvPr>
            <p:cNvGrpSpPr>
              <a:grpSpLocks/>
            </p:cNvGrpSpPr>
            <p:nvPr/>
          </p:nvGrpSpPr>
          <p:grpSpPr bwMode="auto">
            <a:xfrm>
              <a:off x="778" y="1767"/>
              <a:ext cx="2016" cy="627"/>
              <a:chOff x="778" y="1767"/>
              <a:chExt cx="2656" cy="761"/>
            </a:xfrm>
          </p:grpSpPr>
          <p:sp>
            <p:nvSpPr>
              <p:cNvPr id="66572" name="Line 12">
                <a:extLst>
                  <a:ext uri="{FF2B5EF4-FFF2-40B4-BE49-F238E27FC236}">
                    <a16:creationId xmlns:a16="http://schemas.microsoft.com/office/drawing/2014/main" id="{9B35A3FE-C248-49ED-B790-372AA38C2DF0}"/>
                  </a:ext>
                </a:extLst>
              </p:cNvPr>
              <p:cNvSpPr>
                <a:spLocks noChangeShapeType="1"/>
              </p:cNvSpPr>
              <p:nvPr/>
            </p:nvSpPr>
            <p:spPr bwMode="auto">
              <a:xfrm>
                <a:off x="778" y="2247"/>
                <a:ext cx="265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73" name="Arc 13">
                <a:extLst>
                  <a:ext uri="{FF2B5EF4-FFF2-40B4-BE49-F238E27FC236}">
                    <a16:creationId xmlns:a16="http://schemas.microsoft.com/office/drawing/2014/main" id="{2E0A2D0D-DA9E-4A69-BEAD-15BE52BD2C75}"/>
                  </a:ext>
                </a:extLst>
              </p:cNvPr>
              <p:cNvSpPr>
                <a:spLocks/>
              </p:cNvSpPr>
              <p:nvPr/>
            </p:nvSpPr>
            <p:spPr bwMode="auto">
              <a:xfrm>
                <a:off x="1191" y="1961"/>
                <a:ext cx="1692" cy="392"/>
              </a:xfrm>
              <a:custGeom>
                <a:avLst/>
                <a:gdLst>
                  <a:gd name="G0" fmla="+- 20767 0 0"/>
                  <a:gd name="G1" fmla="+- 21600 0 0"/>
                  <a:gd name="G2" fmla="+- 21600 0 0"/>
                  <a:gd name="T0" fmla="*/ 0 w 41459"/>
                  <a:gd name="T1" fmla="*/ 15659 h 21600"/>
                  <a:gd name="T2" fmla="*/ 41459 w 41459"/>
                  <a:gd name="T3" fmla="*/ 15402 h 21600"/>
                  <a:gd name="T4" fmla="*/ 20767 w 41459"/>
                  <a:gd name="T5" fmla="*/ 21600 h 21600"/>
                </a:gdLst>
                <a:ahLst/>
                <a:cxnLst>
                  <a:cxn ang="0">
                    <a:pos x="T0" y="T1"/>
                  </a:cxn>
                  <a:cxn ang="0">
                    <a:pos x="T2" y="T3"/>
                  </a:cxn>
                  <a:cxn ang="0">
                    <a:pos x="T4" y="T5"/>
                  </a:cxn>
                </a:cxnLst>
                <a:rect l="0" t="0" r="r" b="b"/>
                <a:pathLst>
                  <a:path w="41459" h="21600" fill="none" extrusionOk="0">
                    <a:moveTo>
                      <a:pt x="0" y="15659"/>
                    </a:moveTo>
                    <a:cubicBezTo>
                      <a:pt x="2651" y="6389"/>
                      <a:pt x="11125" y="0"/>
                      <a:pt x="20767" y="0"/>
                    </a:cubicBezTo>
                    <a:cubicBezTo>
                      <a:pt x="30309" y="0"/>
                      <a:pt x="38720" y="6261"/>
                      <a:pt x="41458" y="15402"/>
                    </a:cubicBezTo>
                  </a:path>
                  <a:path w="41459" h="21600" stroke="0" extrusionOk="0">
                    <a:moveTo>
                      <a:pt x="0" y="15659"/>
                    </a:moveTo>
                    <a:cubicBezTo>
                      <a:pt x="2651" y="6389"/>
                      <a:pt x="11125" y="0"/>
                      <a:pt x="20767" y="0"/>
                    </a:cubicBezTo>
                    <a:cubicBezTo>
                      <a:pt x="30309" y="0"/>
                      <a:pt x="38720" y="6261"/>
                      <a:pt x="41458" y="15402"/>
                    </a:cubicBezTo>
                    <a:lnTo>
                      <a:pt x="20767"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74" name="Text Box 14">
                <a:extLst>
                  <a:ext uri="{FF2B5EF4-FFF2-40B4-BE49-F238E27FC236}">
                    <a16:creationId xmlns:a16="http://schemas.microsoft.com/office/drawing/2014/main" id="{F7FF4241-2432-4968-9729-AB1C5060BFF3}"/>
                  </a:ext>
                </a:extLst>
              </p:cNvPr>
              <p:cNvSpPr txBox="1">
                <a:spLocks noChangeArrowheads="1"/>
              </p:cNvSpPr>
              <p:nvPr/>
            </p:nvSpPr>
            <p:spPr bwMode="auto">
              <a:xfrm>
                <a:off x="1067" y="2248"/>
                <a:ext cx="375"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000000"/>
                    </a:solidFill>
                  </a:rPr>
                  <a:t>A</a:t>
                </a:r>
              </a:p>
            </p:txBody>
          </p:sp>
          <p:sp>
            <p:nvSpPr>
              <p:cNvPr id="66575" name="Text Box 15">
                <a:extLst>
                  <a:ext uri="{FF2B5EF4-FFF2-40B4-BE49-F238E27FC236}">
                    <a16:creationId xmlns:a16="http://schemas.microsoft.com/office/drawing/2014/main" id="{4A2B2E01-7EC5-4F4D-9527-03AD79C19E5B}"/>
                  </a:ext>
                </a:extLst>
              </p:cNvPr>
              <p:cNvSpPr txBox="1">
                <a:spLocks noChangeArrowheads="1"/>
              </p:cNvSpPr>
              <p:nvPr/>
            </p:nvSpPr>
            <p:spPr bwMode="auto">
              <a:xfrm>
                <a:off x="1937" y="1767"/>
                <a:ext cx="377"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000000"/>
                    </a:solidFill>
                  </a:rPr>
                  <a:t>C</a:t>
                </a:r>
              </a:p>
            </p:txBody>
          </p:sp>
          <p:sp>
            <p:nvSpPr>
              <p:cNvPr id="66576" name="Text Box 16">
                <a:extLst>
                  <a:ext uri="{FF2B5EF4-FFF2-40B4-BE49-F238E27FC236}">
                    <a16:creationId xmlns:a16="http://schemas.microsoft.com/office/drawing/2014/main" id="{E78B0AE0-9828-43D7-9DF3-6AA31F35C038}"/>
                  </a:ext>
                </a:extLst>
              </p:cNvPr>
              <p:cNvSpPr txBox="1">
                <a:spLocks noChangeArrowheads="1"/>
              </p:cNvSpPr>
              <p:nvPr/>
            </p:nvSpPr>
            <p:spPr bwMode="auto">
              <a:xfrm>
                <a:off x="2794" y="2247"/>
                <a:ext cx="377"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000000"/>
                    </a:solidFill>
                  </a:rPr>
                  <a:t>B</a:t>
                </a:r>
              </a:p>
            </p:txBody>
          </p:sp>
          <p:sp>
            <p:nvSpPr>
              <p:cNvPr id="66577" name="Oval 17">
                <a:extLst>
                  <a:ext uri="{FF2B5EF4-FFF2-40B4-BE49-F238E27FC236}">
                    <a16:creationId xmlns:a16="http://schemas.microsoft.com/office/drawing/2014/main" id="{A669F66A-E364-43D0-AE37-2D3D9615DBBF}"/>
                  </a:ext>
                </a:extLst>
              </p:cNvPr>
              <p:cNvSpPr>
                <a:spLocks noChangeArrowheads="1"/>
              </p:cNvSpPr>
              <p:nvPr/>
            </p:nvSpPr>
            <p:spPr bwMode="auto">
              <a:xfrm>
                <a:off x="1170" y="2199"/>
                <a:ext cx="47" cy="48"/>
              </a:xfrm>
              <a:prstGeom prst="ellipse">
                <a:avLst/>
              </a:prstGeom>
              <a:solidFill>
                <a:srgbClr val="00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78" name="Line 18">
                <a:extLst>
                  <a:ext uri="{FF2B5EF4-FFF2-40B4-BE49-F238E27FC236}">
                    <a16:creationId xmlns:a16="http://schemas.microsoft.com/office/drawing/2014/main" id="{EFEB6E22-23C9-4A28-8C2B-B7BEF1B38AD1}"/>
                  </a:ext>
                </a:extLst>
              </p:cNvPr>
              <p:cNvSpPr>
                <a:spLocks noChangeShapeType="1"/>
              </p:cNvSpPr>
              <p:nvPr/>
            </p:nvSpPr>
            <p:spPr bwMode="auto">
              <a:xfrm flipV="1">
                <a:off x="1217" y="2015"/>
                <a:ext cx="200" cy="184"/>
              </a:xfrm>
              <a:prstGeom prst="line">
                <a:avLst/>
              </a:prstGeom>
              <a:noFill/>
              <a:ln w="9525">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66579" name="Line 19">
              <a:extLst>
                <a:ext uri="{FF2B5EF4-FFF2-40B4-BE49-F238E27FC236}">
                  <a16:creationId xmlns:a16="http://schemas.microsoft.com/office/drawing/2014/main" id="{D845ECB2-62E1-40DC-85AE-E3BEEDF26B86}"/>
                </a:ext>
              </a:extLst>
            </p:cNvPr>
            <p:cNvSpPr>
              <a:spLocks noChangeShapeType="1"/>
            </p:cNvSpPr>
            <p:nvPr/>
          </p:nvSpPr>
          <p:spPr bwMode="auto">
            <a:xfrm>
              <a:off x="3083" y="1899"/>
              <a:ext cx="1" cy="754"/>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80" name="Line 20">
              <a:extLst>
                <a:ext uri="{FF2B5EF4-FFF2-40B4-BE49-F238E27FC236}">
                  <a16:creationId xmlns:a16="http://schemas.microsoft.com/office/drawing/2014/main" id="{A2900778-5528-4808-8148-3D3720365346}"/>
                </a:ext>
              </a:extLst>
            </p:cNvPr>
            <p:cNvSpPr>
              <a:spLocks noChangeShapeType="1"/>
            </p:cNvSpPr>
            <p:nvPr/>
          </p:nvSpPr>
          <p:spPr bwMode="auto">
            <a:xfrm flipH="1">
              <a:off x="3083" y="2313"/>
              <a:ext cx="873" cy="2"/>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81" name="Text Box 21">
              <a:extLst>
                <a:ext uri="{FF2B5EF4-FFF2-40B4-BE49-F238E27FC236}">
                  <a16:creationId xmlns:a16="http://schemas.microsoft.com/office/drawing/2014/main" id="{3945033E-B6A9-45AC-83D2-B2BD224D0A81}"/>
                </a:ext>
              </a:extLst>
            </p:cNvPr>
            <p:cNvSpPr txBox="1">
              <a:spLocks noChangeArrowheads="1"/>
            </p:cNvSpPr>
            <p:nvPr/>
          </p:nvSpPr>
          <p:spPr bwMode="auto">
            <a:xfrm>
              <a:off x="2970" y="2241"/>
              <a:ext cx="19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0</a:t>
              </a:r>
            </a:p>
          </p:txBody>
        </p:sp>
        <p:sp>
          <p:nvSpPr>
            <p:cNvPr id="66582" name="Text Box 22">
              <a:extLst>
                <a:ext uri="{FF2B5EF4-FFF2-40B4-BE49-F238E27FC236}">
                  <a16:creationId xmlns:a16="http://schemas.microsoft.com/office/drawing/2014/main" id="{59288474-69BE-4021-8DC1-40D881B7F936}"/>
                </a:ext>
              </a:extLst>
            </p:cNvPr>
            <p:cNvSpPr txBox="1">
              <a:spLocks noChangeArrowheads="1"/>
            </p:cNvSpPr>
            <p:nvPr/>
          </p:nvSpPr>
          <p:spPr bwMode="auto">
            <a:xfrm>
              <a:off x="3366" y="2134"/>
              <a:ext cx="198"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 3</a:t>
              </a:r>
            </a:p>
          </p:txBody>
        </p:sp>
        <p:sp>
          <p:nvSpPr>
            <p:cNvPr id="66583" name="Text Box 23">
              <a:extLst>
                <a:ext uri="{FF2B5EF4-FFF2-40B4-BE49-F238E27FC236}">
                  <a16:creationId xmlns:a16="http://schemas.microsoft.com/office/drawing/2014/main" id="{E6AB6364-23F0-4228-985E-474D239AD8BD}"/>
                </a:ext>
              </a:extLst>
            </p:cNvPr>
            <p:cNvSpPr txBox="1">
              <a:spLocks noChangeArrowheads="1"/>
            </p:cNvSpPr>
            <p:nvPr/>
          </p:nvSpPr>
          <p:spPr bwMode="auto">
            <a:xfrm>
              <a:off x="3787" y="2268"/>
              <a:ext cx="19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6</a:t>
              </a:r>
            </a:p>
          </p:txBody>
        </p:sp>
        <p:sp>
          <p:nvSpPr>
            <p:cNvPr id="66584" name="Text Box 24">
              <a:extLst>
                <a:ext uri="{FF2B5EF4-FFF2-40B4-BE49-F238E27FC236}">
                  <a16:creationId xmlns:a16="http://schemas.microsoft.com/office/drawing/2014/main" id="{8B733A01-B652-4D82-A598-2C5FF743DD2E}"/>
                </a:ext>
              </a:extLst>
            </p:cNvPr>
            <p:cNvSpPr txBox="1">
              <a:spLocks noChangeArrowheads="1"/>
            </p:cNvSpPr>
            <p:nvPr/>
          </p:nvSpPr>
          <p:spPr bwMode="auto">
            <a:xfrm>
              <a:off x="2675" y="1776"/>
              <a:ext cx="59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v</a:t>
              </a:r>
              <a:r>
                <a:rPr lang="en-US" altLang="en-US" sz="1400" baseline="-25000"/>
                <a:t>H</a:t>
              </a:r>
              <a:r>
                <a:rPr lang="en-US" altLang="en-US" sz="1400"/>
                <a:t> / m s</a:t>
              </a:r>
              <a:r>
                <a:rPr lang="en-US" altLang="en-US" sz="1400" baseline="38000"/>
                <a:t>-1</a:t>
              </a:r>
              <a:endParaRPr lang="en-US" altLang="en-US" sz="1400"/>
            </a:p>
          </p:txBody>
        </p:sp>
        <p:sp>
          <p:nvSpPr>
            <p:cNvPr id="66585" name="Text Box 25">
              <a:extLst>
                <a:ext uri="{FF2B5EF4-FFF2-40B4-BE49-F238E27FC236}">
                  <a16:creationId xmlns:a16="http://schemas.microsoft.com/office/drawing/2014/main" id="{F809DB9F-76B4-44E4-8916-3BE9AB2D1BFF}"/>
                </a:ext>
              </a:extLst>
            </p:cNvPr>
            <p:cNvSpPr txBox="1">
              <a:spLocks noChangeArrowheads="1"/>
            </p:cNvSpPr>
            <p:nvPr/>
          </p:nvSpPr>
          <p:spPr bwMode="auto">
            <a:xfrm>
              <a:off x="3880" y="2268"/>
              <a:ext cx="34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t / s</a:t>
              </a:r>
            </a:p>
          </p:txBody>
        </p:sp>
        <p:sp>
          <p:nvSpPr>
            <p:cNvPr id="66586" name="Line 26">
              <a:extLst>
                <a:ext uri="{FF2B5EF4-FFF2-40B4-BE49-F238E27FC236}">
                  <a16:creationId xmlns:a16="http://schemas.microsoft.com/office/drawing/2014/main" id="{256F40D7-2BFB-4587-A0B3-F6B29E1E8E1A}"/>
                </a:ext>
              </a:extLst>
            </p:cNvPr>
            <p:cNvSpPr>
              <a:spLocks noChangeShapeType="1"/>
            </p:cNvSpPr>
            <p:nvPr/>
          </p:nvSpPr>
          <p:spPr bwMode="auto">
            <a:xfrm flipV="1">
              <a:off x="3083" y="2008"/>
              <a:ext cx="797" cy="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87" name="Text Box 27">
              <a:extLst>
                <a:ext uri="{FF2B5EF4-FFF2-40B4-BE49-F238E27FC236}">
                  <a16:creationId xmlns:a16="http://schemas.microsoft.com/office/drawing/2014/main" id="{4D704B29-946E-4868-B85E-37FA79515DA2}"/>
                </a:ext>
              </a:extLst>
            </p:cNvPr>
            <p:cNvSpPr txBox="1">
              <a:spLocks noChangeArrowheads="1"/>
            </p:cNvSpPr>
            <p:nvPr/>
          </p:nvSpPr>
          <p:spPr bwMode="auto">
            <a:xfrm>
              <a:off x="2794" y="1923"/>
              <a:ext cx="35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40</a:t>
              </a:r>
            </a:p>
          </p:txBody>
        </p:sp>
        <p:sp>
          <p:nvSpPr>
            <p:cNvPr id="66588" name="Line 28">
              <a:extLst>
                <a:ext uri="{FF2B5EF4-FFF2-40B4-BE49-F238E27FC236}">
                  <a16:creationId xmlns:a16="http://schemas.microsoft.com/office/drawing/2014/main" id="{00215F29-8313-4CC7-A0BC-8FC2A09A5BAA}"/>
                </a:ext>
              </a:extLst>
            </p:cNvPr>
            <p:cNvSpPr>
              <a:spLocks noChangeShapeType="1"/>
            </p:cNvSpPr>
            <p:nvPr/>
          </p:nvSpPr>
          <p:spPr bwMode="auto">
            <a:xfrm>
              <a:off x="4458" y="1890"/>
              <a:ext cx="1" cy="754"/>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89" name="Line 29">
              <a:extLst>
                <a:ext uri="{FF2B5EF4-FFF2-40B4-BE49-F238E27FC236}">
                  <a16:creationId xmlns:a16="http://schemas.microsoft.com/office/drawing/2014/main" id="{283E28FA-9B23-4F36-A601-196EC5B4DCDB}"/>
                </a:ext>
              </a:extLst>
            </p:cNvPr>
            <p:cNvSpPr>
              <a:spLocks noChangeShapeType="1"/>
            </p:cNvSpPr>
            <p:nvPr/>
          </p:nvSpPr>
          <p:spPr bwMode="auto">
            <a:xfrm flipH="1">
              <a:off x="4458" y="2304"/>
              <a:ext cx="874" cy="2"/>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90" name="Text Box 30">
              <a:extLst>
                <a:ext uri="{FF2B5EF4-FFF2-40B4-BE49-F238E27FC236}">
                  <a16:creationId xmlns:a16="http://schemas.microsoft.com/office/drawing/2014/main" id="{8A19D2C0-CBD8-43CB-91C3-E54BFF60A02B}"/>
                </a:ext>
              </a:extLst>
            </p:cNvPr>
            <p:cNvSpPr txBox="1">
              <a:spLocks noChangeArrowheads="1"/>
            </p:cNvSpPr>
            <p:nvPr/>
          </p:nvSpPr>
          <p:spPr bwMode="auto">
            <a:xfrm>
              <a:off x="4345" y="2231"/>
              <a:ext cx="19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0</a:t>
              </a:r>
            </a:p>
          </p:txBody>
        </p:sp>
        <p:sp>
          <p:nvSpPr>
            <p:cNvPr id="66591" name="Text Box 31">
              <a:extLst>
                <a:ext uri="{FF2B5EF4-FFF2-40B4-BE49-F238E27FC236}">
                  <a16:creationId xmlns:a16="http://schemas.microsoft.com/office/drawing/2014/main" id="{252FAAE8-3C98-4E81-8BA8-735F52A161F8}"/>
                </a:ext>
              </a:extLst>
            </p:cNvPr>
            <p:cNvSpPr txBox="1">
              <a:spLocks noChangeArrowheads="1"/>
            </p:cNvSpPr>
            <p:nvPr/>
          </p:nvSpPr>
          <p:spPr bwMode="auto">
            <a:xfrm>
              <a:off x="4741" y="2134"/>
              <a:ext cx="198"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 3</a:t>
              </a:r>
            </a:p>
          </p:txBody>
        </p:sp>
        <p:sp>
          <p:nvSpPr>
            <p:cNvPr id="66592" name="Text Box 32">
              <a:extLst>
                <a:ext uri="{FF2B5EF4-FFF2-40B4-BE49-F238E27FC236}">
                  <a16:creationId xmlns:a16="http://schemas.microsoft.com/office/drawing/2014/main" id="{6F81DA10-17D8-4F49-8631-A192094E3F38}"/>
                </a:ext>
              </a:extLst>
            </p:cNvPr>
            <p:cNvSpPr txBox="1">
              <a:spLocks noChangeArrowheads="1"/>
            </p:cNvSpPr>
            <p:nvPr/>
          </p:nvSpPr>
          <p:spPr bwMode="auto">
            <a:xfrm>
              <a:off x="5134" y="2268"/>
              <a:ext cx="19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6</a:t>
              </a:r>
            </a:p>
          </p:txBody>
        </p:sp>
        <p:sp>
          <p:nvSpPr>
            <p:cNvPr id="66593" name="Text Box 33">
              <a:extLst>
                <a:ext uri="{FF2B5EF4-FFF2-40B4-BE49-F238E27FC236}">
                  <a16:creationId xmlns:a16="http://schemas.microsoft.com/office/drawing/2014/main" id="{F1F50CB3-01FA-4ACA-A60C-209198F3E35E}"/>
                </a:ext>
              </a:extLst>
            </p:cNvPr>
            <p:cNvSpPr txBox="1">
              <a:spLocks noChangeArrowheads="1"/>
            </p:cNvSpPr>
            <p:nvPr/>
          </p:nvSpPr>
          <p:spPr bwMode="auto">
            <a:xfrm>
              <a:off x="4050" y="1767"/>
              <a:ext cx="69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v</a:t>
              </a:r>
              <a:r>
                <a:rPr lang="en-US" altLang="en-US" sz="1400" baseline="-25000"/>
                <a:t>v</a:t>
              </a:r>
              <a:r>
                <a:rPr lang="en-US" altLang="en-US" sz="1400"/>
                <a:t> / m s</a:t>
              </a:r>
              <a:r>
                <a:rPr lang="en-US" altLang="en-US" sz="1400" baseline="38000"/>
                <a:t>-1</a:t>
              </a:r>
              <a:endParaRPr lang="en-US" altLang="en-US" sz="1400"/>
            </a:p>
          </p:txBody>
        </p:sp>
        <p:sp>
          <p:nvSpPr>
            <p:cNvPr id="66594" name="Text Box 34">
              <a:extLst>
                <a:ext uri="{FF2B5EF4-FFF2-40B4-BE49-F238E27FC236}">
                  <a16:creationId xmlns:a16="http://schemas.microsoft.com/office/drawing/2014/main" id="{EB11207B-32E1-4F73-A8A2-BCF497242C94}"/>
                </a:ext>
              </a:extLst>
            </p:cNvPr>
            <p:cNvSpPr txBox="1">
              <a:spLocks noChangeArrowheads="1"/>
            </p:cNvSpPr>
            <p:nvPr/>
          </p:nvSpPr>
          <p:spPr bwMode="auto">
            <a:xfrm>
              <a:off x="5332" y="2268"/>
              <a:ext cx="34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t / s</a:t>
              </a:r>
            </a:p>
          </p:txBody>
        </p:sp>
        <p:sp>
          <p:nvSpPr>
            <p:cNvPr id="66595" name="Line 35">
              <a:extLst>
                <a:ext uri="{FF2B5EF4-FFF2-40B4-BE49-F238E27FC236}">
                  <a16:creationId xmlns:a16="http://schemas.microsoft.com/office/drawing/2014/main" id="{137416A7-A3AB-4704-895D-C2FEFEC596F9}"/>
                </a:ext>
              </a:extLst>
            </p:cNvPr>
            <p:cNvSpPr>
              <a:spLocks noChangeShapeType="1"/>
            </p:cNvSpPr>
            <p:nvPr/>
          </p:nvSpPr>
          <p:spPr bwMode="auto">
            <a:xfrm>
              <a:off x="4458" y="2000"/>
              <a:ext cx="797" cy="6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96" name="Text Box 36">
              <a:extLst>
                <a:ext uri="{FF2B5EF4-FFF2-40B4-BE49-F238E27FC236}">
                  <a16:creationId xmlns:a16="http://schemas.microsoft.com/office/drawing/2014/main" id="{917F66BC-445A-449C-8FE8-68138CB2E90A}"/>
                </a:ext>
              </a:extLst>
            </p:cNvPr>
            <p:cNvSpPr txBox="1">
              <a:spLocks noChangeArrowheads="1"/>
            </p:cNvSpPr>
            <p:nvPr/>
          </p:nvSpPr>
          <p:spPr bwMode="auto">
            <a:xfrm>
              <a:off x="4223" y="1914"/>
              <a:ext cx="297"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30</a:t>
              </a:r>
            </a:p>
          </p:txBody>
        </p:sp>
        <p:sp>
          <p:nvSpPr>
            <p:cNvPr id="66597" name="Text Box 37">
              <a:extLst>
                <a:ext uri="{FF2B5EF4-FFF2-40B4-BE49-F238E27FC236}">
                  <a16:creationId xmlns:a16="http://schemas.microsoft.com/office/drawing/2014/main" id="{F68D5D6F-7333-41B9-AE2A-F88320260637}"/>
                </a:ext>
              </a:extLst>
            </p:cNvPr>
            <p:cNvSpPr txBox="1">
              <a:spLocks noChangeArrowheads="1"/>
            </p:cNvSpPr>
            <p:nvPr/>
          </p:nvSpPr>
          <p:spPr bwMode="auto">
            <a:xfrm>
              <a:off x="4223" y="2506"/>
              <a:ext cx="26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-30</a:t>
              </a:r>
            </a:p>
          </p:txBody>
        </p:sp>
      </p:grpSp>
      <p:sp>
        <p:nvSpPr>
          <p:cNvPr id="66598" name="Rectangle 38">
            <a:extLst>
              <a:ext uri="{FF2B5EF4-FFF2-40B4-BE49-F238E27FC236}">
                <a16:creationId xmlns:a16="http://schemas.microsoft.com/office/drawing/2014/main" id="{77D5E1C6-483B-47A9-9F8E-88C7FE34FACA}"/>
              </a:ext>
            </a:extLst>
          </p:cNvPr>
          <p:cNvSpPr>
            <a:spLocks noChangeArrowheads="1"/>
          </p:cNvSpPr>
          <p:nvPr/>
        </p:nvSpPr>
        <p:spPr bwMode="auto">
          <a:xfrm>
            <a:off x="1258888" y="4184650"/>
            <a:ext cx="77327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t>c) Find the speed at position C.  Explain why this is the smallest speed of the projectile.</a:t>
            </a:r>
          </a:p>
        </p:txBody>
      </p:sp>
      <p:sp>
        <p:nvSpPr>
          <p:cNvPr id="66611" name="Rectangle 51">
            <a:extLst>
              <a:ext uri="{FF2B5EF4-FFF2-40B4-BE49-F238E27FC236}">
                <a16:creationId xmlns:a16="http://schemas.microsoft.com/office/drawing/2014/main" id="{81C739D8-B7A4-4D58-AEEE-EE0813CAC844}"/>
              </a:ext>
            </a:extLst>
          </p:cNvPr>
          <p:cNvSpPr>
            <a:spLocks noChangeArrowheads="1"/>
          </p:cNvSpPr>
          <p:nvPr/>
        </p:nvSpPr>
        <p:spPr bwMode="auto">
          <a:xfrm>
            <a:off x="1511300" y="4489450"/>
            <a:ext cx="41465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solidFill>
                  <a:srgbClr val="FF3300"/>
                </a:solidFill>
              </a:rPr>
              <a:t>The  speed at C is 40 m s</a:t>
            </a:r>
            <a:r>
              <a:rPr lang="en-US" altLang="en-US" sz="1400" baseline="38000">
                <a:solidFill>
                  <a:srgbClr val="FF3300"/>
                </a:solidFill>
              </a:rPr>
              <a:t>-1   </a:t>
            </a:r>
            <a:r>
              <a:rPr lang="en-US" altLang="en-US" sz="1400">
                <a:solidFill>
                  <a:srgbClr val="FF3300"/>
                </a:solidFill>
              </a:rPr>
              <a:t>( The vertical speed is zero)</a:t>
            </a:r>
            <a:endParaRPr lang="en-US" altLang="en-US" sz="1400" baseline="38000"/>
          </a:p>
        </p:txBody>
      </p:sp>
      <p:sp>
        <p:nvSpPr>
          <p:cNvPr id="66612" name="Rectangle 52">
            <a:extLst>
              <a:ext uri="{FF2B5EF4-FFF2-40B4-BE49-F238E27FC236}">
                <a16:creationId xmlns:a16="http://schemas.microsoft.com/office/drawing/2014/main" id="{301A1228-720E-4B2D-8A33-01149CA602F1}"/>
              </a:ext>
            </a:extLst>
          </p:cNvPr>
          <p:cNvSpPr>
            <a:spLocks noChangeArrowheads="1"/>
          </p:cNvSpPr>
          <p:nvPr/>
        </p:nvSpPr>
        <p:spPr bwMode="auto">
          <a:xfrm>
            <a:off x="1281113" y="4724400"/>
            <a:ext cx="77327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t>d)  Calculate the height above the ground of point C. </a:t>
            </a:r>
          </a:p>
        </p:txBody>
      </p:sp>
      <p:graphicFrame>
        <p:nvGraphicFramePr>
          <p:cNvPr id="66613" name="Object 53">
            <a:extLst>
              <a:ext uri="{FF2B5EF4-FFF2-40B4-BE49-F238E27FC236}">
                <a16:creationId xmlns:a16="http://schemas.microsoft.com/office/drawing/2014/main" id="{22BB03C1-7CCE-4E4B-976C-73A3319E7158}"/>
              </a:ext>
            </a:extLst>
          </p:cNvPr>
          <p:cNvGraphicFramePr>
            <a:graphicFrameLocks noChangeAspect="1"/>
          </p:cNvGraphicFramePr>
          <p:nvPr/>
        </p:nvGraphicFramePr>
        <p:xfrm>
          <a:off x="2011363" y="5267325"/>
          <a:ext cx="1125537" cy="1454150"/>
        </p:xfrm>
        <a:graphic>
          <a:graphicData uri="http://schemas.openxmlformats.org/presentationml/2006/ole">
            <mc:AlternateContent xmlns:mc="http://schemas.openxmlformats.org/markup-compatibility/2006">
              <mc:Choice xmlns:v="urn:schemas-microsoft-com:vml" Requires="v">
                <p:oleObj name="Equation" r:id="rId9" imgW="1688760" imgH="2184120" progId="Equation.3">
                  <p:embed/>
                </p:oleObj>
              </mc:Choice>
              <mc:Fallback>
                <p:oleObj name="Equation" r:id="rId9" imgW="1688760" imgH="2184120" progId="Equation.3">
                  <p:embed/>
                  <p:pic>
                    <p:nvPicPr>
                      <p:cNvPr id="0" name="Object 5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11363" y="5267325"/>
                        <a:ext cx="1125537" cy="1454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614" name="Text Box 54">
            <a:extLst>
              <a:ext uri="{FF2B5EF4-FFF2-40B4-BE49-F238E27FC236}">
                <a16:creationId xmlns:a16="http://schemas.microsoft.com/office/drawing/2014/main" id="{E8C1CE99-7720-4C76-AFA1-79AA81CB2235}"/>
              </a:ext>
            </a:extLst>
          </p:cNvPr>
          <p:cNvSpPr txBox="1">
            <a:spLocks noChangeArrowheads="1"/>
          </p:cNvSpPr>
          <p:nvPr/>
        </p:nvSpPr>
        <p:spPr bwMode="auto">
          <a:xfrm>
            <a:off x="2892425" y="5029200"/>
            <a:ext cx="5257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3300"/>
                </a:solidFill>
              </a:rPr>
              <a:t>Consider the vertical motion of the projectile</a:t>
            </a:r>
            <a:endParaRPr lang="en-US" altLang="en-US" sz="1400"/>
          </a:p>
        </p:txBody>
      </p:sp>
      <p:graphicFrame>
        <p:nvGraphicFramePr>
          <p:cNvPr id="66615" name="Object 55">
            <a:extLst>
              <a:ext uri="{FF2B5EF4-FFF2-40B4-BE49-F238E27FC236}">
                <a16:creationId xmlns:a16="http://schemas.microsoft.com/office/drawing/2014/main" id="{1CB10935-7DC5-453C-A398-4A78DE6415EA}"/>
              </a:ext>
            </a:extLst>
          </p:cNvPr>
          <p:cNvGraphicFramePr>
            <a:graphicFrameLocks noChangeAspect="1"/>
          </p:cNvGraphicFramePr>
          <p:nvPr/>
        </p:nvGraphicFramePr>
        <p:xfrm>
          <a:off x="3771900" y="5334000"/>
          <a:ext cx="1220788" cy="533400"/>
        </p:xfrm>
        <a:graphic>
          <a:graphicData uri="http://schemas.openxmlformats.org/presentationml/2006/ole">
            <mc:AlternateContent xmlns:mc="http://schemas.openxmlformats.org/markup-compatibility/2006">
              <mc:Choice xmlns:v="urn:schemas-microsoft-com:vml" Requires="v">
                <p:oleObj name="Equation" r:id="rId11" imgW="1574640" imgH="723600" progId="Equation.3">
                  <p:embed/>
                </p:oleObj>
              </mc:Choice>
              <mc:Fallback>
                <p:oleObj name="Equation" r:id="rId11" imgW="1574640" imgH="723600" progId="Equation.3">
                  <p:embed/>
                  <p:pic>
                    <p:nvPicPr>
                      <p:cNvPr id="0" name="Object 5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71900" y="5334000"/>
                        <a:ext cx="1220788"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616" name="Object 56">
            <a:extLst>
              <a:ext uri="{FF2B5EF4-FFF2-40B4-BE49-F238E27FC236}">
                <a16:creationId xmlns:a16="http://schemas.microsoft.com/office/drawing/2014/main" id="{09AD4A28-1EB3-4C7A-B7FC-B17FDBC36A3B}"/>
              </a:ext>
            </a:extLst>
          </p:cNvPr>
          <p:cNvGraphicFramePr>
            <a:graphicFrameLocks noChangeAspect="1"/>
          </p:cNvGraphicFramePr>
          <p:nvPr/>
        </p:nvGraphicFramePr>
        <p:xfrm>
          <a:off x="3640138" y="5943600"/>
          <a:ext cx="2371725" cy="533400"/>
        </p:xfrm>
        <a:graphic>
          <a:graphicData uri="http://schemas.openxmlformats.org/presentationml/2006/ole">
            <mc:AlternateContent xmlns:mc="http://schemas.openxmlformats.org/markup-compatibility/2006">
              <mc:Choice xmlns:v="urn:schemas-microsoft-com:vml" Requires="v">
                <p:oleObj name="Equation" r:id="rId13" imgW="3060360" imgH="723600" progId="Equation.3">
                  <p:embed/>
                </p:oleObj>
              </mc:Choice>
              <mc:Fallback>
                <p:oleObj name="Equation" r:id="rId13" imgW="3060360" imgH="723600" progId="Equation.3">
                  <p:embed/>
                  <p:pic>
                    <p:nvPicPr>
                      <p:cNvPr id="0" name="Object 5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40138" y="5943600"/>
                        <a:ext cx="237172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617" name="Object 57">
            <a:extLst>
              <a:ext uri="{FF2B5EF4-FFF2-40B4-BE49-F238E27FC236}">
                <a16:creationId xmlns:a16="http://schemas.microsoft.com/office/drawing/2014/main" id="{0B03DCE2-1E1B-412A-9951-19A2ACA829D5}"/>
              </a:ext>
            </a:extLst>
          </p:cNvPr>
          <p:cNvGraphicFramePr>
            <a:graphicFrameLocks noChangeAspect="1"/>
          </p:cNvGraphicFramePr>
          <p:nvPr/>
        </p:nvGraphicFramePr>
        <p:xfrm>
          <a:off x="6704013" y="5486400"/>
          <a:ext cx="1201737" cy="542925"/>
        </p:xfrm>
        <a:graphic>
          <a:graphicData uri="http://schemas.openxmlformats.org/presentationml/2006/ole">
            <mc:AlternateContent xmlns:mc="http://schemas.openxmlformats.org/markup-compatibility/2006">
              <mc:Choice xmlns:v="urn:schemas-microsoft-com:vml" Requires="v">
                <p:oleObj name="Equation" r:id="rId15" imgW="1549080" imgH="736560" progId="Equation.3">
                  <p:embed/>
                </p:oleObj>
              </mc:Choice>
              <mc:Fallback>
                <p:oleObj name="Equation" r:id="rId15" imgW="1549080" imgH="736560" progId="Equation.3">
                  <p:embed/>
                  <p:pic>
                    <p:nvPicPr>
                      <p:cNvPr id="0" name="Object 5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04013" y="5486400"/>
                        <a:ext cx="1201737" cy="542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Effect transition="in" filter="wipe(left)">
                                      <p:cBhvr>
                                        <p:cTn id="7" dur="500"/>
                                        <p:tgtEl>
                                          <p:spTgt spid="66563">
                                            <p:txEl>
                                              <p:pRg st="0" end="0"/>
                                            </p:txEl>
                                          </p:spTgt>
                                        </p:tgtEl>
                                      </p:cBhvr>
                                    </p:animEffect>
                                  </p:childTnLst>
                                </p:cTn>
                              </p:par>
                            </p:childTnLst>
                          </p:cTn>
                        </p:par>
                        <p:par>
                          <p:cTn id="8" fill="hold" nodeType="afterGroup">
                            <p:stCondLst>
                              <p:cond delay="500"/>
                            </p:stCondLst>
                            <p:childTnLst>
                              <p:par>
                                <p:cTn id="9" presetID="1" presetClass="entr" presetSubtype="0" fill="hold" nodeType="afterEffect">
                                  <p:stCondLst>
                                    <p:cond delay="1000"/>
                                  </p:stCondLst>
                                  <p:childTnLst>
                                    <p:set>
                                      <p:cBhvr>
                                        <p:cTn id="10" dur="1" fill="hold">
                                          <p:stCondLst>
                                            <p:cond delay="499"/>
                                          </p:stCondLst>
                                        </p:cTn>
                                        <p:tgtEl>
                                          <p:spTgt spid="66570"/>
                                        </p:tgtEl>
                                        <p:attrNameLst>
                                          <p:attrName>style.visibility</p:attrName>
                                        </p:attrNameLst>
                                      </p:cBhvr>
                                      <p:to>
                                        <p:strVal val="visible"/>
                                      </p:to>
                                    </p:set>
                                  </p:childTnLst>
                                </p:cTn>
                              </p:par>
                            </p:childTnLst>
                          </p:cTn>
                        </p:par>
                        <p:par>
                          <p:cTn id="11" fill="hold" nodeType="afterGroup">
                            <p:stCondLst>
                              <p:cond delay="2000"/>
                            </p:stCondLst>
                            <p:childTnLst>
                              <p:par>
                                <p:cTn id="12" presetID="22" presetClass="entr" presetSubtype="8" fill="hold" grpId="0" nodeType="afterEffect">
                                  <p:stCondLst>
                                    <p:cond delay="1000"/>
                                  </p:stCondLst>
                                  <p:childTnLst>
                                    <p:set>
                                      <p:cBhvr>
                                        <p:cTn id="13" dur="1" fill="hold">
                                          <p:stCondLst>
                                            <p:cond delay="0"/>
                                          </p:stCondLst>
                                        </p:cTn>
                                        <p:tgtEl>
                                          <p:spTgt spid="66598"/>
                                        </p:tgtEl>
                                        <p:attrNameLst>
                                          <p:attrName>style.visibility</p:attrName>
                                        </p:attrNameLst>
                                      </p:cBhvr>
                                      <p:to>
                                        <p:strVal val="visible"/>
                                      </p:to>
                                    </p:set>
                                    <p:animEffect transition="in" filter="wipe(left)">
                                      <p:cBhvr>
                                        <p:cTn id="14" dur="500"/>
                                        <p:tgtEl>
                                          <p:spTgt spid="66598"/>
                                        </p:tgtEl>
                                      </p:cBhvr>
                                    </p:animEffect>
                                  </p:childTnLst>
                                  <p:subTnLst>
                                    <p:audio>
                                      <p:cMediaNode>
                                        <p:cTn display="0" masterRel="sameClick">
                                          <p:stCondLst>
                                            <p:cond evt="begin" delay="0">
                                              <p:tn val="12"/>
                                            </p:cond>
                                          </p:stCondLst>
                                          <p:endCondLst>
                                            <p:cond evt="onStopAudio" delay="0">
                                              <p:tgtEl>
                                                <p:sldTgt/>
                                              </p:tgtEl>
                                            </p:cond>
                                          </p:endCondLst>
                                        </p:cTn>
                                        <p:tgtEl>
                                          <p:sndTgt r:embed="rId3" name="046f.wav"/>
                                        </p:tgtEl>
                                      </p:cMediaNode>
                                    </p:audio>
                                  </p:subTnLst>
                                </p:cTn>
                              </p:par>
                            </p:childTnLst>
                          </p:cTn>
                        </p:par>
                        <p:par>
                          <p:cTn id="15" fill="hold" nodeType="afterGroup">
                            <p:stCondLst>
                              <p:cond delay="3500"/>
                            </p:stCondLst>
                            <p:childTnLst>
                              <p:par>
                                <p:cTn id="16" presetID="22" presetClass="entr" presetSubtype="8" fill="hold" grpId="0" nodeType="afterEffect">
                                  <p:stCondLst>
                                    <p:cond delay="6000"/>
                                  </p:stCondLst>
                                  <p:childTnLst>
                                    <p:set>
                                      <p:cBhvr>
                                        <p:cTn id="17" dur="1" fill="hold">
                                          <p:stCondLst>
                                            <p:cond delay="0"/>
                                          </p:stCondLst>
                                        </p:cTn>
                                        <p:tgtEl>
                                          <p:spTgt spid="66567"/>
                                        </p:tgtEl>
                                        <p:attrNameLst>
                                          <p:attrName>style.visibility</p:attrName>
                                        </p:attrNameLst>
                                      </p:cBhvr>
                                      <p:to>
                                        <p:strVal val="visible"/>
                                      </p:to>
                                    </p:set>
                                    <p:animEffect transition="in" filter="wipe(left)">
                                      <p:cBhvr>
                                        <p:cTn id="18" dur="500"/>
                                        <p:tgtEl>
                                          <p:spTgt spid="66567"/>
                                        </p:tgtEl>
                                      </p:cBhvr>
                                    </p:animEffect>
                                  </p:childTnLst>
                                  <p:subTnLst>
                                    <p:cmd type="evt" cmd="onstopaudio">
                                      <p:cBhvr>
                                        <p:cTn display="0" masterRel="sameClick">
                                          <p:stCondLst>
                                            <p:cond evt="begin" delay="0">
                                              <p:tn val="16"/>
                                            </p:cond>
                                          </p:stCondLst>
                                        </p:cTn>
                                        <p:tgtEl>
                                          <p:sldTgt/>
                                        </p:tgtEl>
                                      </p:cBhvr>
                                    </p:cmd>
                                  </p:sub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6611"/>
                                        </p:tgtEl>
                                        <p:attrNameLst>
                                          <p:attrName>style.visibility</p:attrName>
                                        </p:attrNameLst>
                                      </p:cBhvr>
                                      <p:to>
                                        <p:strVal val="visible"/>
                                      </p:to>
                                    </p:set>
                                    <p:animEffect transition="in" filter="wipe(left)">
                                      <p:cBhvr>
                                        <p:cTn id="23" dur="500"/>
                                        <p:tgtEl>
                                          <p:spTgt spid="66611"/>
                                        </p:tgtEl>
                                      </p:cBhvr>
                                    </p:animEffect>
                                  </p:childTnLst>
                                  <p:subTnLst>
                                    <p:audio>
                                      <p:cMediaNode>
                                        <p:cTn display="0" masterRel="sameClick">
                                          <p:stCondLst>
                                            <p:cond evt="begin" delay="0">
                                              <p:tn val="21"/>
                                            </p:cond>
                                          </p:stCondLst>
                                          <p:endCondLst>
                                            <p:cond evt="onStopAudio" delay="0">
                                              <p:tgtEl>
                                                <p:sldTgt/>
                                              </p:tgtEl>
                                            </p:cond>
                                          </p:endCondLst>
                                        </p:cTn>
                                        <p:tgtEl>
                                          <p:sndTgt r:embed="rId4" name="046g.wav"/>
                                        </p:tgtEl>
                                      </p:cMediaNode>
                                    </p:audio>
                                  </p:sub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6612"/>
                                        </p:tgtEl>
                                        <p:attrNameLst>
                                          <p:attrName>style.visibility</p:attrName>
                                        </p:attrNameLst>
                                      </p:cBhvr>
                                      <p:to>
                                        <p:strVal val="visible"/>
                                      </p:to>
                                    </p:set>
                                    <p:animEffect transition="in" filter="wipe(left)">
                                      <p:cBhvr>
                                        <p:cTn id="28" dur="500"/>
                                        <p:tgtEl>
                                          <p:spTgt spid="66612"/>
                                        </p:tgtEl>
                                      </p:cBhvr>
                                    </p:animEffect>
                                  </p:childTnLst>
                                  <p:subTnLst>
                                    <p:audio>
                                      <p:cMediaNode>
                                        <p:cTn display="0" masterRel="sameClick">
                                          <p:stCondLst>
                                            <p:cond evt="begin" delay="0">
                                              <p:tn val="26"/>
                                            </p:cond>
                                          </p:stCondLst>
                                          <p:endCondLst>
                                            <p:cond evt="onStopAudio" delay="0">
                                              <p:tgtEl>
                                                <p:sldTgt/>
                                              </p:tgtEl>
                                            </p:cond>
                                          </p:endCondLst>
                                        </p:cTn>
                                        <p:tgtEl>
                                          <p:sndTgt r:embed="rId5" name="046h.wav"/>
                                        </p:tgtEl>
                                      </p:cMediaNode>
                                    </p:audio>
                                  </p:sub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66614"/>
                                        </p:tgtEl>
                                        <p:attrNameLst>
                                          <p:attrName>style.visibility</p:attrName>
                                        </p:attrNameLst>
                                      </p:cBhvr>
                                      <p:to>
                                        <p:strVal val="visible"/>
                                      </p:to>
                                    </p:set>
                                    <p:animEffect transition="in" filter="wipe(left)">
                                      <p:cBhvr>
                                        <p:cTn id="33" dur="500"/>
                                        <p:tgtEl>
                                          <p:spTgt spid="66614"/>
                                        </p:tgtEl>
                                      </p:cBhvr>
                                    </p:animEffect>
                                  </p:childTnLst>
                                  <p:subTnLst>
                                    <p:audio>
                                      <p:cMediaNode>
                                        <p:cTn display="0" masterRel="sameClick">
                                          <p:stCondLst>
                                            <p:cond evt="begin" delay="0">
                                              <p:tn val="31"/>
                                            </p:cond>
                                          </p:stCondLst>
                                          <p:endCondLst>
                                            <p:cond evt="onStopAudio" delay="0">
                                              <p:tgtEl>
                                                <p:sldTgt/>
                                              </p:tgtEl>
                                            </p:cond>
                                          </p:endCondLst>
                                        </p:cTn>
                                        <p:tgtEl>
                                          <p:sndTgt r:embed="rId6" name="046i.wav"/>
                                        </p:tgtEl>
                                      </p:cMediaNode>
                                    </p:audio>
                                  </p:sub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66613"/>
                                        </p:tgtEl>
                                        <p:attrNameLst>
                                          <p:attrName>style.visibility</p:attrName>
                                        </p:attrNameLst>
                                      </p:cBhvr>
                                      <p:to>
                                        <p:strVal val="visible"/>
                                      </p:to>
                                    </p:set>
                                    <p:animEffect transition="in" filter="wipe(left)">
                                      <p:cBhvr>
                                        <p:cTn id="38" dur="500"/>
                                        <p:tgtEl>
                                          <p:spTgt spid="66613"/>
                                        </p:tgtEl>
                                      </p:cBhvr>
                                    </p:animEffect>
                                  </p:childTnLst>
                                  <p:subTnLst>
                                    <p:audio>
                                      <p:cMediaNode>
                                        <p:cTn display="0" masterRel="sameClick">
                                          <p:stCondLst>
                                            <p:cond evt="begin" delay="0">
                                              <p:tn val="36"/>
                                            </p:cond>
                                          </p:stCondLst>
                                          <p:endCondLst>
                                            <p:cond evt="onStopAudio" delay="0">
                                              <p:tgtEl>
                                                <p:sldTgt/>
                                              </p:tgtEl>
                                            </p:cond>
                                          </p:endCondLst>
                                        </p:cTn>
                                        <p:tgtEl>
                                          <p:sndTgt r:embed="rId7" name="046j.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66615"/>
                                        </p:tgtEl>
                                        <p:attrNameLst>
                                          <p:attrName>style.visibility</p:attrName>
                                        </p:attrNameLst>
                                      </p:cBhvr>
                                      <p:to>
                                        <p:strVal val="visible"/>
                                      </p:to>
                                    </p:set>
                                    <p:animEffect transition="in" filter="wipe(left)">
                                      <p:cBhvr>
                                        <p:cTn id="43" dur="500"/>
                                        <p:tgtEl>
                                          <p:spTgt spid="66615"/>
                                        </p:tgtEl>
                                      </p:cBhvr>
                                    </p:animEffect>
                                  </p:childTnLst>
                                  <p:subTnLst>
                                    <p:audio>
                                      <p:cMediaNode>
                                        <p:cTn display="0" masterRel="sameClick">
                                          <p:stCondLst>
                                            <p:cond evt="begin" delay="0">
                                              <p:tn val="41"/>
                                            </p:cond>
                                          </p:stCondLst>
                                          <p:endCondLst>
                                            <p:cond evt="onStopAudio" delay="0">
                                              <p:tgtEl>
                                                <p:sldTgt/>
                                              </p:tgtEl>
                                            </p:cond>
                                          </p:endCondLst>
                                        </p:cTn>
                                        <p:tgtEl>
                                          <p:sndTgt r:embed="rId8" name="046k.wav"/>
                                        </p:tgtEl>
                                      </p:cMediaNode>
                                    </p:audio>
                                  </p:subTnLst>
                                </p:cTn>
                              </p:par>
                            </p:childTnLst>
                          </p:cTn>
                        </p:par>
                        <p:par>
                          <p:cTn id="44" fill="hold" nodeType="afterGroup">
                            <p:stCondLst>
                              <p:cond delay="500"/>
                            </p:stCondLst>
                            <p:childTnLst>
                              <p:par>
                                <p:cTn id="45" presetID="22" presetClass="entr" presetSubtype="8" fill="hold" nodeType="afterEffect">
                                  <p:stCondLst>
                                    <p:cond delay="3000"/>
                                  </p:stCondLst>
                                  <p:childTnLst>
                                    <p:set>
                                      <p:cBhvr>
                                        <p:cTn id="46" dur="1" fill="hold">
                                          <p:stCondLst>
                                            <p:cond delay="0"/>
                                          </p:stCondLst>
                                        </p:cTn>
                                        <p:tgtEl>
                                          <p:spTgt spid="66616"/>
                                        </p:tgtEl>
                                        <p:attrNameLst>
                                          <p:attrName>style.visibility</p:attrName>
                                        </p:attrNameLst>
                                      </p:cBhvr>
                                      <p:to>
                                        <p:strVal val="visible"/>
                                      </p:to>
                                    </p:set>
                                    <p:animEffect transition="in" filter="wipe(left)">
                                      <p:cBhvr>
                                        <p:cTn id="47" dur="500"/>
                                        <p:tgtEl>
                                          <p:spTgt spid="66616"/>
                                        </p:tgtEl>
                                      </p:cBhvr>
                                    </p:animEffect>
                                  </p:childTnLst>
                                </p:cTn>
                              </p:par>
                            </p:childTnLst>
                          </p:cTn>
                        </p:par>
                        <p:par>
                          <p:cTn id="48" fill="hold" nodeType="afterGroup">
                            <p:stCondLst>
                              <p:cond delay="4000"/>
                            </p:stCondLst>
                            <p:childTnLst>
                              <p:par>
                                <p:cTn id="49" presetID="22" presetClass="entr" presetSubtype="8" fill="hold" nodeType="afterEffect">
                                  <p:stCondLst>
                                    <p:cond delay="2000"/>
                                  </p:stCondLst>
                                  <p:childTnLst>
                                    <p:set>
                                      <p:cBhvr>
                                        <p:cTn id="50" dur="1" fill="hold">
                                          <p:stCondLst>
                                            <p:cond delay="0"/>
                                          </p:stCondLst>
                                        </p:cTn>
                                        <p:tgtEl>
                                          <p:spTgt spid="66617"/>
                                        </p:tgtEl>
                                        <p:attrNameLst>
                                          <p:attrName>style.visibility</p:attrName>
                                        </p:attrNameLst>
                                      </p:cBhvr>
                                      <p:to>
                                        <p:strVal val="visible"/>
                                      </p:to>
                                    </p:set>
                                    <p:animEffect transition="in" filter="wipe(left)">
                                      <p:cBhvr>
                                        <p:cTn id="51" dur="500"/>
                                        <p:tgtEl>
                                          <p:spTgt spid="666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autoUpdateAnimBg="0" advAuto="0"/>
      <p:bldP spid="66567" grpId="0" autoUpdateAnimBg="0"/>
      <p:bldP spid="66598" grpId="0" autoUpdateAnimBg="0"/>
      <p:bldP spid="66611" grpId="0" autoUpdateAnimBg="0"/>
      <p:bldP spid="66612" grpId="0" autoUpdateAnimBg="0"/>
      <p:bldP spid="66614"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671A121E-93E6-4F1E-B820-B5A0B487A0FA}"/>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68611" name="Rectangle 3">
            <a:extLst>
              <a:ext uri="{FF2B5EF4-FFF2-40B4-BE49-F238E27FC236}">
                <a16:creationId xmlns:a16="http://schemas.microsoft.com/office/drawing/2014/main" id="{2C1D660F-F1CA-46EE-AC0E-D3B6CC7F522C}"/>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projectile is fired across level ground taking 6 s to travel from A to B.  The highest point reached is C.  Air resistance is negligible.</a:t>
            </a:r>
          </a:p>
        </p:txBody>
      </p:sp>
      <p:sp>
        <p:nvSpPr>
          <p:cNvPr id="68612" name="Text Box 4">
            <a:extLst>
              <a:ext uri="{FF2B5EF4-FFF2-40B4-BE49-F238E27FC236}">
                <a16:creationId xmlns:a16="http://schemas.microsoft.com/office/drawing/2014/main" id="{F83AD5FA-6B8F-4DEC-A273-D17FD16C0904}"/>
              </a:ext>
            </a:extLst>
          </p:cNvPr>
          <p:cNvSpPr txBox="1">
            <a:spLocks noChangeArrowheads="1"/>
          </p:cNvSpPr>
          <p:nvPr/>
        </p:nvSpPr>
        <p:spPr bwMode="auto">
          <a:xfrm>
            <a:off x="1143000" y="1600200"/>
            <a:ext cx="1933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46 continued</a:t>
            </a:r>
          </a:p>
        </p:txBody>
      </p:sp>
      <p:sp>
        <p:nvSpPr>
          <p:cNvPr id="68613" name="AutoShape 5">
            <a:hlinkClick r:id="" action="ppaction://hlinkshowjump?jump=firstslide" highlightClick="1" endSnd="1"/>
            <a:extLst>
              <a:ext uri="{FF2B5EF4-FFF2-40B4-BE49-F238E27FC236}">
                <a16:creationId xmlns:a16="http://schemas.microsoft.com/office/drawing/2014/main" id="{AFE2D6D3-B336-476E-835A-06DD2A4085F3}"/>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8614" name="AutoShape 6">
            <a:hlinkClick r:id="" action="ppaction://hlinkshowjump?jump=previousslide" highlightClick="1" endSnd="1"/>
            <a:extLst>
              <a:ext uri="{FF2B5EF4-FFF2-40B4-BE49-F238E27FC236}">
                <a16:creationId xmlns:a16="http://schemas.microsoft.com/office/drawing/2014/main" id="{EDD6A24C-D9FD-49CF-B37E-3EB8DAA3D11D}"/>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8615" name="Text Box 7">
            <a:extLst>
              <a:ext uri="{FF2B5EF4-FFF2-40B4-BE49-F238E27FC236}">
                <a16:creationId xmlns:a16="http://schemas.microsoft.com/office/drawing/2014/main" id="{53113493-0C88-4DD0-B6E0-03AADB9A1153}"/>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68616" name="Text Box 8">
            <a:extLst>
              <a:ext uri="{FF2B5EF4-FFF2-40B4-BE49-F238E27FC236}">
                <a16:creationId xmlns:a16="http://schemas.microsoft.com/office/drawing/2014/main" id="{4C76AC90-F5CC-4EC7-813D-DF88A665544A}"/>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68617" name="AutoShape 9">
            <a:hlinkClick r:id="" action="ppaction://hlinkshowjump?jump=nextslide" highlightClick="1" endSnd="1"/>
            <a:extLst>
              <a:ext uri="{FF2B5EF4-FFF2-40B4-BE49-F238E27FC236}">
                <a16:creationId xmlns:a16="http://schemas.microsoft.com/office/drawing/2014/main" id="{9269E884-BAF0-4D4F-93EB-15B7EEE4DB19}"/>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nvGrpSpPr>
          <p:cNvPr id="68618" name="Group 10">
            <a:extLst>
              <a:ext uri="{FF2B5EF4-FFF2-40B4-BE49-F238E27FC236}">
                <a16:creationId xmlns:a16="http://schemas.microsoft.com/office/drawing/2014/main" id="{82E36DD8-8463-42A1-AB9C-9B838E7C1D2A}"/>
              </a:ext>
            </a:extLst>
          </p:cNvPr>
          <p:cNvGrpSpPr>
            <a:grpSpLocks/>
          </p:cNvGrpSpPr>
          <p:nvPr/>
        </p:nvGrpSpPr>
        <p:grpSpPr bwMode="auto">
          <a:xfrm>
            <a:off x="1235075" y="2805113"/>
            <a:ext cx="7778750" cy="1477962"/>
            <a:chOff x="778" y="1767"/>
            <a:chExt cx="4900" cy="931"/>
          </a:xfrm>
        </p:grpSpPr>
        <p:grpSp>
          <p:nvGrpSpPr>
            <p:cNvPr id="68619" name="Group 11">
              <a:extLst>
                <a:ext uri="{FF2B5EF4-FFF2-40B4-BE49-F238E27FC236}">
                  <a16:creationId xmlns:a16="http://schemas.microsoft.com/office/drawing/2014/main" id="{6C8C91FD-5D06-4718-94F5-0AD61D4E35C3}"/>
                </a:ext>
              </a:extLst>
            </p:cNvPr>
            <p:cNvGrpSpPr>
              <a:grpSpLocks/>
            </p:cNvGrpSpPr>
            <p:nvPr/>
          </p:nvGrpSpPr>
          <p:grpSpPr bwMode="auto">
            <a:xfrm>
              <a:off x="778" y="1767"/>
              <a:ext cx="2016" cy="627"/>
              <a:chOff x="778" y="1767"/>
              <a:chExt cx="2656" cy="761"/>
            </a:xfrm>
          </p:grpSpPr>
          <p:sp>
            <p:nvSpPr>
              <p:cNvPr id="68620" name="Line 12">
                <a:extLst>
                  <a:ext uri="{FF2B5EF4-FFF2-40B4-BE49-F238E27FC236}">
                    <a16:creationId xmlns:a16="http://schemas.microsoft.com/office/drawing/2014/main" id="{C8033C84-9522-43C5-917C-0743DC7E8F0C}"/>
                  </a:ext>
                </a:extLst>
              </p:cNvPr>
              <p:cNvSpPr>
                <a:spLocks noChangeShapeType="1"/>
              </p:cNvSpPr>
              <p:nvPr/>
            </p:nvSpPr>
            <p:spPr bwMode="auto">
              <a:xfrm>
                <a:off x="778" y="2247"/>
                <a:ext cx="265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8621" name="Arc 13">
                <a:extLst>
                  <a:ext uri="{FF2B5EF4-FFF2-40B4-BE49-F238E27FC236}">
                    <a16:creationId xmlns:a16="http://schemas.microsoft.com/office/drawing/2014/main" id="{8EB71841-938A-46E2-8C32-B6739D2CEE3D}"/>
                  </a:ext>
                </a:extLst>
              </p:cNvPr>
              <p:cNvSpPr>
                <a:spLocks/>
              </p:cNvSpPr>
              <p:nvPr/>
            </p:nvSpPr>
            <p:spPr bwMode="auto">
              <a:xfrm>
                <a:off x="1191" y="1961"/>
                <a:ext cx="1692" cy="392"/>
              </a:xfrm>
              <a:custGeom>
                <a:avLst/>
                <a:gdLst>
                  <a:gd name="G0" fmla="+- 20767 0 0"/>
                  <a:gd name="G1" fmla="+- 21600 0 0"/>
                  <a:gd name="G2" fmla="+- 21600 0 0"/>
                  <a:gd name="T0" fmla="*/ 0 w 41459"/>
                  <a:gd name="T1" fmla="*/ 15659 h 21600"/>
                  <a:gd name="T2" fmla="*/ 41459 w 41459"/>
                  <a:gd name="T3" fmla="*/ 15402 h 21600"/>
                  <a:gd name="T4" fmla="*/ 20767 w 41459"/>
                  <a:gd name="T5" fmla="*/ 21600 h 21600"/>
                </a:gdLst>
                <a:ahLst/>
                <a:cxnLst>
                  <a:cxn ang="0">
                    <a:pos x="T0" y="T1"/>
                  </a:cxn>
                  <a:cxn ang="0">
                    <a:pos x="T2" y="T3"/>
                  </a:cxn>
                  <a:cxn ang="0">
                    <a:pos x="T4" y="T5"/>
                  </a:cxn>
                </a:cxnLst>
                <a:rect l="0" t="0" r="r" b="b"/>
                <a:pathLst>
                  <a:path w="41459" h="21600" fill="none" extrusionOk="0">
                    <a:moveTo>
                      <a:pt x="0" y="15659"/>
                    </a:moveTo>
                    <a:cubicBezTo>
                      <a:pt x="2651" y="6389"/>
                      <a:pt x="11125" y="0"/>
                      <a:pt x="20767" y="0"/>
                    </a:cubicBezTo>
                    <a:cubicBezTo>
                      <a:pt x="30309" y="0"/>
                      <a:pt x="38720" y="6261"/>
                      <a:pt x="41458" y="15402"/>
                    </a:cubicBezTo>
                  </a:path>
                  <a:path w="41459" h="21600" stroke="0" extrusionOk="0">
                    <a:moveTo>
                      <a:pt x="0" y="15659"/>
                    </a:moveTo>
                    <a:cubicBezTo>
                      <a:pt x="2651" y="6389"/>
                      <a:pt x="11125" y="0"/>
                      <a:pt x="20767" y="0"/>
                    </a:cubicBezTo>
                    <a:cubicBezTo>
                      <a:pt x="30309" y="0"/>
                      <a:pt x="38720" y="6261"/>
                      <a:pt x="41458" y="15402"/>
                    </a:cubicBezTo>
                    <a:lnTo>
                      <a:pt x="20767"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8622" name="Text Box 14">
                <a:extLst>
                  <a:ext uri="{FF2B5EF4-FFF2-40B4-BE49-F238E27FC236}">
                    <a16:creationId xmlns:a16="http://schemas.microsoft.com/office/drawing/2014/main" id="{D45353C6-89D4-4B14-B6C8-47E4BD392A05}"/>
                  </a:ext>
                </a:extLst>
              </p:cNvPr>
              <p:cNvSpPr txBox="1">
                <a:spLocks noChangeArrowheads="1"/>
              </p:cNvSpPr>
              <p:nvPr/>
            </p:nvSpPr>
            <p:spPr bwMode="auto">
              <a:xfrm>
                <a:off x="1067" y="2248"/>
                <a:ext cx="375"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000000"/>
                    </a:solidFill>
                  </a:rPr>
                  <a:t>A</a:t>
                </a:r>
              </a:p>
            </p:txBody>
          </p:sp>
          <p:sp>
            <p:nvSpPr>
              <p:cNvPr id="68623" name="Text Box 15">
                <a:extLst>
                  <a:ext uri="{FF2B5EF4-FFF2-40B4-BE49-F238E27FC236}">
                    <a16:creationId xmlns:a16="http://schemas.microsoft.com/office/drawing/2014/main" id="{815CB8CB-2D34-48B9-84A4-7ED0FAC19FF0}"/>
                  </a:ext>
                </a:extLst>
              </p:cNvPr>
              <p:cNvSpPr txBox="1">
                <a:spLocks noChangeArrowheads="1"/>
              </p:cNvSpPr>
              <p:nvPr/>
            </p:nvSpPr>
            <p:spPr bwMode="auto">
              <a:xfrm>
                <a:off x="1937" y="1767"/>
                <a:ext cx="377"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000000"/>
                    </a:solidFill>
                  </a:rPr>
                  <a:t>C</a:t>
                </a:r>
              </a:p>
            </p:txBody>
          </p:sp>
          <p:sp>
            <p:nvSpPr>
              <p:cNvPr id="68624" name="Text Box 16">
                <a:extLst>
                  <a:ext uri="{FF2B5EF4-FFF2-40B4-BE49-F238E27FC236}">
                    <a16:creationId xmlns:a16="http://schemas.microsoft.com/office/drawing/2014/main" id="{2A9B812A-AC73-495D-A84F-F2AB612545C9}"/>
                  </a:ext>
                </a:extLst>
              </p:cNvPr>
              <p:cNvSpPr txBox="1">
                <a:spLocks noChangeArrowheads="1"/>
              </p:cNvSpPr>
              <p:nvPr/>
            </p:nvSpPr>
            <p:spPr bwMode="auto">
              <a:xfrm>
                <a:off x="2794" y="2247"/>
                <a:ext cx="377"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000000"/>
                    </a:solidFill>
                  </a:rPr>
                  <a:t>B</a:t>
                </a:r>
              </a:p>
            </p:txBody>
          </p:sp>
          <p:sp>
            <p:nvSpPr>
              <p:cNvPr id="68625" name="Oval 17">
                <a:extLst>
                  <a:ext uri="{FF2B5EF4-FFF2-40B4-BE49-F238E27FC236}">
                    <a16:creationId xmlns:a16="http://schemas.microsoft.com/office/drawing/2014/main" id="{693E8155-C914-4049-B1F8-4180F05EE2B7}"/>
                  </a:ext>
                </a:extLst>
              </p:cNvPr>
              <p:cNvSpPr>
                <a:spLocks noChangeArrowheads="1"/>
              </p:cNvSpPr>
              <p:nvPr/>
            </p:nvSpPr>
            <p:spPr bwMode="auto">
              <a:xfrm>
                <a:off x="1170" y="2199"/>
                <a:ext cx="47" cy="48"/>
              </a:xfrm>
              <a:prstGeom prst="ellipse">
                <a:avLst/>
              </a:prstGeom>
              <a:solidFill>
                <a:srgbClr val="00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8626" name="Line 18">
                <a:extLst>
                  <a:ext uri="{FF2B5EF4-FFF2-40B4-BE49-F238E27FC236}">
                    <a16:creationId xmlns:a16="http://schemas.microsoft.com/office/drawing/2014/main" id="{CAC5E0E6-2525-4E4B-949A-0EB72514A8C6}"/>
                  </a:ext>
                </a:extLst>
              </p:cNvPr>
              <p:cNvSpPr>
                <a:spLocks noChangeShapeType="1"/>
              </p:cNvSpPr>
              <p:nvPr/>
            </p:nvSpPr>
            <p:spPr bwMode="auto">
              <a:xfrm flipV="1">
                <a:off x="1217" y="2015"/>
                <a:ext cx="200" cy="184"/>
              </a:xfrm>
              <a:prstGeom prst="line">
                <a:avLst/>
              </a:prstGeom>
              <a:noFill/>
              <a:ln w="9525">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68627" name="Line 19">
              <a:extLst>
                <a:ext uri="{FF2B5EF4-FFF2-40B4-BE49-F238E27FC236}">
                  <a16:creationId xmlns:a16="http://schemas.microsoft.com/office/drawing/2014/main" id="{421BDA65-7347-4117-94A6-6CE28E94EDC2}"/>
                </a:ext>
              </a:extLst>
            </p:cNvPr>
            <p:cNvSpPr>
              <a:spLocks noChangeShapeType="1"/>
            </p:cNvSpPr>
            <p:nvPr/>
          </p:nvSpPr>
          <p:spPr bwMode="auto">
            <a:xfrm>
              <a:off x="3083" y="1899"/>
              <a:ext cx="1" cy="754"/>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8628" name="Line 20">
              <a:extLst>
                <a:ext uri="{FF2B5EF4-FFF2-40B4-BE49-F238E27FC236}">
                  <a16:creationId xmlns:a16="http://schemas.microsoft.com/office/drawing/2014/main" id="{3DF48A67-91FC-47F2-A8EF-271670CA7E97}"/>
                </a:ext>
              </a:extLst>
            </p:cNvPr>
            <p:cNvSpPr>
              <a:spLocks noChangeShapeType="1"/>
            </p:cNvSpPr>
            <p:nvPr/>
          </p:nvSpPr>
          <p:spPr bwMode="auto">
            <a:xfrm flipH="1">
              <a:off x="3083" y="2313"/>
              <a:ext cx="873" cy="2"/>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8629" name="Text Box 21">
              <a:extLst>
                <a:ext uri="{FF2B5EF4-FFF2-40B4-BE49-F238E27FC236}">
                  <a16:creationId xmlns:a16="http://schemas.microsoft.com/office/drawing/2014/main" id="{24982F87-1B1E-47D0-80AF-DA9111546E51}"/>
                </a:ext>
              </a:extLst>
            </p:cNvPr>
            <p:cNvSpPr txBox="1">
              <a:spLocks noChangeArrowheads="1"/>
            </p:cNvSpPr>
            <p:nvPr/>
          </p:nvSpPr>
          <p:spPr bwMode="auto">
            <a:xfrm>
              <a:off x="2970" y="2241"/>
              <a:ext cx="19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0</a:t>
              </a:r>
            </a:p>
          </p:txBody>
        </p:sp>
        <p:sp>
          <p:nvSpPr>
            <p:cNvPr id="68630" name="Text Box 22">
              <a:extLst>
                <a:ext uri="{FF2B5EF4-FFF2-40B4-BE49-F238E27FC236}">
                  <a16:creationId xmlns:a16="http://schemas.microsoft.com/office/drawing/2014/main" id="{56FE4BCE-E054-4D42-9700-A343CD32929D}"/>
                </a:ext>
              </a:extLst>
            </p:cNvPr>
            <p:cNvSpPr txBox="1">
              <a:spLocks noChangeArrowheads="1"/>
            </p:cNvSpPr>
            <p:nvPr/>
          </p:nvSpPr>
          <p:spPr bwMode="auto">
            <a:xfrm>
              <a:off x="3366" y="2134"/>
              <a:ext cx="198"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 3</a:t>
              </a:r>
            </a:p>
          </p:txBody>
        </p:sp>
        <p:sp>
          <p:nvSpPr>
            <p:cNvPr id="68631" name="Text Box 23">
              <a:extLst>
                <a:ext uri="{FF2B5EF4-FFF2-40B4-BE49-F238E27FC236}">
                  <a16:creationId xmlns:a16="http://schemas.microsoft.com/office/drawing/2014/main" id="{D0E768B1-9331-473F-8589-CDB0854F5305}"/>
                </a:ext>
              </a:extLst>
            </p:cNvPr>
            <p:cNvSpPr txBox="1">
              <a:spLocks noChangeArrowheads="1"/>
            </p:cNvSpPr>
            <p:nvPr/>
          </p:nvSpPr>
          <p:spPr bwMode="auto">
            <a:xfrm>
              <a:off x="3787" y="2268"/>
              <a:ext cx="19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6</a:t>
              </a:r>
            </a:p>
          </p:txBody>
        </p:sp>
        <p:sp>
          <p:nvSpPr>
            <p:cNvPr id="68632" name="Text Box 24">
              <a:extLst>
                <a:ext uri="{FF2B5EF4-FFF2-40B4-BE49-F238E27FC236}">
                  <a16:creationId xmlns:a16="http://schemas.microsoft.com/office/drawing/2014/main" id="{52A7F4B8-5B98-49CD-85BE-EA52ABEF5221}"/>
                </a:ext>
              </a:extLst>
            </p:cNvPr>
            <p:cNvSpPr txBox="1">
              <a:spLocks noChangeArrowheads="1"/>
            </p:cNvSpPr>
            <p:nvPr/>
          </p:nvSpPr>
          <p:spPr bwMode="auto">
            <a:xfrm>
              <a:off x="2675" y="1776"/>
              <a:ext cx="59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v</a:t>
              </a:r>
              <a:r>
                <a:rPr lang="en-US" altLang="en-US" sz="1400" baseline="-25000"/>
                <a:t>H</a:t>
              </a:r>
              <a:r>
                <a:rPr lang="en-US" altLang="en-US" sz="1400"/>
                <a:t> / m s</a:t>
              </a:r>
              <a:r>
                <a:rPr lang="en-US" altLang="en-US" sz="1400" baseline="38000"/>
                <a:t>-1</a:t>
              </a:r>
              <a:endParaRPr lang="en-US" altLang="en-US" sz="1400"/>
            </a:p>
          </p:txBody>
        </p:sp>
        <p:sp>
          <p:nvSpPr>
            <p:cNvPr id="68633" name="Text Box 25">
              <a:extLst>
                <a:ext uri="{FF2B5EF4-FFF2-40B4-BE49-F238E27FC236}">
                  <a16:creationId xmlns:a16="http://schemas.microsoft.com/office/drawing/2014/main" id="{C022F6D3-2B78-48B0-B733-ABF935846E88}"/>
                </a:ext>
              </a:extLst>
            </p:cNvPr>
            <p:cNvSpPr txBox="1">
              <a:spLocks noChangeArrowheads="1"/>
            </p:cNvSpPr>
            <p:nvPr/>
          </p:nvSpPr>
          <p:spPr bwMode="auto">
            <a:xfrm>
              <a:off x="3880" y="2268"/>
              <a:ext cx="34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t / s</a:t>
              </a:r>
            </a:p>
          </p:txBody>
        </p:sp>
        <p:sp>
          <p:nvSpPr>
            <p:cNvPr id="68634" name="Line 26">
              <a:extLst>
                <a:ext uri="{FF2B5EF4-FFF2-40B4-BE49-F238E27FC236}">
                  <a16:creationId xmlns:a16="http://schemas.microsoft.com/office/drawing/2014/main" id="{C1F76193-290B-427C-9F54-2C381A63B020}"/>
                </a:ext>
              </a:extLst>
            </p:cNvPr>
            <p:cNvSpPr>
              <a:spLocks noChangeShapeType="1"/>
            </p:cNvSpPr>
            <p:nvPr/>
          </p:nvSpPr>
          <p:spPr bwMode="auto">
            <a:xfrm flipV="1">
              <a:off x="3083" y="2008"/>
              <a:ext cx="797" cy="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8635" name="Text Box 27">
              <a:extLst>
                <a:ext uri="{FF2B5EF4-FFF2-40B4-BE49-F238E27FC236}">
                  <a16:creationId xmlns:a16="http://schemas.microsoft.com/office/drawing/2014/main" id="{75F94B5D-613A-4152-8B04-2E7BA19C0E3D}"/>
                </a:ext>
              </a:extLst>
            </p:cNvPr>
            <p:cNvSpPr txBox="1">
              <a:spLocks noChangeArrowheads="1"/>
            </p:cNvSpPr>
            <p:nvPr/>
          </p:nvSpPr>
          <p:spPr bwMode="auto">
            <a:xfrm>
              <a:off x="2794" y="1923"/>
              <a:ext cx="35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40</a:t>
              </a:r>
            </a:p>
          </p:txBody>
        </p:sp>
        <p:sp>
          <p:nvSpPr>
            <p:cNvPr id="68636" name="Line 28">
              <a:extLst>
                <a:ext uri="{FF2B5EF4-FFF2-40B4-BE49-F238E27FC236}">
                  <a16:creationId xmlns:a16="http://schemas.microsoft.com/office/drawing/2014/main" id="{200F3072-0ED8-446D-A328-409DD422A164}"/>
                </a:ext>
              </a:extLst>
            </p:cNvPr>
            <p:cNvSpPr>
              <a:spLocks noChangeShapeType="1"/>
            </p:cNvSpPr>
            <p:nvPr/>
          </p:nvSpPr>
          <p:spPr bwMode="auto">
            <a:xfrm>
              <a:off x="4458" y="1890"/>
              <a:ext cx="1" cy="754"/>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8637" name="Line 29">
              <a:extLst>
                <a:ext uri="{FF2B5EF4-FFF2-40B4-BE49-F238E27FC236}">
                  <a16:creationId xmlns:a16="http://schemas.microsoft.com/office/drawing/2014/main" id="{08182D24-039D-43DA-9EF2-C6FE85964331}"/>
                </a:ext>
              </a:extLst>
            </p:cNvPr>
            <p:cNvSpPr>
              <a:spLocks noChangeShapeType="1"/>
            </p:cNvSpPr>
            <p:nvPr/>
          </p:nvSpPr>
          <p:spPr bwMode="auto">
            <a:xfrm flipH="1">
              <a:off x="4458" y="2304"/>
              <a:ext cx="874" cy="2"/>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8638" name="Text Box 30">
              <a:extLst>
                <a:ext uri="{FF2B5EF4-FFF2-40B4-BE49-F238E27FC236}">
                  <a16:creationId xmlns:a16="http://schemas.microsoft.com/office/drawing/2014/main" id="{6776F010-EA04-4F60-928C-3BAD896B3CDD}"/>
                </a:ext>
              </a:extLst>
            </p:cNvPr>
            <p:cNvSpPr txBox="1">
              <a:spLocks noChangeArrowheads="1"/>
            </p:cNvSpPr>
            <p:nvPr/>
          </p:nvSpPr>
          <p:spPr bwMode="auto">
            <a:xfrm>
              <a:off x="4345" y="2231"/>
              <a:ext cx="19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0</a:t>
              </a:r>
            </a:p>
          </p:txBody>
        </p:sp>
        <p:sp>
          <p:nvSpPr>
            <p:cNvPr id="68639" name="Text Box 31">
              <a:extLst>
                <a:ext uri="{FF2B5EF4-FFF2-40B4-BE49-F238E27FC236}">
                  <a16:creationId xmlns:a16="http://schemas.microsoft.com/office/drawing/2014/main" id="{9B6D873A-4CF8-445F-A609-CEC25EAF8B67}"/>
                </a:ext>
              </a:extLst>
            </p:cNvPr>
            <p:cNvSpPr txBox="1">
              <a:spLocks noChangeArrowheads="1"/>
            </p:cNvSpPr>
            <p:nvPr/>
          </p:nvSpPr>
          <p:spPr bwMode="auto">
            <a:xfrm>
              <a:off x="4741" y="2134"/>
              <a:ext cx="198"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 3</a:t>
              </a:r>
            </a:p>
          </p:txBody>
        </p:sp>
        <p:sp>
          <p:nvSpPr>
            <p:cNvPr id="68640" name="Text Box 32">
              <a:extLst>
                <a:ext uri="{FF2B5EF4-FFF2-40B4-BE49-F238E27FC236}">
                  <a16:creationId xmlns:a16="http://schemas.microsoft.com/office/drawing/2014/main" id="{0A8EC84C-AB6C-4C97-8C90-2E0EF39A2EDF}"/>
                </a:ext>
              </a:extLst>
            </p:cNvPr>
            <p:cNvSpPr txBox="1">
              <a:spLocks noChangeArrowheads="1"/>
            </p:cNvSpPr>
            <p:nvPr/>
          </p:nvSpPr>
          <p:spPr bwMode="auto">
            <a:xfrm>
              <a:off x="5134" y="2268"/>
              <a:ext cx="19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6</a:t>
              </a:r>
            </a:p>
          </p:txBody>
        </p:sp>
        <p:sp>
          <p:nvSpPr>
            <p:cNvPr id="68641" name="Text Box 33">
              <a:extLst>
                <a:ext uri="{FF2B5EF4-FFF2-40B4-BE49-F238E27FC236}">
                  <a16:creationId xmlns:a16="http://schemas.microsoft.com/office/drawing/2014/main" id="{86AF5FD8-F13C-4ECF-9FE2-8C6645B64D6F}"/>
                </a:ext>
              </a:extLst>
            </p:cNvPr>
            <p:cNvSpPr txBox="1">
              <a:spLocks noChangeArrowheads="1"/>
            </p:cNvSpPr>
            <p:nvPr/>
          </p:nvSpPr>
          <p:spPr bwMode="auto">
            <a:xfrm>
              <a:off x="4050" y="1767"/>
              <a:ext cx="69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v</a:t>
              </a:r>
              <a:r>
                <a:rPr lang="en-US" altLang="en-US" sz="1400" baseline="-25000"/>
                <a:t>v</a:t>
              </a:r>
              <a:r>
                <a:rPr lang="en-US" altLang="en-US" sz="1400"/>
                <a:t> / m s</a:t>
              </a:r>
              <a:r>
                <a:rPr lang="en-US" altLang="en-US" sz="1400" baseline="38000"/>
                <a:t>-1</a:t>
              </a:r>
              <a:endParaRPr lang="en-US" altLang="en-US" sz="1400"/>
            </a:p>
          </p:txBody>
        </p:sp>
        <p:sp>
          <p:nvSpPr>
            <p:cNvPr id="68642" name="Text Box 34">
              <a:extLst>
                <a:ext uri="{FF2B5EF4-FFF2-40B4-BE49-F238E27FC236}">
                  <a16:creationId xmlns:a16="http://schemas.microsoft.com/office/drawing/2014/main" id="{B88B2AAB-58B5-4F78-9FD3-B7D9E0B09B13}"/>
                </a:ext>
              </a:extLst>
            </p:cNvPr>
            <p:cNvSpPr txBox="1">
              <a:spLocks noChangeArrowheads="1"/>
            </p:cNvSpPr>
            <p:nvPr/>
          </p:nvSpPr>
          <p:spPr bwMode="auto">
            <a:xfrm>
              <a:off x="5332" y="2268"/>
              <a:ext cx="34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t / s</a:t>
              </a:r>
            </a:p>
          </p:txBody>
        </p:sp>
        <p:sp>
          <p:nvSpPr>
            <p:cNvPr id="68643" name="Line 35">
              <a:extLst>
                <a:ext uri="{FF2B5EF4-FFF2-40B4-BE49-F238E27FC236}">
                  <a16:creationId xmlns:a16="http://schemas.microsoft.com/office/drawing/2014/main" id="{E5794051-C329-4E94-A707-20F13EA5A98E}"/>
                </a:ext>
              </a:extLst>
            </p:cNvPr>
            <p:cNvSpPr>
              <a:spLocks noChangeShapeType="1"/>
            </p:cNvSpPr>
            <p:nvPr/>
          </p:nvSpPr>
          <p:spPr bwMode="auto">
            <a:xfrm>
              <a:off x="4458" y="2000"/>
              <a:ext cx="797" cy="6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8644" name="Text Box 36">
              <a:extLst>
                <a:ext uri="{FF2B5EF4-FFF2-40B4-BE49-F238E27FC236}">
                  <a16:creationId xmlns:a16="http://schemas.microsoft.com/office/drawing/2014/main" id="{471E7D3C-E7D1-49F5-8479-4A7EE32F952A}"/>
                </a:ext>
              </a:extLst>
            </p:cNvPr>
            <p:cNvSpPr txBox="1">
              <a:spLocks noChangeArrowheads="1"/>
            </p:cNvSpPr>
            <p:nvPr/>
          </p:nvSpPr>
          <p:spPr bwMode="auto">
            <a:xfrm>
              <a:off x="4223" y="1914"/>
              <a:ext cx="297"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30</a:t>
              </a:r>
            </a:p>
          </p:txBody>
        </p:sp>
        <p:sp>
          <p:nvSpPr>
            <p:cNvPr id="68645" name="Text Box 37">
              <a:extLst>
                <a:ext uri="{FF2B5EF4-FFF2-40B4-BE49-F238E27FC236}">
                  <a16:creationId xmlns:a16="http://schemas.microsoft.com/office/drawing/2014/main" id="{DB6E9FAE-6081-43F3-A1C5-55D4EB44A3C6}"/>
                </a:ext>
              </a:extLst>
            </p:cNvPr>
            <p:cNvSpPr txBox="1">
              <a:spLocks noChangeArrowheads="1"/>
            </p:cNvSpPr>
            <p:nvPr/>
          </p:nvSpPr>
          <p:spPr bwMode="auto">
            <a:xfrm>
              <a:off x="4223" y="2506"/>
              <a:ext cx="26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-30</a:t>
              </a:r>
            </a:p>
          </p:txBody>
        </p:sp>
      </p:grpSp>
      <p:sp>
        <p:nvSpPr>
          <p:cNvPr id="68648" name="Rectangle 40">
            <a:extLst>
              <a:ext uri="{FF2B5EF4-FFF2-40B4-BE49-F238E27FC236}">
                <a16:creationId xmlns:a16="http://schemas.microsoft.com/office/drawing/2014/main" id="{1AC7BFC3-2B13-41A8-B92B-8AA1C02BC4B5}"/>
              </a:ext>
            </a:extLst>
          </p:cNvPr>
          <p:cNvSpPr>
            <a:spLocks noChangeArrowheads="1"/>
          </p:cNvSpPr>
          <p:nvPr/>
        </p:nvSpPr>
        <p:spPr bwMode="auto">
          <a:xfrm>
            <a:off x="1281113" y="4283075"/>
            <a:ext cx="77327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t>e)  Find the range AB. </a:t>
            </a:r>
          </a:p>
        </p:txBody>
      </p:sp>
      <p:sp>
        <p:nvSpPr>
          <p:cNvPr id="68650" name="Text Box 42">
            <a:extLst>
              <a:ext uri="{FF2B5EF4-FFF2-40B4-BE49-F238E27FC236}">
                <a16:creationId xmlns:a16="http://schemas.microsoft.com/office/drawing/2014/main" id="{68B2EDD5-50C4-4E26-B308-E4A71833C376}"/>
              </a:ext>
            </a:extLst>
          </p:cNvPr>
          <p:cNvSpPr txBox="1">
            <a:spLocks noChangeArrowheads="1"/>
          </p:cNvSpPr>
          <p:nvPr/>
        </p:nvSpPr>
        <p:spPr bwMode="auto">
          <a:xfrm>
            <a:off x="1281113" y="4587875"/>
            <a:ext cx="5257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3300"/>
                </a:solidFill>
              </a:rPr>
              <a:t>Consider the horizontal motion of the projectile</a:t>
            </a:r>
            <a:endParaRPr lang="en-US" altLang="en-US" sz="1400"/>
          </a:p>
        </p:txBody>
      </p:sp>
      <p:graphicFrame>
        <p:nvGraphicFramePr>
          <p:cNvPr id="68654" name="Object 46">
            <a:extLst>
              <a:ext uri="{FF2B5EF4-FFF2-40B4-BE49-F238E27FC236}">
                <a16:creationId xmlns:a16="http://schemas.microsoft.com/office/drawing/2014/main" id="{8DC0934F-37EF-4BC0-BF72-582DD5AB5539}"/>
              </a:ext>
            </a:extLst>
          </p:cNvPr>
          <p:cNvGraphicFramePr>
            <a:graphicFrameLocks noChangeAspect="1"/>
          </p:cNvGraphicFramePr>
          <p:nvPr/>
        </p:nvGraphicFramePr>
        <p:xfrm>
          <a:off x="1731963" y="5029200"/>
          <a:ext cx="630237" cy="688975"/>
        </p:xfrm>
        <a:graphic>
          <a:graphicData uri="http://schemas.openxmlformats.org/presentationml/2006/ole">
            <mc:AlternateContent xmlns:mc="http://schemas.openxmlformats.org/markup-compatibility/2006">
              <mc:Choice xmlns:v="urn:schemas-microsoft-com:vml" Requires="v">
                <p:oleObj name="Equation" r:id="rId6" imgW="660240" imgH="723600" progId="Equation.3">
                  <p:embed/>
                </p:oleObj>
              </mc:Choice>
              <mc:Fallback>
                <p:oleObj name="Equation" r:id="rId6" imgW="660240" imgH="723600" progId="Equation.3">
                  <p:embed/>
                  <p:pic>
                    <p:nvPicPr>
                      <p:cNvPr id="0" name="Object 4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31963" y="5029200"/>
                        <a:ext cx="630237"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55" name="Object 47">
            <a:extLst>
              <a:ext uri="{FF2B5EF4-FFF2-40B4-BE49-F238E27FC236}">
                <a16:creationId xmlns:a16="http://schemas.microsoft.com/office/drawing/2014/main" id="{BB4ACAA6-EC5F-4C10-8B4D-7F124D8A7FD0}"/>
              </a:ext>
            </a:extLst>
          </p:cNvPr>
          <p:cNvGraphicFramePr>
            <a:graphicFrameLocks noChangeAspect="1"/>
          </p:cNvGraphicFramePr>
          <p:nvPr/>
        </p:nvGraphicFramePr>
        <p:xfrm>
          <a:off x="3076575" y="5257800"/>
          <a:ext cx="933450" cy="228600"/>
        </p:xfrm>
        <a:graphic>
          <a:graphicData uri="http://schemas.openxmlformats.org/presentationml/2006/ole">
            <mc:AlternateContent xmlns:mc="http://schemas.openxmlformats.org/markup-compatibility/2006">
              <mc:Choice xmlns:v="urn:schemas-microsoft-com:vml" Requires="v">
                <p:oleObj name="Equation" r:id="rId8" imgW="977760" imgH="241200" progId="Equation.3">
                  <p:embed/>
                </p:oleObj>
              </mc:Choice>
              <mc:Fallback>
                <p:oleObj name="Equation" r:id="rId8" imgW="977760" imgH="241200" progId="Equation.3">
                  <p:embed/>
                  <p:pic>
                    <p:nvPicPr>
                      <p:cNvPr id="0" name="Object 4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76575" y="5257800"/>
                        <a:ext cx="93345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56" name="Object 48">
            <a:extLst>
              <a:ext uri="{FF2B5EF4-FFF2-40B4-BE49-F238E27FC236}">
                <a16:creationId xmlns:a16="http://schemas.microsoft.com/office/drawing/2014/main" id="{CA198B59-3996-4BE2-847B-C1D029E4404A}"/>
              </a:ext>
            </a:extLst>
          </p:cNvPr>
          <p:cNvGraphicFramePr>
            <a:graphicFrameLocks noChangeAspect="1"/>
          </p:cNvGraphicFramePr>
          <p:nvPr/>
        </p:nvGraphicFramePr>
        <p:xfrm>
          <a:off x="4714875" y="5165725"/>
          <a:ext cx="1174750" cy="701675"/>
        </p:xfrm>
        <a:graphic>
          <a:graphicData uri="http://schemas.openxmlformats.org/presentationml/2006/ole">
            <mc:AlternateContent xmlns:mc="http://schemas.openxmlformats.org/markup-compatibility/2006">
              <mc:Choice xmlns:v="urn:schemas-microsoft-com:vml" Requires="v">
                <p:oleObj name="Equation" r:id="rId10" imgW="1231560" imgH="736560" progId="Equation.3">
                  <p:embed/>
                </p:oleObj>
              </mc:Choice>
              <mc:Fallback>
                <p:oleObj name="Equation" r:id="rId10" imgW="1231560" imgH="736560" progId="Equation.3">
                  <p:embed/>
                  <p:pic>
                    <p:nvPicPr>
                      <p:cNvPr id="0" name="Object 4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14875" y="5165725"/>
                        <a:ext cx="1174750"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wipe(left)">
                                      <p:cBhvr>
                                        <p:cTn id="7" dur="500"/>
                                        <p:tgtEl>
                                          <p:spTgt spid="68611">
                                            <p:txEl>
                                              <p:pRg st="0" end="0"/>
                                            </p:txEl>
                                          </p:spTgt>
                                        </p:tgtEl>
                                      </p:cBhvr>
                                    </p:animEffect>
                                  </p:childTnLst>
                                </p:cTn>
                              </p:par>
                            </p:childTnLst>
                          </p:cTn>
                        </p:par>
                        <p:par>
                          <p:cTn id="8" fill="hold" nodeType="afterGroup">
                            <p:stCondLst>
                              <p:cond delay="500"/>
                            </p:stCondLst>
                            <p:childTnLst>
                              <p:par>
                                <p:cTn id="9" presetID="1" presetClass="entr" presetSubtype="0" fill="hold" nodeType="afterEffect">
                                  <p:stCondLst>
                                    <p:cond delay="1000"/>
                                  </p:stCondLst>
                                  <p:childTnLst>
                                    <p:set>
                                      <p:cBhvr>
                                        <p:cTn id="10" dur="1" fill="hold">
                                          <p:stCondLst>
                                            <p:cond delay="499"/>
                                          </p:stCondLst>
                                        </p:cTn>
                                        <p:tgtEl>
                                          <p:spTgt spid="68618"/>
                                        </p:tgtEl>
                                        <p:attrNameLst>
                                          <p:attrName>style.visibility</p:attrName>
                                        </p:attrNameLst>
                                      </p:cBhvr>
                                      <p:to>
                                        <p:strVal val="visible"/>
                                      </p:to>
                                    </p:set>
                                  </p:childTnLst>
                                </p:cTn>
                              </p:par>
                            </p:childTnLst>
                          </p:cTn>
                        </p:par>
                        <p:par>
                          <p:cTn id="11" fill="hold" nodeType="afterGroup">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68648"/>
                                        </p:tgtEl>
                                        <p:attrNameLst>
                                          <p:attrName>style.visibility</p:attrName>
                                        </p:attrNameLst>
                                      </p:cBhvr>
                                      <p:to>
                                        <p:strVal val="visible"/>
                                      </p:to>
                                    </p:set>
                                    <p:animEffect transition="in" filter="wipe(left)">
                                      <p:cBhvr>
                                        <p:cTn id="14" dur="500"/>
                                        <p:tgtEl>
                                          <p:spTgt spid="68648"/>
                                        </p:tgtEl>
                                      </p:cBhvr>
                                    </p:animEffect>
                                  </p:childTnLst>
                                  <p:subTnLst>
                                    <p:audio>
                                      <p:cMediaNode>
                                        <p:cTn display="0" masterRel="sameClick">
                                          <p:stCondLst>
                                            <p:cond evt="begin" delay="0">
                                              <p:tn val="12"/>
                                            </p:cond>
                                          </p:stCondLst>
                                          <p:endCondLst>
                                            <p:cond evt="onStopAudio" delay="0">
                                              <p:tgtEl>
                                                <p:sldTgt/>
                                              </p:tgtEl>
                                            </p:cond>
                                          </p:endCondLst>
                                        </p:cTn>
                                        <p:tgtEl>
                                          <p:sndTgt r:embed="rId3" name="046l.wav"/>
                                        </p:tgtEl>
                                      </p:cMediaNode>
                                    </p:audio>
                                  </p:subTnLst>
                                </p:cTn>
                              </p:par>
                            </p:childTnLst>
                          </p:cTn>
                        </p:par>
                        <p:par>
                          <p:cTn id="15" fill="hold" nodeType="afterGroup">
                            <p:stCondLst>
                              <p:cond delay="2500"/>
                            </p:stCondLst>
                            <p:childTnLst>
                              <p:par>
                                <p:cTn id="16" presetID="22" presetClass="entr" presetSubtype="8" fill="hold" grpId="0" nodeType="afterEffect">
                                  <p:stCondLst>
                                    <p:cond delay="3000"/>
                                  </p:stCondLst>
                                  <p:childTnLst>
                                    <p:set>
                                      <p:cBhvr>
                                        <p:cTn id="17" dur="1" fill="hold">
                                          <p:stCondLst>
                                            <p:cond delay="0"/>
                                          </p:stCondLst>
                                        </p:cTn>
                                        <p:tgtEl>
                                          <p:spTgt spid="68615"/>
                                        </p:tgtEl>
                                        <p:attrNameLst>
                                          <p:attrName>style.visibility</p:attrName>
                                        </p:attrNameLst>
                                      </p:cBhvr>
                                      <p:to>
                                        <p:strVal val="visible"/>
                                      </p:to>
                                    </p:set>
                                    <p:animEffect transition="in" filter="wipe(left)">
                                      <p:cBhvr>
                                        <p:cTn id="18" dur="500"/>
                                        <p:tgtEl>
                                          <p:spTgt spid="68615"/>
                                        </p:tgtEl>
                                      </p:cBhvr>
                                    </p:animEffect>
                                  </p:childTnLst>
                                  <p:subTnLst>
                                    <p:cmd type="evt" cmd="onstopaudio">
                                      <p:cBhvr>
                                        <p:cTn display="0" masterRel="sameClick">
                                          <p:stCondLst>
                                            <p:cond evt="begin" delay="0">
                                              <p:tn val="16"/>
                                            </p:cond>
                                          </p:stCondLst>
                                        </p:cTn>
                                        <p:tgtEl>
                                          <p:sldTgt/>
                                        </p:tgtEl>
                                      </p:cBhvr>
                                    </p:cmd>
                                  </p:sub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8650"/>
                                        </p:tgtEl>
                                        <p:attrNameLst>
                                          <p:attrName>style.visibility</p:attrName>
                                        </p:attrNameLst>
                                      </p:cBhvr>
                                      <p:to>
                                        <p:strVal val="visible"/>
                                      </p:to>
                                    </p:set>
                                    <p:animEffect transition="in" filter="wipe(left)">
                                      <p:cBhvr>
                                        <p:cTn id="23" dur="500"/>
                                        <p:tgtEl>
                                          <p:spTgt spid="68650"/>
                                        </p:tgtEl>
                                      </p:cBhvr>
                                    </p:animEffect>
                                  </p:childTnLst>
                                  <p:subTnLst>
                                    <p:audio>
                                      <p:cMediaNode>
                                        <p:cTn display="0" masterRel="sameClick">
                                          <p:stCondLst>
                                            <p:cond evt="begin" delay="0">
                                              <p:tn val="21"/>
                                            </p:cond>
                                          </p:stCondLst>
                                          <p:endCondLst>
                                            <p:cond evt="onStopAudio" delay="0">
                                              <p:tgtEl>
                                                <p:sldTgt/>
                                              </p:tgtEl>
                                            </p:cond>
                                          </p:endCondLst>
                                        </p:cTn>
                                        <p:tgtEl>
                                          <p:sndTgt r:embed="rId4" name="046m.wav"/>
                                        </p:tgtEl>
                                      </p:cMediaNode>
                                    </p:audio>
                                  </p:sub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68654"/>
                                        </p:tgtEl>
                                        <p:attrNameLst>
                                          <p:attrName>style.visibility</p:attrName>
                                        </p:attrNameLst>
                                      </p:cBhvr>
                                      <p:to>
                                        <p:strVal val="visible"/>
                                      </p:to>
                                    </p:set>
                                    <p:animEffect transition="in" filter="wipe(left)">
                                      <p:cBhvr>
                                        <p:cTn id="28" dur="500"/>
                                        <p:tgtEl>
                                          <p:spTgt spid="68654"/>
                                        </p:tgtEl>
                                      </p:cBhvr>
                                    </p:animEffect>
                                  </p:childTnLst>
                                  <p:subTnLst>
                                    <p:audio>
                                      <p:cMediaNode>
                                        <p:cTn display="0" masterRel="sameClick">
                                          <p:stCondLst>
                                            <p:cond evt="begin" delay="0">
                                              <p:tn val="26"/>
                                            </p:cond>
                                          </p:stCondLst>
                                          <p:endCondLst>
                                            <p:cond evt="onStopAudio" delay="0">
                                              <p:tgtEl>
                                                <p:sldTgt/>
                                              </p:tgtEl>
                                            </p:cond>
                                          </p:endCondLst>
                                        </p:cTn>
                                        <p:tgtEl>
                                          <p:sndTgt r:embed="rId5" name="046n.wav"/>
                                        </p:tgtEl>
                                      </p:cMediaNode>
                                    </p:audio>
                                  </p:subTnLst>
                                </p:cTn>
                              </p:par>
                            </p:childTnLst>
                          </p:cTn>
                        </p:par>
                        <p:par>
                          <p:cTn id="29" fill="hold" nodeType="afterGroup">
                            <p:stCondLst>
                              <p:cond delay="500"/>
                            </p:stCondLst>
                            <p:childTnLst>
                              <p:par>
                                <p:cTn id="30" presetID="22" presetClass="entr" presetSubtype="8" fill="hold" nodeType="afterEffect">
                                  <p:stCondLst>
                                    <p:cond delay="3000"/>
                                  </p:stCondLst>
                                  <p:childTnLst>
                                    <p:set>
                                      <p:cBhvr>
                                        <p:cTn id="31" dur="1" fill="hold">
                                          <p:stCondLst>
                                            <p:cond delay="0"/>
                                          </p:stCondLst>
                                        </p:cTn>
                                        <p:tgtEl>
                                          <p:spTgt spid="68655"/>
                                        </p:tgtEl>
                                        <p:attrNameLst>
                                          <p:attrName>style.visibility</p:attrName>
                                        </p:attrNameLst>
                                      </p:cBhvr>
                                      <p:to>
                                        <p:strVal val="visible"/>
                                      </p:to>
                                    </p:set>
                                    <p:animEffect transition="in" filter="wipe(left)">
                                      <p:cBhvr>
                                        <p:cTn id="32" dur="500"/>
                                        <p:tgtEl>
                                          <p:spTgt spid="68655"/>
                                        </p:tgtEl>
                                      </p:cBhvr>
                                    </p:animEffect>
                                  </p:childTnLst>
                                </p:cTn>
                              </p:par>
                            </p:childTnLst>
                          </p:cTn>
                        </p:par>
                        <p:par>
                          <p:cTn id="33" fill="hold" nodeType="afterGroup">
                            <p:stCondLst>
                              <p:cond delay="4000"/>
                            </p:stCondLst>
                            <p:childTnLst>
                              <p:par>
                                <p:cTn id="34" presetID="22" presetClass="entr" presetSubtype="8" fill="hold" nodeType="afterEffect">
                                  <p:stCondLst>
                                    <p:cond delay="2000"/>
                                  </p:stCondLst>
                                  <p:childTnLst>
                                    <p:set>
                                      <p:cBhvr>
                                        <p:cTn id="35" dur="1" fill="hold">
                                          <p:stCondLst>
                                            <p:cond delay="0"/>
                                          </p:stCondLst>
                                        </p:cTn>
                                        <p:tgtEl>
                                          <p:spTgt spid="68656"/>
                                        </p:tgtEl>
                                        <p:attrNameLst>
                                          <p:attrName>style.visibility</p:attrName>
                                        </p:attrNameLst>
                                      </p:cBhvr>
                                      <p:to>
                                        <p:strVal val="visible"/>
                                      </p:to>
                                    </p:set>
                                    <p:animEffect transition="in" filter="wipe(left)">
                                      <p:cBhvr>
                                        <p:cTn id="36" dur="500"/>
                                        <p:tgtEl>
                                          <p:spTgt spid="68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autoUpdateAnimBg="0" advAuto="0"/>
      <p:bldP spid="68615" grpId="0" autoUpdateAnimBg="0"/>
      <p:bldP spid="68648" grpId="0" autoUpdateAnimBg="0"/>
      <p:bldP spid="68650"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8D98781F-3597-4E80-8642-4A8D4D4E2F0E}"/>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44035" name="Rectangle 3">
            <a:extLst>
              <a:ext uri="{FF2B5EF4-FFF2-40B4-BE49-F238E27FC236}">
                <a16:creationId xmlns:a16="http://schemas.microsoft.com/office/drawing/2014/main" id="{B8AC1DD3-51BD-49EE-82FC-4C766FCDE637}"/>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An object of mass 5 kg is propelled with a speed of 40 m s</a:t>
            </a:r>
            <a:r>
              <a:rPr lang="en-US" altLang="en-US" sz="1800" baseline="40000">
                <a:latin typeface="Times New Roman" panose="02020603050405020304" pitchFamily="18" charset="0"/>
              </a:rPr>
              <a:t>-1 </a:t>
            </a:r>
            <a:r>
              <a:rPr lang="en-US" altLang="en-US" sz="1800">
                <a:latin typeface="Times New Roman" panose="02020603050405020304" pitchFamily="18" charset="0"/>
              </a:rPr>
              <a:t>at an angle of 30</a:t>
            </a:r>
            <a:r>
              <a:rPr lang="en-US" altLang="en-US" sz="1800" baseline="30000">
                <a:latin typeface="Times New Roman" panose="02020603050405020304" pitchFamily="18" charset="0"/>
              </a:rPr>
              <a:t>o</a:t>
            </a:r>
            <a:r>
              <a:rPr lang="en-US" altLang="en-US" sz="1800">
                <a:latin typeface="Times New Roman" panose="02020603050405020304" pitchFamily="18" charset="0"/>
              </a:rPr>
              <a:t>  to the horizontal.</a:t>
            </a:r>
          </a:p>
        </p:txBody>
      </p:sp>
      <p:sp>
        <p:nvSpPr>
          <p:cNvPr id="44036" name="Text Box 4">
            <a:extLst>
              <a:ext uri="{FF2B5EF4-FFF2-40B4-BE49-F238E27FC236}">
                <a16:creationId xmlns:a16="http://schemas.microsoft.com/office/drawing/2014/main" id="{C733EE12-5A2F-4721-ACE8-E907361C1DE5}"/>
              </a:ext>
            </a:extLst>
          </p:cNvPr>
          <p:cNvSpPr txBox="1">
            <a:spLocks noChangeArrowheads="1"/>
          </p:cNvSpPr>
          <p:nvPr/>
        </p:nvSpPr>
        <p:spPr bwMode="auto">
          <a:xfrm>
            <a:off x="1143000" y="16002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47</a:t>
            </a:r>
          </a:p>
        </p:txBody>
      </p:sp>
      <p:sp>
        <p:nvSpPr>
          <p:cNvPr id="44037" name="AutoShape 5">
            <a:hlinkClick r:id="" action="ppaction://hlinkshowjump?jump=firstslide" highlightClick="1" endSnd="1"/>
            <a:extLst>
              <a:ext uri="{FF2B5EF4-FFF2-40B4-BE49-F238E27FC236}">
                <a16:creationId xmlns:a16="http://schemas.microsoft.com/office/drawing/2014/main" id="{6E2ADBA9-957B-4CFC-83BC-5D9A943DAB7D}"/>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038" name="AutoShape 6">
            <a:hlinkClick r:id="" action="ppaction://hlinkshowjump?jump=previousslide" highlightClick="1" endSnd="1"/>
            <a:extLst>
              <a:ext uri="{FF2B5EF4-FFF2-40B4-BE49-F238E27FC236}">
                <a16:creationId xmlns:a16="http://schemas.microsoft.com/office/drawing/2014/main" id="{F4502109-416C-4585-9E51-7EE7631881BA}"/>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039" name="Text Box 7">
            <a:extLst>
              <a:ext uri="{FF2B5EF4-FFF2-40B4-BE49-F238E27FC236}">
                <a16:creationId xmlns:a16="http://schemas.microsoft.com/office/drawing/2014/main" id="{E1F57F91-227D-46C5-96CA-F8CD17C16502}"/>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44040" name="Text Box 8">
            <a:extLst>
              <a:ext uri="{FF2B5EF4-FFF2-40B4-BE49-F238E27FC236}">
                <a16:creationId xmlns:a16="http://schemas.microsoft.com/office/drawing/2014/main" id="{79A28FD0-BF65-47A2-8421-4BB7CC776B74}"/>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44047" name="AutoShape 15">
            <a:hlinkClick r:id="" action="ppaction://hlinkshowjump?jump=nextslide" highlightClick="1" endSnd="1"/>
            <a:extLst>
              <a:ext uri="{FF2B5EF4-FFF2-40B4-BE49-F238E27FC236}">
                <a16:creationId xmlns:a16="http://schemas.microsoft.com/office/drawing/2014/main" id="{EA071A75-DF37-4BFF-A090-78CB4E7C10D0}"/>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051" name="Text Box 19">
            <a:extLst>
              <a:ext uri="{FF2B5EF4-FFF2-40B4-BE49-F238E27FC236}">
                <a16:creationId xmlns:a16="http://schemas.microsoft.com/office/drawing/2014/main" id="{9E6F63C0-B7FB-4C56-801E-507F255C1163}"/>
              </a:ext>
            </a:extLst>
          </p:cNvPr>
          <p:cNvSpPr txBox="1">
            <a:spLocks noChangeArrowheads="1"/>
          </p:cNvSpPr>
          <p:nvPr/>
        </p:nvSpPr>
        <p:spPr bwMode="auto">
          <a:xfrm>
            <a:off x="3276600" y="3429000"/>
            <a:ext cx="5969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000000"/>
                </a:solidFill>
              </a:rPr>
              <a:t>30</a:t>
            </a:r>
            <a:r>
              <a:rPr lang="en-US" altLang="en-US" sz="1400" baseline="40000">
                <a:solidFill>
                  <a:srgbClr val="000000"/>
                </a:solidFill>
              </a:rPr>
              <a:t>o</a:t>
            </a:r>
            <a:endParaRPr lang="en-US" altLang="en-US" sz="1800">
              <a:solidFill>
                <a:srgbClr val="000000"/>
              </a:solidFill>
            </a:endParaRPr>
          </a:p>
        </p:txBody>
      </p:sp>
      <p:sp>
        <p:nvSpPr>
          <p:cNvPr id="44052" name="Text Box 20">
            <a:extLst>
              <a:ext uri="{FF2B5EF4-FFF2-40B4-BE49-F238E27FC236}">
                <a16:creationId xmlns:a16="http://schemas.microsoft.com/office/drawing/2014/main" id="{7C7A9CFC-AAD5-42C9-B31F-5F66E350CD98}"/>
              </a:ext>
            </a:extLst>
          </p:cNvPr>
          <p:cNvSpPr txBox="1">
            <a:spLocks noChangeArrowheads="1"/>
          </p:cNvSpPr>
          <p:nvPr/>
        </p:nvSpPr>
        <p:spPr bwMode="auto">
          <a:xfrm>
            <a:off x="4143375" y="3675063"/>
            <a:ext cx="1016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000000"/>
                </a:solidFill>
              </a:rPr>
              <a:t> Range</a:t>
            </a:r>
          </a:p>
        </p:txBody>
      </p:sp>
      <p:sp>
        <p:nvSpPr>
          <p:cNvPr id="44048" name="Line 16">
            <a:extLst>
              <a:ext uri="{FF2B5EF4-FFF2-40B4-BE49-F238E27FC236}">
                <a16:creationId xmlns:a16="http://schemas.microsoft.com/office/drawing/2014/main" id="{336A8F70-518B-457B-99F8-B4AF2386DA99}"/>
              </a:ext>
            </a:extLst>
          </p:cNvPr>
          <p:cNvSpPr>
            <a:spLocks noChangeShapeType="1"/>
          </p:cNvSpPr>
          <p:nvPr/>
        </p:nvSpPr>
        <p:spPr bwMode="auto">
          <a:xfrm>
            <a:off x="2127250" y="3695700"/>
            <a:ext cx="53943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049" name="Arc 17">
            <a:extLst>
              <a:ext uri="{FF2B5EF4-FFF2-40B4-BE49-F238E27FC236}">
                <a16:creationId xmlns:a16="http://schemas.microsoft.com/office/drawing/2014/main" id="{F06A7033-12A3-42E4-8778-3C79994FAAB5}"/>
              </a:ext>
            </a:extLst>
          </p:cNvPr>
          <p:cNvSpPr>
            <a:spLocks/>
          </p:cNvSpPr>
          <p:nvPr/>
        </p:nvSpPr>
        <p:spPr bwMode="auto">
          <a:xfrm>
            <a:off x="3049588" y="3178175"/>
            <a:ext cx="3279775" cy="863600"/>
          </a:xfrm>
          <a:custGeom>
            <a:avLst/>
            <a:gdLst>
              <a:gd name="G0" fmla="+- 19773 0 0"/>
              <a:gd name="G1" fmla="+- 21600 0 0"/>
              <a:gd name="G2" fmla="+- 21600 0 0"/>
              <a:gd name="T0" fmla="*/ 0 w 39562"/>
              <a:gd name="T1" fmla="*/ 12905 h 21600"/>
              <a:gd name="T2" fmla="*/ 39562 w 39562"/>
              <a:gd name="T3" fmla="*/ 12942 h 21600"/>
              <a:gd name="T4" fmla="*/ 19773 w 39562"/>
              <a:gd name="T5" fmla="*/ 21600 h 21600"/>
            </a:gdLst>
            <a:ahLst/>
            <a:cxnLst>
              <a:cxn ang="0">
                <a:pos x="T0" y="T1"/>
              </a:cxn>
              <a:cxn ang="0">
                <a:pos x="T2" y="T3"/>
              </a:cxn>
              <a:cxn ang="0">
                <a:pos x="T4" y="T5"/>
              </a:cxn>
            </a:cxnLst>
            <a:rect l="0" t="0" r="r" b="b"/>
            <a:pathLst>
              <a:path w="39562" h="21600" fill="none" extrusionOk="0">
                <a:moveTo>
                  <a:pt x="0" y="12905"/>
                </a:moveTo>
                <a:cubicBezTo>
                  <a:pt x="3448" y="5062"/>
                  <a:pt x="11206" y="0"/>
                  <a:pt x="19773" y="0"/>
                </a:cubicBezTo>
                <a:cubicBezTo>
                  <a:pt x="28354" y="0"/>
                  <a:pt x="36122" y="5080"/>
                  <a:pt x="39561" y="12942"/>
                </a:cubicBezTo>
              </a:path>
              <a:path w="39562" h="21600" stroke="0" extrusionOk="0">
                <a:moveTo>
                  <a:pt x="0" y="12905"/>
                </a:moveTo>
                <a:cubicBezTo>
                  <a:pt x="3448" y="5062"/>
                  <a:pt x="11206" y="0"/>
                  <a:pt x="19773" y="0"/>
                </a:cubicBezTo>
                <a:cubicBezTo>
                  <a:pt x="28354" y="0"/>
                  <a:pt x="36122" y="5080"/>
                  <a:pt x="39561" y="12942"/>
                </a:cubicBezTo>
                <a:lnTo>
                  <a:pt x="19773"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054" name="Line 22">
            <a:extLst>
              <a:ext uri="{FF2B5EF4-FFF2-40B4-BE49-F238E27FC236}">
                <a16:creationId xmlns:a16="http://schemas.microsoft.com/office/drawing/2014/main" id="{A46CE64E-C014-4932-850F-F9B04FEF8247}"/>
              </a:ext>
            </a:extLst>
          </p:cNvPr>
          <p:cNvSpPr>
            <a:spLocks noChangeShapeType="1"/>
          </p:cNvSpPr>
          <p:nvPr/>
        </p:nvSpPr>
        <p:spPr bwMode="auto">
          <a:xfrm flipV="1">
            <a:off x="3049588" y="3100388"/>
            <a:ext cx="773112" cy="595312"/>
          </a:xfrm>
          <a:prstGeom prst="line">
            <a:avLst/>
          </a:prstGeom>
          <a:noFill/>
          <a:ln w="28575">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057" name="Line 25">
            <a:extLst>
              <a:ext uri="{FF2B5EF4-FFF2-40B4-BE49-F238E27FC236}">
                <a16:creationId xmlns:a16="http://schemas.microsoft.com/office/drawing/2014/main" id="{7938984E-6A12-4980-8817-57D789AE7028}"/>
              </a:ext>
            </a:extLst>
          </p:cNvPr>
          <p:cNvSpPr>
            <a:spLocks noChangeShapeType="1"/>
          </p:cNvSpPr>
          <p:nvPr/>
        </p:nvSpPr>
        <p:spPr bwMode="auto">
          <a:xfrm flipV="1">
            <a:off x="5159375" y="3848100"/>
            <a:ext cx="1169988" cy="0"/>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058" name="Line 26">
            <a:extLst>
              <a:ext uri="{FF2B5EF4-FFF2-40B4-BE49-F238E27FC236}">
                <a16:creationId xmlns:a16="http://schemas.microsoft.com/office/drawing/2014/main" id="{927D1C45-674B-4D5B-B33D-F7C056E393D3}"/>
              </a:ext>
            </a:extLst>
          </p:cNvPr>
          <p:cNvSpPr>
            <a:spLocks noChangeShapeType="1"/>
          </p:cNvSpPr>
          <p:nvPr/>
        </p:nvSpPr>
        <p:spPr bwMode="auto">
          <a:xfrm flipH="1" flipV="1">
            <a:off x="3049588" y="3848100"/>
            <a:ext cx="1093787" cy="0"/>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059" name="Text Box 27">
            <a:extLst>
              <a:ext uri="{FF2B5EF4-FFF2-40B4-BE49-F238E27FC236}">
                <a16:creationId xmlns:a16="http://schemas.microsoft.com/office/drawing/2014/main" id="{9DA10185-D643-4742-88F3-9745B5222429}"/>
              </a:ext>
            </a:extLst>
          </p:cNvPr>
          <p:cNvSpPr txBox="1">
            <a:spLocks noChangeArrowheads="1"/>
          </p:cNvSpPr>
          <p:nvPr/>
        </p:nvSpPr>
        <p:spPr bwMode="auto">
          <a:xfrm>
            <a:off x="3276600" y="2873375"/>
            <a:ext cx="8667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000000"/>
                </a:solidFill>
              </a:rPr>
              <a:t>40 m s</a:t>
            </a:r>
            <a:r>
              <a:rPr lang="en-US" altLang="en-US" sz="1400" baseline="40000">
                <a:solidFill>
                  <a:srgbClr val="000000"/>
                </a:solidFill>
              </a:rPr>
              <a:t>-1</a:t>
            </a:r>
            <a:endParaRPr lang="en-US" altLang="en-US" sz="1800">
              <a:solidFill>
                <a:srgbClr val="000000"/>
              </a:solidFill>
            </a:endParaRPr>
          </a:p>
        </p:txBody>
      </p:sp>
      <p:sp>
        <p:nvSpPr>
          <p:cNvPr id="44060" name="Rectangle 28">
            <a:extLst>
              <a:ext uri="{FF2B5EF4-FFF2-40B4-BE49-F238E27FC236}">
                <a16:creationId xmlns:a16="http://schemas.microsoft.com/office/drawing/2014/main" id="{7BBD6130-F290-4E33-934F-C1E6060C5BAE}"/>
              </a:ext>
            </a:extLst>
          </p:cNvPr>
          <p:cNvSpPr>
            <a:spLocks noChangeArrowheads="1"/>
          </p:cNvSpPr>
          <p:nvPr/>
        </p:nvSpPr>
        <p:spPr bwMode="auto">
          <a:xfrm>
            <a:off x="1281113" y="4041775"/>
            <a:ext cx="7732712"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t>Find:</a:t>
            </a:r>
          </a:p>
          <a:p>
            <a:r>
              <a:rPr lang="en-US" altLang="en-US" sz="1400"/>
              <a:t>a)  the vertical component of its initial velocity </a:t>
            </a:r>
          </a:p>
        </p:txBody>
      </p:sp>
      <p:graphicFrame>
        <p:nvGraphicFramePr>
          <p:cNvPr id="44061" name="Object 29">
            <a:extLst>
              <a:ext uri="{FF2B5EF4-FFF2-40B4-BE49-F238E27FC236}">
                <a16:creationId xmlns:a16="http://schemas.microsoft.com/office/drawing/2014/main" id="{F5637756-FE42-45FF-BA0C-5D3A379A9CF4}"/>
              </a:ext>
            </a:extLst>
          </p:cNvPr>
          <p:cNvGraphicFramePr>
            <a:graphicFrameLocks noChangeAspect="1"/>
          </p:cNvGraphicFramePr>
          <p:nvPr/>
        </p:nvGraphicFramePr>
        <p:xfrm>
          <a:off x="2109788" y="4665663"/>
          <a:ext cx="1320800" cy="363537"/>
        </p:xfrm>
        <a:graphic>
          <a:graphicData uri="http://schemas.openxmlformats.org/presentationml/2006/ole">
            <mc:AlternateContent xmlns:mc="http://schemas.openxmlformats.org/markup-compatibility/2006">
              <mc:Choice xmlns:v="urn:schemas-microsoft-com:vml" Requires="v">
                <p:oleObj name="Equation" r:id="rId13" imgW="1384200" imgH="380880" progId="Equation.3">
                  <p:embed/>
                </p:oleObj>
              </mc:Choice>
              <mc:Fallback>
                <p:oleObj name="Equation" r:id="rId13" imgW="1384200" imgH="380880" progId="Equation.3">
                  <p:embed/>
                  <p:pic>
                    <p:nvPicPr>
                      <p:cNvPr id="0" name="Object 2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09788" y="4665663"/>
                        <a:ext cx="1320800"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62" name="Object 30">
            <a:extLst>
              <a:ext uri="{FF2B5EF4-FFF2-40B4-BE49-F238E27FC236}">
                <a16:creationId xmlns:a16="http://schemas.microsoft.com/office/drawing/2014/main" id="{247DD9CB-D805-46DB-873B-3545F74264F4}"/>
              </a:ext>
            </a:extLst>
          </p:cNvPr>
          <p:cNvGraphicFramePr>
            <a:graphicFrameLocks noChangeAspect="1"/>
          </p:cNvGraphicFramePr>
          <p:nvPr/>
        </p:nvGraphicFramePr>
        <p:xfrm>
          <a:off x="4459288" y="4630738"/>
          <a:ext cx="3890962" cy="398462"/>
        </p:xfrm>
        <a:graphic>
          <a:graphicData uri="http://schemas.openxmlformats.org/presentationml/2006/ole">
            <mc:AlternateContent xmlns:mc="http://schemas.openxmlformats.org/markup-compatibility/2006">
              <mc:Choice xmlns:v="urn:schemas-microsoft-com:vml" Requires="v">
                <p:oleObj name="Equation" r:id="rId15" imgW="4076640" imgH="419040" progId="Equation.3">
                  <p:embed/>
                </p:oleObj>
              </mc:Choice>
              <mc:Fallback>
                <p:oleObj name="Equation" r:id="rId15" imgW="4076640" imgH="419040" progId="Equation.3">
                  <p:embed/>
                  <p:pic>
                    <p:nvPicPr>
                      <p:cNvPr id="0" name="Object 3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459288" y="4630738"/>
                        <a:ext cx="3890962" cy="398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63" name="Rectangle 31">
            <a:extLst>
              <a:ext uri="{FF2B5EF4-FFF2-40B4-BE49-F238E27FC236}">
                <a16:creationId xmlns:a16="http://schemas.microsoft.com/office/drawing/2014/main" id="{02649792-DE9E-43DA-9F92-7403309F2355}"/>
              </a:ext>
            </a:extLst>
          </p:cNvPr>
          <p:cNvSpPr>
            <a:spLocks noChangeArrowheads="1"/>
          </p:cNvSpPr>
          <p:nvPr/>
        </p:nvSpPr>
        <p:spPr bwMode="auto">
          <a:xfrm>
            <a:off x="1219200" y="5029200"/>
            <a:ext cx="77327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t>b)  the maximum vertical height reached </a:t>
            </a:r>
          </a:p>
        </p:txBody>
      </p:sp>
      <p:sp>
        <p:nvSpPr>
          <p:cNvPr id="44064" name="Text Box 32">
            <a:extLst>
              <a:ext uri="{FF2B5EF4-FFF2-40B4-BE49-F238E27FC236}">
                <a16:creationId xmlns:a16="http://schemas.microsoft.com/office/drawing/2014/main" id="{78F03F57-A2B4-4AE5-BFB3-21949F66A6CD}"/>
              </a:ext>
            </a:extLst>
          </p:cNvPr>
          <p:cNvSpPr txBox="1">
            <a:spLocks noChangeArrowheads="1"/>
          </p:cNvSpPr>
          <p:nvPr/>
        </p:nvSpPr>
        <p:spPr bwMode="auto">
          <a:xfrm>
            <a:off x="4476750" y="5029200"/>
            <a:ext cx="5257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3300"/>
                </a:solidFill>
              </a:rPr>
              <a:t>Consider the vertical motion of the projectile</a:t>
            </a:r>
            <a:endParaRPr lang="en-US" altLang="en-US" sz="1400"/>
          </a:p>
        </p:txBody>
      </p:sp>
      <p:graphicFrame>
        <p:nvGraphicFramePr>
          <p:cNvPr id="44065" name="Object 33">
            <a:extLst>
              <a:ext uri="{FF2B5EF4-FFF2-40B4-BE49-F238E27FC236}">
                <a16:creationId xmlns:a16="http://schemas.microsoft.com/office/drawing/2014/main" id="{05DEE659-CDF6-4D10-A22D-40B83B2EE103}"/>
              </a:ext>
            </a:extLst>
          </p:cNvPr>
          <p:cNvGraphicFramePr>
            <a:graphicFrameLocks noChangeAspect="1"/>
          </p:cNvGraphicFramePr>
          <p:nvPr/>
        </p:nvGraphicFramePr>
        <p:xfrm>
          <a:off x="1541463" y="5267325"/>
          <a:ext cx="1125537" cy="1454150"/>
        </p:xfrm>
        <a:graphic>
          <a:graphicData uri="http://schemas.openxmlformats.org/presentationml/2006/ole">
            <mc:AlternateContent xmlns:mc="http://schemas.openxmlformats.org/markup-compatibility/2006">
              <mc:Choice xmlns:v="urn:schemas-microsoft-com:vml" Requires="v">
                <p:oleObj name="Equation" r:id="rId17" imgW="1688760" imgH="2184120" progId="Equation.3">
                  <p:embed/>
                </p:oleObj>
              </mc:Choice>
              <mc:Fallback>
                <p:oleObj name="Equation" r:id="rId17" imgW="1688760" imgH="2184120" progId="Equation.3">
                  <p:embed/>
                  <p:pic>
                    <p:nvPicPr>
                      <p:cNvPr id="0" name="Object 3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541463" y="5267325"/>
                        <a:ext cx="1125537" cy="1454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66" name="Object 34">
            <a:extLst>
              <a:ext uri="{FF2B5EF4-FFF2-40B4-BE49-F238E27FC236}">
                <a16:creationId xmlns:a16="http://schemas.microsoft.com/office/drawing/2014/main" id="{7AF7648B-D0D8-42CB-8982-B2F638559EE8}"/>
              </a:ext>
            </a:extLst>
          </p:cNvPr>
          <p:cNvGraphicFramePr>
            <a:graphicFrameLocks noChangeAspect="1"/>
          </p:cNvGraphicFramePr>
          <p:nvPr/>
        </p:nvGraphicFramePr>
        <p:xfrm>
          <a:off x="3276600" y="5410200"/>
          <a:ext cx="1357313" cy="287338"/>
        </p:xfrm>
        <a:graphic>
          <a:graphicData uri="http://schemas.openxmlformats.org/presentationml/2006/ole">
            <mc:AlternateContent xmlns:mc="http://schemas.openxmlformats.org/markup-compatibility/2006">
              <mc:Choice xmlns:v="urn:schemas-microsoft-com:vml" Requires="v">
                <p:oleObj name="Equation" r:id="rId19" imgW="1612800" imgH="342720" progId="Equation.3">
                  <p:embed/>
                </p:oleObj>
              </mc:Choice>
              <mc:Fallback>
                <p:oleObj name="Equation" r:id="rId19" imgW="1612800" imgH="342720" progId="Equation.3">
                  <p:embed/>
                  <p:pic>
                    <p:nvPicPr>
                      <p:cNvPr id="0" name="Object 3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276600" y="5410200"/>
                        <a:ext cx="1357313" cy="287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67" name="Object 35">
            <a:extLst>
              <a:ext uri="{FF2B5EF4-FFF2-40B4-BE49-F238E27FC236}">
                <a16:creationId xmlns:a16="http://schemas.microsoft.com/office/drawing/2014/main" id="{A1EEE437-8D8D-4308-B635-0A0BB295766C}"/>
              </a:ext>
            </a:extLst>
          </p:cNvPr>
          <p:cNvGraphicFramePr>
            <a:graphicFrameLocks noChangeAspect="1"/>
          </p:cNvGraphicFramePr>
          <p:nvPr/>
        </p:nvGraphicFramePr>
        <p:xfrm>
          <a:off x="3049588" y="5943600"/>
          <a:ext cx="2405062" cy="341313"/>
        </p:xfrm>
        <a:graphic>
          <a:graphicData uri="http://schemas.openxmlformats.org/presentationml/2006/ole">
            <mc:AlternateContent xmlns:mc="http://schemas.openxmlformats.org/markup-compatibility/2006">
              <mc:Choice xmlns:v="urn:schemas-microsoft-com:vml" Requires="v">
                <p:oleObj name="Equation" r:id="rId21" imgW="2857320" imgH="406080" progId="Equation.3">
                  <p:embed/>
                </p:oleObj>
              </mc:Choice>
              <mc:Fallback>
                <p:oleObj name="Equation" r:id="rId21" imgW="2857320" imgH="406080" progId="Equation.3">
                  <p:embed/>
                  <p:pic>
                    <p:nvPicPr>
                      <p:cNvPr id="0" name="Object 3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049588" y="5943600"/>
                        <a:ext cx="2405062"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68" name="Object 36">
            <a:extLst>
              <a:ext uri="{FF2B5EF4-FFF2-40B4-BE49-F238E27FC236}">
                <a16:creationId xmlns:a16="http://schemas.microsoft.com/office/drawing/2014/main" id="{E150DC04-BC32-4450-8608-EC4A17A42863}"/>
              </a:ext>
            </a:extLst>
          </p:cNvPr>
          <p:cNvGraphicFramePr>
            <a:graphicFrameLocks noChangeAspect="1"/>
          </p:cNvGraphicFramePr>
          <p:nvPr/>
        </p:nvGraphicFramePr>
        <p:xfrm>
          <a:off x="3276600" y="6484938"/>
          <a:ext cx="1411288" cy="236537"/>
        </p:xfrm>
        <a:graphic>
          <a:graphicData uri="http://schemas.openxmlformats.org/presentationml/2006/ole">
            <mc:AlternateContent xmlns:mc="http://schemas.openxmlformats.org/markup-compatibility/2006">
              <mc:Choice xmlns:v="urn:schemas-microsoft-com:vml" Requires="v">
                <p:oleObj name="Equation" r:id="rId23" imgW="1676160" imgH="279360" progId="Equation.3">
                  <p:embed/>
                </p:oleObj>
              </mc:Choice>
              <mc:Fallback>
                <p:oleObj name="Equation" r:id="rId23" imgW="1676160" imgH="279360" progId="Equation.3">
                  <p:embed/>
                  <p:pic>
                    <p:nvPicPr>
                      <p:cNvPr id="0" name="Object 36"/>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276600" y="6484938"/>
                        <a:ext cx="1411288" cy="236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69" name="Object 37">
            <a:extLst>
              <a:ext uri="{FF2B5EF4-FFF2-40B4-BE49-F238E27FC236}">
                <a16:creationId xmlns:a16="http://schemas.microsoft.com/office/drawing/2014/main" id="{A5B1FDDE-AA07-4D1E-8B00-B159C3918325}"/>
              </a:ext>
            </a:extLst>
          </p:cNvPr>
          <p:cNvGraphicFramePr>
            <a:graphicFrameLocks noChangeAspect="1"/>
          </p:cNvGraphicFramePr>
          <p:nvPr/>
        </p:nvGraphicFramePr>
        <p:xfrm>
          <a:off x="6018213" y="5378450"/>
          <a:ext cx="1101725" cy="946150"/>
        </p:xfrm>
        <a:graphic>
          <a:graphicData uri="http://schemas.openxmlformats.org/presentationml/2006/ole">
            <mc:AlternateContent xmlns:mc="http://schemas.openxmlformats.org/markup-compatibility/2006">
              <mc:Choice xmlns:v="urn:schemas-microsoft-com:vml" Requires="v">
                <p:oleObj name="Equation" r:id="rId25" imgW="1307880" imgH="1117440" progId="Equation.3">
                  <p:embed/>
                </p:oleObj>
              </mc:Choice>
              <mc:Fallback>
                <p:oleObj name="Equation" r:id="rId25" imgW="1307880" imgH="1117440" progId="Equation.3">
                  <p:embed/>
                  <p:pic>
                    <p:nvPicPr>
                      <p:cNvPr id="0" name="Object 37"/>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018213" y="5378450"/>
                        <a:ext cx="1101725" cy="946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47a.wav"/>
                                        </p:tgtEl>
                                      </p:cMediaNode>
                                    </p:audio>
                                  </p:subTnLst>
                                </p:cTn>
                              </p:par>
                            </p:childTnLst>
                          </p:cTn>
                        </p:par>
                        <p:par>
                          <p:cTn id="8" fill="hold" nodeType="afterGroup">
                            <p:stCondLst>
                              <p:cond delay="500"/>
                            </p:stCondLst>
                            <p:childTnLst>
                              <p:par>
                                <p:cTn id="9" presetID="1" presetClass="entr" presetSubtype="0" fill="hold" nodeType="afterEffect">
                                  <p:stCondLst>
                                    <p:cond delay="2000"/>
                                  </p:stCondLst>
                                  <p:childTnLst>
                                    <p:set>
                                      <p:cBhvr>
                                        <p:cTn id="10" dur="1" fill="hold">
                                          <p:stCondLst>
                                            <p:cond delay="499"/>
                                          </p:stCondLst>
                                        </p:cTn>
                                        <p:tgtEl>
                                          <p:spTgt spid="44048"/>
                                        </p:tgtEl>
                                        <p:attrNameLst>
                                          <p:attrName>style.visibility</p:attrName>
                                        </p:attrNameLst>
                                      </p:cBhvr>
                                      <p:to>
                                        <p:strVal val="visible"/>
                                      </p:to>
                                    </p:set>
                                  </p:childTnLst>
                                </p:cTn>
                              </p:par>
                            </p:childTnLst>
                          </p:cTn>
                        </p:par>
                        <p:par>
                          <p:cTn id="11" fill="hold" nodeType="afterGroup">
                            <p:stCondLst>
                              <p:cond delay="3000"/>
                            </p:stCondLst>
                            <p:childTnLst>
                              <p:par>
                                <p:cTn id="12" presetID="1" presetClass="entr" presetSubtype="0" fill="hold" grpId="0" nodeType="afterEffect">
                                  <p:stCondLst>
                                    <p:cond delay="0"/>
                                  </p:stCondLst>
                                  <p:childTnLst>
                                    <p:set>
                                      <p:cBhvr>
                                        <p:cTn id="13" dur="1" fill="hold">
                                          <p:stCondLst>
                                            <p:cond delay="499"/>
                                          </p:stCondLst>
                                        </p:cTn>
                                        <p:tgtEl>
                                          <p:spTgt spid="44051"/>
                                        </p:tgtEl>
                                        <p:attrNameLst>
                                          <p:attrName>style.visibility</p:attrName>
                                        </p:attrNameLst>
                                      </p:cBhvr>
                                      <p:to>
                                        <p:strVal val="visible"/>
                                      </p:to>
                                    </p:set>
                                  </p:childTnLst>
                                </p:cTn>
                              </p:par>
                            </p:childTnLst>
                          </p:cTn>
                        </p:par>
                        <p:par>
                          <p:cTn id="14" fill="hold" nodeType="afterGroup">
                            <p:stCondLst>
                              <p:cond delay="3500"/>
                            </p:stCondLst>
                            <p:childTnLst>
                              <p:par>
                                <p:cTn id="15" presetID="1" presetClass="entr" presetSubtype="0" fill="hold" grpId="0" nodeType="afterEffect">
                                  <p:stCondLst>
                                    <p:cond delay="0"/>
                                  </p:stCondLst>
                                  <p:childTnLst>
                                    <p:set>
                                      <p:cBhvr>
                                        <p:cTn id="16" dur="1" fill="hold">
                                          <p:stCondLst>
                                            <p:cond delay="499"/>
                                          </p:stCondLst>
                                        </p:cTn>
                                        <p:tgtEl>
                                          <p:spTgt spid="44059"/>
                                        </p:tgtEl>
                                        <p:attrNameLst>
                                          <p:attrName>style.visibility</p:attrName>
                                        </p:attrNameLst>
                                      </p:cBhvr>
                                      <p:to>
                                        <p:strVal val="visible"/>
                                      </p:to>
                                    </p:set>
                                  </p:childTnLst>
                                </p:cTn>
                              </p:par>
                            </p:childTnLst>
                          </p:cTn>
                        </p:par>
                        <p:par>
                          <p:cTn id="17" fill="hold" nodeType="afterGroup">
                            <p:stCondLst>
                              <p:cond delay="4000"/>
                            </p:stCondLst>
                            <p:childTnLst>
                              <p:par>
                                <p:cTn id="18" presetID="1" presetClass="entr" presetSubtype="0" fill="hold" grpId="0" nodeType="afterEffect">
                                  <p:stCondLst>
                                    <p:cond delay="0"/>
                                  </p:stCondLst>
                                  <p:childTnLst>
                                    <p:set>
                                      <p:cBhvr>
                                        <p:cTn id="19" dur="1" fill="hold">
                                          <p:stCondLst>
                                            <p:cond delay="499"/>
                                          </p:stCondLst>
                                        </p:cTn>
                                        <p:tgtEl>
                                          <p:spTgt spid="44052"/>
                                        </p:tgtEl>
                                        <p:attrNameLst>
                                          <p:attrName>style.visibility</p:attrName>
                                        </p:attrNameLst>
                                      </p:cBhvr>
                                      <p:to>
                                        <p:strVal val="visible"/>
                                      </p:to>
                                    </p:set>
                                  </p:childTnLst>
                                </p:cTn>
                              </p:par>
                            </p:childTnLst>
                          </p:cTn>
                        </p:par>
                        <p:par>
                          <p:cTn id="20" fill="hold" nodeType="afterGroup">
                            <p:stCondLst>
                              <p:cond delay="4500"/>
                            </p:stCondLst>
                            <p:childTnLst>
                              <p:par>
                                <p:cTn id="21" presetID="1" presetClass="entr" presetSubtype="0" fill="hold" nodeType="afterEffect">
                                  <p:stCondLst>
                                    <p:cond delay="0"/>
                                  </p:stCondLst>
                                  <p:childTnLst>
                                    <p:set>
                                      <p:cBhvr>
                                        <p:cTn id="22" dur="1" fill="hold">
                                          <p:stCondLst>
                                            <p:cond delay="499"/>
                                          </p:stCondLst>
                                        </p:cTn>
                                        <p:tgtEl>
                                          <p:spTgt spid="44054"/>
                                        </p:tgtEl>
                                        <p:attrNameLst>
                                          <p:attrName>style.visibility</p:attrName>
                                        </p:attrNameLst>
                                      </p:cBhvr>
                                      <p:to>
                                        <p:strVal val="visible"/>
                                      </p:to>
                                    </p:set>
                                  </p:childTnLst>
                                </p:cTn>
                              </p:par>
                            </p:childTnLst>
                          </p:cTn>
                        </p:par>
                        <p:par>
                          <p:cTn id="23" fill="hold" nodeType="afterGroup">
                            <p:stCondLst>
                              <p:cond delay="5000"/>
                            </p:stCondLst>
                            <p:childTnLst>
                              <p:par>
                                <p:cTn id="24" presetID="1" presetClass="entr" presetSubtype="0" fill="hold" nodeType="afterEffect">
                                  <p:stCondLst>
                                    <p:cond delay="0"/>
                                  </p:stCondLst>
                                  <p:childTnLst>
                                    <p:set>
                                      <p:cBhvr>
                                        <p:cTn id="25" dur="1" fill="hold">
                                          <p:stCondLst>
                                            <p:cond delay="499"/>
                                          </p:stCondLst>
                                        </p:cTn>
                                        <p:tgtEl>
                                          <p:spTgt spid="44057"/>
                                        </p:tgtEl>
                                        <p:attrNameLst>
                                          <p:attrName>style.visibility</p:attrName>
                                        </p:attrNameLst>
                                      </p:cBhvr>
                                      <p:to>
                                        <p:strVal val="visible"/>
                                      </p:to>
                                    </p:set>
                                  </p:childTnLst>
                                </p:cTn>
                              </p:par>
                            </p:childTnLst>
                          </p:cTn>
                        </p:par>
                        <p:par>
                          <p:cTn id="26" fill="hold" nodeType="afterGroup">
                            <p:stCondLst>
                              <p:cond delay="5500"/>
                            </p:stCondLst>
                            <p:childTnLst>
                              <p:par>
                                <p:cTn id="27" presetID="1" presetClass="entr" presetSubtype="0" fill="hold" nodeType="afterEffect">
                                  <p:stCondLst>
                                    <p:cond delay="0"/>
                                  </p:stCondLst>
                                  <p:childTnLst>
                                    <p:set>
                                      <p:cBhvr>
                                        <p:cTn id="28" dur="1" fill="hold">
                                          <p:stCondLst>
                                            <p:cond delay="499"/>
                                          </p:stCondLst>
                                        </p:cTn>
                                        <p:tgtEl>
                                          <p:spTgt spid="44058"/>
                                        </p:tgtEl>
                                        <p:attrNameLst>
                                          <p:attrName>style.visibility</p:attrName>
                                        </p:attrNameLst>
                                      </p:cBhvr>
                                      <p:to>
                                        <p:strVal val="visible"/>
                                      </p:to>
                                    </p:set>
                                  </p:childTnLst>
                                </p:cTn>
                              </p:par>
                            </p:childTnLst>
                          </p:cTn>
                        </p:par>
                        <p:par>
                          <p:cTn id="29" fill="hold" nodeType="afterGroup">
                            <p:stCondLst>
                              <p:cond delay="6000"/>
                            </p:stCondLst>
                            <p:childTnLst>
                              <p:par>
                                <p:cTn id="30" presetID="22" presetClass="entr" presetSubtype="8" fill="hold" nodeType="afterEffect">
                                  <p:stCondLst>
                                    <p:cond delay="1000"/>
                                  </p:stCondLst>
                                  <p:childTnLst>
                                    <p:set>
                                      <p:cBhvr>
                                        <p:cTn id="31" dur="1" fill="hold">
                                          <p:stCondLst>
                                            <p:cond delay="0"/>
                                          </p:stCondLst>
                                        </p:cTn>
                                        <p:tgtEl>
                                          <p:spTgt spid="44049"/>
                                        </p:tgtEl>
                                        <p:attrNameLst>
                                          <p:attrName>style.visibility</p:attrName>
                                        </p:attrNameLst>
                                      </p:cBhvr>
                                      <p:to>
                                        <p:strVal val="visible"/>
                                      </p:to>
                                    </p:set>
                                    <p:animEffect transition="in" filter="wipe(left)">
                                      <p:cBhvr>
                                        <p:cTn id="32" dur="500"/>
                                        <p:tgtEl>
                                          <p:spTgt spid="44049"/>
                                        </p:tgtEl>
                                      </p:cBhvr>
                                    </p:animEffect>
                                  </p:childTnLst>
                                </p:cTn>
                              </p:par>
                            </p:childTnLst>
                          </p:cTn>
                        </p:par>
                        <p:par>
                          <p:cTn id="33" fill="hold" nodeType="afterGroup">
                            <p:stCondLst>
                              <p:cond delay="7500"/>
                            </p:stCondLst>
                            <p:childTnLst>
                              <p:par>
                                <p:cTn id="34" presetID="22" presetClass="entr" presetSubtype="8" fill="hold" grpId="0" nodeType="afterEffect">
                                  <p:stCondLst>
                                    <p:cond delay="0"/>
                                  </p:stCondLst>
                                  <p:childTnLst>
                                    <p:set>
                                      <p:cBhvr>
                                        <p:cTn id="35" dur="1" fill="hold">
                                          <p:stCondLst>
                                            <p:cond delay="0"/>
                                          </p:stCondLst>
                                        </p:cTn>
                                        <p:tgtEl>
                                          <p:spTgt spid="44060"/>
                                        </p:tgtEl>
                                        <p:attrNameLst>
                                          <p:attrName>style.visibility</p:attrName>
                                        </p:attrNameLst>
                                      </p:cBhvr>
                                      <p:to>
                                        <p:strVal val="visible"/>
                                      </p:to>
                                    </p:set>
                                    <p:animEffect transition="in" filter="wipe(left)">
                                      <p:cBhvr>
                                        <p:cTn id="36" dur="500"/>
                                        <p:tgtEl>
                                          <p:spTgt spid="44060"/>
                                        </p:tgtEl>
                                      </p:cBhvr>
                                    </p:animEffect>
                                  </p:childTnLst>
                                </p:cTn>
                              </p:par>
                            </p:childTnLst>
                          </p:cTn>
                        </p:par>
                        <p:par>
                          <p:cTn id="37" fill="hold" nodeType="afterGroup">
                            <p:stCondLst>
                              <p:cond delay="8000"/>
                            </p:stCondLst>
                            <p:childTnLst>
                              <p:par>
                                <p:cTn id="38" presetID="22" presetClass="entr" presetSubtype="8" fill="hold" grpId="0" nodeType="afterEffect">
                                  <p:stCondLst>
                                    <p:cond delay="12000"/>
                                  </p:stCondLst>
                                  <p:childTnLst>
                                    <p:set>
                                      <p:cBhvr>
                                        <p:cTn id="39" dur="1" fill="hold">
                                          <p:stCondLst>
                                            <p:cond delay="0"/>
                                          </p:stCondLst>
                                        </p:cTn>
                                        <p:tgtEl>
                                          <p:spTgt spid="44039"/>
                                        </p:tgtEl>
                                        <p:attrNameLst>
                                          <p:attrName>style.visibility</p:attrName>
                                        </p:attrNameLst>
                                      </p:cBhvr>
                                      <p:to>
                                        <p:strVal val="visible"/>
                                      </p:to>
                                    </p:set>
                                    <p:animEffect transition="in" filter="wipe(left)">
                                      <p:cBhvr>
                                        <p:cTn id="40" dur="500"/>
                                        <p:tgtEl>
                                          <p:spTgt spid="44039"/>
                                        </p:tgtEl>
                                      </p:cBhvr>
                                    </p:animEffect>
                                  </p:childTnLst>
                                  <p:subTnLst>
                                    <p:cmd type="evt" cmd="onstopaudio">
                                      <p:cBhvr>
                                        <p:cTn display="0" masterRel="sameClick">
                                          <p:stCondLst>
                                            <p:cond evt="begin" delay="0">
                                              <p:tn val="38"/>
                                            </p:cond>
                                          </p:stCondLst>
                                        </p:cTn>
                                        <p:tgtEl>
                                          <p:sldTgt/>
                                        </p:tgtEl>
                                      </p:cBhvr>
                                    </p:cmd>
                                  </p:sub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nodeType="clickEffect">
                                  <p:stCondLst>
                                    <p:cond delay="0"/>
                                  </p:stCondLst>
                                  <p:childTnLst>
                                    <p:set>
                                      <p:cBhvr>
                                        <p:cTn id="44" dur="1" fill="hold">
                                          <p:stCondLst>
                                            <p:cond delay="0"/>
                                          </p:stCondLst>
                                        </p:cTn>
                                        <p:tgtEl>
                                          <p:spTgt spid="44061"/>
                                        </p:tgtEl>
                                        <p:attrNameLst>
                                          <p:attrName>style.visibility</p:attrName>
                                        </p:attrNameLst>
                                      </p:cBhvr>
                                      <p:to>
                                        <p:strVal val="visible"/>
                                      </p:to>
                                    </p:set>
                                    <p:animEffect transition="in" filter="wipe(left)">
                                      <p:cBhvr>
                                        <p:cTn id="45" dur="500"/>
                                        <p:tgtEl>
                                          <p:spTgt spid="44061"/>
                                        </p:tgtEl>
                                      </p:cBhvr>
                                    </p:animEffect>
                                  </p:childTnLst>
                                  <p:subTnLst>
                                    <p:audio>
                                      <p:cMediaNode>
                                        <p:cTn display="0" masterRel="sameClick">
                                          <p:stCondLst>
                                            <p:cond evt="begin" delay="0">
                                              <p:tn val="43"/>
                                            </p:cond>
                                          </p:stCondLst>
                                          <p:endCondLst>
                                            <p:cond evt="onStopAudio" delay="0">
                                              <p:tgtEl>
                                                <p:sldTgt/>
                                              </p:tgtEl>
                                            </p:cond>
                                          </p:endCondLst>
                                        </p:cTn>
                                        <p:tgtEl>
                                          <p:sndTgt r:embed="rId4" name="047b.wav"/>
                                        </p:tgtEl>
                                      </p:cMediaNode>
                                    </p:audio>
                                  </p:sub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44062"/>
                                        </p:tgtEl>
                                        <p:attrNameLst>
                                          <p:attrName>style.visibility</p:attrName>
                                        </p:attrNameLst>
                                      </p:cBhvr>
                                      <p:to>
                                        <p:strVal val="visible"/>
                                      </p:to>
                                    </p:set>
                                    <p:animEffect transition="in" filter="wipe(left)">
                                      <p:cBhvr>
                                        <p:cTn id="50" dur="500"/>
                                        <p:tgtEl>
                                          <p:spTgt spid="44062"/>
                                        </p:tgtEl>
                                      </p:cBhvr>
                                    </p:animEffect>
                                  </p:childTnLst>
                                  <p:subTnLst>
                                    <p:audio>
                                      <p:cMediaNode>
                                        <p:cTn display="0" masterRel="sameClick">
                                          <p:stCondLst>
                                            <p:cond evt="begin" delay="0">
                                              <p:tn val="48"/>
                                            </p:cond>
                                          </p:stCondLst>
                                          <p:endCondLst>
                                            <p:cond evt="onStopAudio" delay="0">
                                              <p:tgtEl>
                                                <p:sldTgt/>
                                              </p:tgtEl>
                                            </p:cond>
                                          </p:endCondLst>
                                        </p:cTn>
                                        <p:tgtEl>
                                          <p:sndTgt r:embed="rId5" name="047c.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44063"/>
                                        </p:tgtEl>
                                        <p:attrNameLst>
                                          <p:attrName>style.visibility</p:attrName>
                                        </p:attrNameLst>
                                      </p:cBhvr>
                                      <p:to>
                                        <p:strVal val="visible"/>
                                      </p:to>
                                    </p:set>
                                    <p:animEffect transition="in" filter="wipe(left)">
                                      <p:cBhvr>
                                        <p:cTn id="55" dur="500"/>
                                        <p:tgtEl>
                                          <p:spTgt spid="44063"/>
                                        </p:tgtEl>
                                      </p:cBhvr>
                                    </p:animEffect>
                                  </p:childTnLst>
                                  <p:subTnLst>
                                    <p:audio>
                                      <p:cMediaNode>
                                        <p:cTn display="0" masterRel="sameClick">
                                          <p:stCondLst>
                                            <p:cond evt="begin" delay="0">
                                              <p:tn val="53"/>
                                            </p:cond>
                                          </p:stCondLst>
                                          <p:endCondLst>
                                            <p:cond evt="onStopAudio" delay="0">
                                              <p:tgtEl>
                                                <p:sldTgt/>
                                              </p:tgtEl>
                                            </p:cond>
                                          </p:endCondLst>
                                        </p:cTn>
                                        <p:tgtEl>
                                          <p:sndTgt r:embed="rId6" name="047d.wav"/>
                                        </p:tgtEl>
                                      </p:cMediaNode>
                                    </p:audio>
                                  </p:sub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44064"/>
                                        </p:tgtEl>
                                        <p:attrNameLst>
                                          <p:attrName>style.visibility</p:attrName>
                                        </p:attrNameLst>
                                      </p:cBhvr>
                                      <p:to>
                                        <p:strVal val="visible"/>
                                      </p:to>
                                    </p:set>
                                    <p:animEffect transition="in" filter="wipe(left)">
                                      <p:cBhvr>
                                        <p:cTn id="60" dur="500"/>
                                        <p:tgtEl>
                                          <p:spTgt spid="44064"/>
                                        </p:tgtEl>
                                      </p:cBhvr>
                                    </p:animEffect>
                                  </p:childTnLst>
                                  <p:subTnLst>
                                    <p:audio>
                                      <p:cMediaNode>
                                        <p:cTn display="0" masterRel="sameClick">
                                          <p:stCondLst>
                                            <p:cond evt="begin" delay="0">
                                              <p:tn val="58"/>
                                            </p:cond>
                                          </p:stCondLst>
                                          <p:endCondLst>
                                            <p:cond evt="onStopAudio" delay="0">
                                              <p:tgtEl>
                                                <p:sldTgt/>
                                              </p:tgtEl>
                                            </p:cond>
                                          </p:endCondLst>
                                        </p:cTn>
                                        <p:tgtEl>
                                          <p:sndTgt r:embed="rId7" name="047e.wav"/>
                                        </p:tgtEl>
                                      </p:cMediaNode>
                                    </p:audio>
                                  </p:sub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8" fill="hold" nodeType="clickEffect">
                                  <p:stCondLst>
                                    <p:cond delay="0"/>
                                  </p:stCondLst>
                                  <p:childTnLst>
                                    <p:set>
                                      <p:cBhvr>
                                        <p:cTn id="64" dur="1" fill="hold">
                                          <p:stCondLst>
                                            <p:cond delay="0"/>
                                          </p:stCondLst>
                                        </p:cTn>
                                        <p:tgtEl>
                                          <p:spTgt spid="44065"/>
                                        </p:tgtEl>
                                        <p:attrNameLst>
                                          <p:attrName>style.visibility</p:attrName>
                                        </p:attrNameLst>
                                      </p:cBhvr>
                                      <p:to>
                                        <p:strVal val="visible"/>
                                      </p:to>
                                    </p:set>
                                    <p:animEffect transition="in" filter="wipe(left)">
                                      <p:cBhvr>
                                        <p:cTn id="65" dur="500"/>
                                        <p:tgtEl>
                                          <p:spTgt spid="44065"/>
                                        </p:tgtEl>
                                      </p:cBhvr>
                                    </p:animEffect>
                                  </p:childTnLst>
                                  <p:subTnLst>
                                    <p:audio>
                                      <p:cMediaNode>
                                        <p:cTn display="0" masterRel="sameClick">
                                          <p:stCondLst>
                                            <p:cond evt="begin" delay="0">
                                              <p:tn val="63"/>
                                            </p:cond>
                                          </p:stCondLst>
                                          <p:endCondLst>
                                            <p:cond evt="onStopAudio" delay="0">
                                              <p:tgtEl>
                                                <p:sldTgt/>
                                              </p:tgtEl>
                                            </p:cond>
                                          </p:endCondLst>
                                        </p:cTn>
                                        <p:tgtEl>
                                          <p:sndTgt r:embed="rId8" name="047f.wav"/>
                                        </p:tgtEl>
                                      </p:cMediaNode>
                                    </p:audio>
                                  </p:sub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8" fill="hold" nodeType="clickEffect">
                                  <p:stCondLst>
                                    <p:cond delay="0"/>
                                  </p:stCondLst>
                                  <p:childTnLst>
                                    <p:set>
                                      <p:cBhvr>
                                        <p:cTn id="69" dur="1" fill="hold">
                                          <p:stCondLst>
                                            <p:cond delay="0"/>
                                          </p:stCondLst>
                                        </p:cTn>
                                        <p:tgtEl>
                                          <p:spTgt spid="44066"/>
                                        </p:tgtEl>
                                        <p:attrNameLst>
                                          <p:attrName>style.visibility</p:attrName>
                                        </p:attrNameLst>
                                      </p:cBhvr>
                                      <p:to>
                                        <p:strVal val="visible"/>
                                      </p:to>
                                    </p:set>
                                    <p:animEffect transition="in" filter="wipe(left)">
                                      <p:cBhvr>
                                        <p:cTn id="70" dur="500"/>
                                        <p:tgtEl>
                                          <p:spTgt spid="44066"/>
                                        </p:tgtEl>
                                      </p:cBhvr>
                                    </p:animEffect>
                                  </p:childTnLst>
                                  <p:subTnLst>
                                    <p:audio>
                                      <p:cMediaNode>
                                        <p:cTn display="0" masterRel="sameClick">
                                          <p:stCondLst>
                                            <p:cond evt="begin" delay="0">
                                              <p:tn val="68"/>
                                            </p:cond>
                                          </p:stCondLst>
                                          <p:endCondLst>
                                            <p:cond evt="onStopAudio" delay="0">
                                              <p:tgtEl>
                                                <p:sldTgt/>
                                              </p:tgtEl>
                                            </p:cond>
                                          </p:endCondLst>
                                        </p:cTn>
                                        <p:tgtEl>
                                          <p:sndTgt r:embed="rId9" name="047g.wav"/>
                                        </p:tgtEl>
                                      </p:cMediaNode>
                                    </p:audio>
                                  </p:subTnLst>
                                </p:cTn>
                              </p:par>
                            </p:childTnLst>
                          </p:cTn>
                        </p:par>
                      </p:childTnLst>
                    </p:cTn>
                  </p:par>
                  <p:par>
                    <p:cTn id="71" fill="hold" nodeType="clickPar">
                      <p:stCondLst>
                        <p:cond delay="indefinite"/>
                      </p:stCondLst>
                      <p:childTnLst>
                        <p:par>
                          <p:cTn id="72" fill="hold" nodeType="withGroup">
                            <p:stCondLst>
                              <p:cond delay="0"/>
                            </p:stCondLst>
                            <p:childTnLst>
                              <p:par>
                                <p:cTn id="73" presetID="22" presetClass="entr" presetSubtype="8" fill="hold" nodeType="clickEffect">
                                  <p:stCondLst>
                                    <p:cond delay="0"/>
                                  </p:stCondLst>
                                  <p:childTnLst>
                                    <p:set>
                                      <p:cBhvr>
                                        <p:cTn id="74" dur="1" fill="hold">
                                          <p:stCondLst>
                                            <p:cond delay="0"/>
                                          </p:stCondLst>
                                        </p:cTn>
                                        <p:tgtEl>
                                          <p:spTgt spid="44067"/>
                                        </p:tgtEl>
                                        <p:attrNameLst>
                                          <p:attrName>style.visibility</p:attrName>
                                        </p:attrNameLst>
                                      </p:cBhvr>
                                      <p:to>
                                        <p:strVal val="visible"/>
                                      </p:to>
                                    </p:set>
                                    <p:animEffect transition="in" filter="wipe(left)">
                                      <p:cBhvr>
                                        <p:cTn id="75" dur="500"/>
                                        <p:tgtEl>
                                          <p:spTgt spid="44067"/>
                                        </p:tgtEl>
                                      </p:cBhvr>
                                    </p:animEffect>
                                  </p:childTnLst>
                                  <p:subTnLst>
                                    <p:audio>
                                      <p:cMediaNode>
                                        <p:cTn display="0" masterRel="sameClick">
                                          <p:stCondLst>
                                            <p:cond evt="begin" delay="0">
                                              <p:tn val="73"/>
                                            </p:cond>
                                          </p:stCondLst>
                                          <p:endCondLst>
                                            <p:cond evt="onStopAudio" delay="0">
                                              <p:tgtEl>
                                                <p:sldTgt/>
                                              </p:tgtEl>
                                            </p:cond>
                                          </p:endCondLst>
                                        </p:cTn>
                                        <p:tgtEl>
                                          <p:sndTgt r:embed="rId10" name="047h.wav"/>
                                        </p:tgtEl>
                                      </p:cMediaNode>
                                    </p:audio>
                                  </p:subTnLst>
                                </p:cTn>
                              </p:par>
                            </p:childTnLst>
                          </p:cTn>
                        </p:par>
                      </p:childTnLst>
                    </p:cTn>
                  </p:par>
                  <p:par>
                    <p:cTn id="76" fill="hold" nodeType="clickPar">
                      <p:stCondLst>
                        <p:cond delay="indefinite"/>
                      </p:stCondLst>
                      <p:childTnLst>
                        <p:par>
                          <p:cTn id="77" fill="hold" nodeType="withGroup">
                            <p:stCondLst>
                              <p:cond delay="0"/>
                            </p:stCondLst>
                            <p:childTnLst>
                              <p:par>
                                <p:cTn id="78" presetID="22" presetClass="entr" presetSubtype="8" fill="hold" nodeType="clickEffect">
                                  <p:stCondLst>
                                    <p:cond delay="0"/>
                                  </p:stCondLst>
                                  <p:childTnLst>
                                    <p:set>
                                      <p:cBhvr>
                                        <p:cTn id="79" dur="1" fill="hold">
                                          <p:stCondLst>
                                            <p:cond delay="0"/>
                                          </p:stCondLst>
                                        </p:cTn>
                                        <p:tgtEl>
                                          <p:spTgt spid="44068"/>
                                        </p:tgtEl>
                                        <p:attrNameLst>
                                          <p:attrName>style.visibility</p:attrName>
                                        </p:attrNameLst>
                                      </p:cBhvr>
                                      <p:to>
                                        <p:strVal val="visible"/>
                                      </p:to>
                                    </p:set>
                                    <p:animEffect transition="in" filter="wipe(left)">
                                      <p:cBhvr>
                                        <p:cTn id="80" dur="500"/>
                                        <p:tgtEl>
                                          <p:spTgt spid="44068"/>
                                        </p:tgtEl>
                                      </p:cBhvr>
                                    </p:animEffect>
                                  </p:childTnLst>
                                  <p:subTnLst>
                                    <p:audio>
                                      <p:cMediaNode>
                                        <p:cTn display="0" masterRel="sameClick">
                                          <p:stCondLst>
                                            <p:cond evt="begin" delay="0">
                                              <p:tn val="78"/>
                                            </p:cond>
                                          </p:stCondLst>
                                          <p:endCondLst>
                                            <p:cond evt="onStopAudio" delay="0">
                                              <p:tgtEl>
                                                <p:sldTgt/>
                                              </p:tgtEl>
                                            </p:cond>
                                          </p:endCondLst>
                                        </p:cTn>
                                        <p:tgtEl>
                                          <p:sndTgt r:embed="rId11" name="047i.wav"/>
                                        </p:tgtEl>
                                      </p:cMediaNode>
                                    </p:audio>
                                  </p:subTnLst>
                                </p:cTn>
                              </p:par>
                            </p:childTnLst>
                          </p:cTn>
                        </p:par>
                      </p:childTnLst>
                    </p:cTn>
                  </p:par>
                  <p:par>
                    <p:cTn id="81" fill="hold" nodeType="clickPar">
                      <p:stCondLst>
                        <p:cond delay="indefinite"/>
                      </p:stCondLst>
                      <p:childTnLst>
                        <p:par>
                          <p:cTn id="82" fill="hold" nodeType="withGroup">
                            <p:stCondLst>
                              <p:cond delay="0"/>
                            </p:stCondLst>
                            <p:childTnLst>
                              <p:par>
                                <p:cTn id="83" presetID="22" presetClass="entr" presetSubtype="8" fill="hold" nodeType="clickEffect">
                                  <p:stCondLst>
                                    <p:cond delay="0"/>
                                  </p:stCondLst>
                                  <p:childTnLst>
                                    <p:set>
                                      <p:cBhvr>
                                        <p:cTn id="84" dur="1" fill="hold">
                                          <p:stCondLst>
                                            <p:cond delay="0"/>
                                          </p:stCondLst>
                                        </p:cTn>
                                        <p:tgtEl>
                                          <p:spTgt spid="44069"/>
                                        </p:tgtEl>
                                        <p:attrNameLst>
                                          <p:attrName>style.visibility</p:attrName>
                                        </p:attrNameLst>
                                      </p:cBhvr>
                                      <p:to>
                                        <p:strVal val="visible"/>
                                      </p:to>
                                    </p:set>
                                    <p:animEffect transition="in" filter="wipe(left)">
                                      <p:cBhvr>
                                        <p:cTn id="85" dur="500"/>
                                        <p:tgtEl>
                                          <p:spTgt spid="44069"/>
                                        </p:tgtEl>
                                      </p:cBhvr>
                                    </p:animEffect>
                                  </p:childTnLst>
                                  <p:subTnLst>
                                    <p:audio>
                                      <p:cMediaNode>
                                        <p:cTn display="0" masterRel="sameClick">
                                          <p:stCondLst>
                                            <p:cond evt="begin" delay="0">
                                              <p:tn val="83"/>
                                            </p:cond>
                                          </p:stCondLst>
                                          <p:endCondLst>
                                            <p:cond evt="onStopAudio" delay="0">
                                              <p:tgtEl>
                                                <p:sldTgt/>
                                              </p:tgtEl>
                                            </p:cond>
                                          </p:endCondLst>
                                        </p:cTn>
                                        <p:tgtEl>
                                          <p:sndTgt r:embed="rId12" name="047j.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advAuto="0"/>
      <p:bldP spid="44039" grpId="0" autoUpdateAnimBg="0"/>
      <p:bldP spid="44051" grpId="0" autoUpdateAnimBg="0"/>
      <p:bldP spid="44052" grpId="0" autoUpdateAnimBg="0"/>
      <p:bldP spid="44059" grpId="0" autoUpdateAnimBg="0"/>
      <p:bldP spid="44060" grpId="0" autoUpdateAnimBg="0"/>
      <p:bldP spid="44063" grpId="0" autoUpdateAnimBg="0"/>
      <p:bldP spid="44064"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734629C2-2108-4577-8CAC-FE3C4C05030C}"/>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46083" name="Rectangle 3">
            <a:extLst>
              <a:ext uri="{FF2B5EF4-FFF2-40B4-BE49-F238E27FC236}">
                <a16:creationId xmlns:a16="http://schemas.microsoft.com/office/drawing/2014/main" id="{51CA4817-25BF-4B0E-BEEC-513995FBCC4E}"/>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missile is launched at 60</a:t>
            </a:r>
            <a:r>
              <a:rPr lang="en-US" altLang="en-US" sz="1800" baseline="38000">
                <a:latin typeface="Times New Roman" panose="02020603050405020304" pitchFamily="18" charset="0"/>
              </a:rPr>
              <a:t>o</a:t>
            </a:r>
            <a:r>
              <a:rPr lang="en-US" altLang="en-US" sz="1800">
                <a:latin typeface="Times New Roman" panose="02020603050405020304" pitchFamily="18" charset="0"/>
              </a:rPr>
              <a:t> to the ground and strikes a target on a hill as shown below.</a:t>
            </a:r>
          </a:p>
        </p:txBody>
      </p:sp>
      <p:sp>
        <p:nvSpPr>
          <p:cNvPr id="46084" name="Text Box 4">
            <a:extLst>
              <a:ext uri="{FF2B5EF4-FFF2-40B4-BE49-F238E27FC236}">
                <a16:creationId xmlns:a16="http://schemas.microsoft.com/office/drawing/2014/main" id="{3E10F2D9-8827-4CDA-879B-3D5AE485AE8F}"/>
              </a:ext>
            </a:extLst>
          </p:cNvPr>
          <p:cNvSpPr txBox="1">
            <a:spLocks noChangeArrowheads="1"/>
          </p:cNvSpPr>
          <p:nvPr/>
        </p:nvSpPr>
        <p:spPr bwMode="auto">
          <a:xfrm>
            <a:off x="1143000" y="16002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48</a:t>
            </a:r>
          </a:p>
        </p:txBody>
      </p:sp>
      <p:sp>
        <p:nvSpPr>
          <p:cNvPr id="46085" name="AutoShape 5">
            <a:hlinkClick r:id="" action="ppaction://hlinkshowjump?jump=firstslide" highlightClick="1" endSnd="1"/>
            <a:extLst>
              <a:ext uri="{FF2B5EF4-FFF2-40B4-BE49-F238E27FC236}">
                <a16:creationId xmlns:a16="http://schemas.microsoft.com/office/drawing/2014/main" id="{C9ED2B1A-8E91-405F-841A-EBE6EF88F3EE}"/>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6" name="AutoShape 6">
            <a:hlinkClick r:id="" action="ppaction://hlinkshowjump?jump=previousslide" highlightClick="1" endSnd="1"/>
            <a:extLst>
              <a:ext uri="{FF2B5EF4-FFF2-40B4-BE49-F238E27FC236}">
                <a16:creationId xmlns:a16="http://schemas.microsoft.com/office/drawing/2014/main" id="{D591C621-B738-4290-BCC3-953C78937B49}"/>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7" name="Text Box 7">
            <a:extLst>
              <a:ext uri="{FF2B5EF4-FFF2-40B4-BE49-F238E27FC236}">
                <a16:creationId xmlns:a16="http://schemas.microsoft.com/office/drawing/2014/main" id="{B8CA20C6-6575-471E-8B4C-00CA22079A3B}"/>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46088" name="Text Box 8">
            <a:extLst>
              <a:ext uri="{FF2B5EF4-FFF2-40B4-BE49-F238E27FC236}">
                <a16:creationId xmlns:a16="http://schemas.microsoft.com/office/drawing/2014/main" id="{32ACE511-49DF-408E-A26B-80B84C8925E7}"/>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46095" name="AutoShape 15">
            <a:hlinkClick r:id="" action="ppaction://hlinkshowjump?jump=nextslide" highlightClick="1" endSnd="1"/>
            <a:extLst>
              <a:ext uri="{FF2B5EF4-FFF2-40B4-BE49-F238E27FC236}">
                <a16:creationId xmlns:a16="http://schemas.microsoft.com/office/drawing/2014/main" id="{8E4624D8-AFBA-4535-96D8-9BA100DAE693}"/>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96" name="Text Box 16">
            <a:extLst>
              <a:ext uri="{FF2B5EF4-FFF2-40B4-BE49-F238E27FC236}">
                <a16:creationId xmlns:a16="http://schemas.microsoft.com/office/drawing/2014/main" id="{CEF15840-93DD-4076-AFA9-4DCC13A45DFA}"/>
              </a:ext>
            </a:extLst>
          </p:cNvPr>
          <p:cNvSpPr txBox="1">
            <a:spLocks noChangeArrowheads="1"/>
          </p:cNvSpPr>
          <p:nvPr/>
        </p:nvSpPr>
        <p:spPr bwMode="auto">
          <a:xfrm>
            <a:off x="3049588" y="3429000"/>
            <a:ext cx="5969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000000"/>
                </a:solidFill>
              </a:rPr>
              <a:t>60</a:t>
            </a:r>
            <a:r>
              <a:rPr lang="en-US" altLang="en-US" sz="1400" baseline="40000">
                <a:solidFill>
                  <a:srgbClr val="000000"/>
                </a:solidFill>
              </a:rPr>
              <a:t>o</a:t>
            </a:r>
            <a:endParaRPr lang="en-US" altLang="en-US" sz="1800">
              <a:solidFill>
                <a:srgbClr val="000000"/>
              </a:solidFill>
            </a:endParaRPr>
          </a:p>
        </p:txBody>
      </p:sp>
      <p:sp>
        <p:nvSpPr>
          <p:cNvPr id="46097" name="Text Box 17">
            <a:extLst>
              <a:ext uri="{FF2B5EF4-FFF2-40B4-BE49-F238E27FC236}">
                <a16:creationId xmlns:a16="http://schemas.microsoft.com/office/drawing/2014/main" id="{D61A6385-61E9-4C38-AF6E-45F126627A55}"/>
              </a:ext>
            </a:extLst>
          </p:cNvPr>
          <p:cNvSpPr txBox="1">
            <a:spLocks noChangeArrowheads="1"/>
          </p:cNvSpPr>
          <p:nvPr/>
        </p:nvSpPr>
        <p:spPr bwMode="auto">
          <a:xfrm>
            <a:off x="3873500" y="3675063"/>
            <a:ext cx="1016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000000"/>
                </a:solidFill>
              </a:rPr>
              <a:t>   </a:t>
            </a:r>
            <a:r>
              <a:rPr lang="en-US" altLang="en-US" sz="1400">
                <a:solidFill>
                  <a:srgbClr val="000000"/>
                </a:solidFill>
              </a:rPr>
              <a:t>400 m</a:t>
            </a:r>
            <a:endParaRPr lang="en-US" altLang="en-US" sz="1800">
              <a:solidFill>
                <a:srgbClr val="000000"/>
              </a:solidFill>
            </a:endParaRPr>
          </a:p>
        </p:txBody>
      </p:sp>
      <p:sp>
        <p:nvSpPr>
          <p:cNvPr id="46098" name="Line 18">
            <a:extLst>
              <a:ext uri="{FF2B5EF4-FFF2-40B4-BE49-F238E27FC236}">
                <a16:creationId xmlns:a16="http://schemas.microsoft.com/office/drawing/2014/main" id="{FE723026-5894-404B-87BC-A2CEB3D6541E}"/>
              </a:ext>
            </a:extLst>
          </p:cNvPr>
          <p:cNvSpPr>
            <a:spLocks noChangeShapeType="1"/>
          </p:cNvSpPr>
          <p:nvPr/>
        </p:nvSpPr>
        <p:spPr bwMode="auto">
          <a:xfrm flipV="1">
            <a:off x="2127250" y="3695700"/>
            <a:ext cx="30194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99" name="Arc 19">
            <a:extLst>
              <a:ext uri="{FF2B5EF4-FFF2-40B4-BE49-F238E27FC236}">
                <a16:creationId xmlns:a16="http://schemas.microsoft.com/office/drawing/2014/main" id="{76442DA2-01A8-40A9-A1B9-7F392D8F6DAB}"/>
              </a:ext>
            </a:extLst>
          </p:cNvPr>
          <p:cNvSpPr>
            <a:spLocks/>
          </p:cNvSpPr>
          <p:nvPr/>
        </p:nvSpPr>
        <p:spPr bwMode="auto">
          <a:xfrm>
            <a:off x="2952750" y="2746375"/>
            <a:ext cx="3013075" cy="1298575"/>
          </a:xfrm>
          <a:custGeom>
            <a:avLst/>
            <a:gdLst>
              <a:gd name="G0" fmla="+- 20746 0 0"/>
              <a:gd name="G1" fmla="+- 21600 0 0"/>
              <a:gd name="G2" fmla="+- 21600 0 0"/>
              <a:gd name="T0" fmla="*/ 0 w 29530"/>
              <a:gd name="T1" fmla="*/ 15588 h 21600"/>
              <a:gd name="T2" fmla="*/ 29530 w 29530"/>
              <a:gd name="T3" fmla="*/ 1867 h 21600"/>
              <a:gd name="T4" fmla="*/ 20746 w 29530"/>
              <a:gd name="T5" fmla="*/ 21600 h 21600"/>
            </a:gdLst>
            <a:ahLst/>
            <a:cxnLst>
              <a:cxn ang="0">
                <a:pos x="T0" y="T1"/>
              </a:cxn>
              <a:cxn ang="0">
                <a:pos x="T2" y="T3"/>
              </a:cxn>
              <a:cxn ang="0">
                <a:pos x="T4" y="T5"/>
              </a:cxn>
            </a:cxnLst>
            <a:rect l="0" t="0" r="r" b="b"/>
            <a:pathLst>
              <a:path w="29530" h="21600" fill="none" extrusionOk="0">
                <a:moveTo>
                  <a:pt x="-1" y="15587"/>
                </a:moveTo>
                <a:cubicBezTo>
                  <a:pt x="2675" y="6353"/>
                  <a:pt x="11132" y="0"/>
                  <a:pt x="20746" y="0"/>
                </a:cubicBezTo>
                <a:cubicBezTo>
                  <a:pt x="23772" y="0"/>
                  <a:pt x="26765" y="636"/>
                  <a:pt x="29530" y="1866"/>
                </a:cubicBezTo>
              </a:path>
              <a:path w="29530" h="21600" stroke="0" extrusionOk="0">
                <a:moveTo>
                  <a:pt x="-1" y="15587"/>
                </a:moveTo>
                <a:cubicBezTo>
                  <a:pt x="2675" y="6353"/>
                  <a:pt x="11132" y="0"/>
                  <a:pt x="20746" y="0"/>
                </a:cubicBezTo>
                <a:cubicBezTo>
                  <a:pt x="23772" y="0"/>
                  <a:pt x="26765" y="636"/>
                  <a:pt x="29530" y="1866"/>
                </a:cubicBezTo>
                <a:lnTo>
                  <a:pt x="20746"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100" name="Line 20">
            <a:extLst>
              <a:ext uri="{FF2B5EF4-FFF2-40B4-BE49-F238E27FC236}">
                <a16:creationId xmlns:a16="http://schemas.microsoft.com/office/drawing/2014/main" id="{BF303DF3-FB00-4FA6-AEB4-8737B4E978D8}"/>
              </a:ext>
            </a:extLst>
          </p:cNvPr>
          <p:cNvSpPr>
            <a:spLocks noChangeShapeType="1"/>
          </p:cNvSpPr>
          <p:nvPr/>
        </p:nvSpPr>
        <p:spPr bwMode="auto">
          <a:xfrm flipV="1">
            <a:off x="2952750" y="3119438"/>
            <a:ext cx="342900" cy="555625"/>
          </a:xfrm>
          <a:prstGeom prst="line">
            <a:avLst/>
          </a:prstGeom>
          <a:noFill/>
          <a:ln w="28575">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101" name="Line 21">
            <a:extLst>
              <a:ext uri="{FF2B5EF4-FFF2-40B4-BE49-F238E27FC236}">
                <a16:creationId xmlns:a16="http://schemas.microsoft.com/office/drawing/2014/main" id="{C316614C-B6B0-431F-9E80-71B8D6606AD0}"/>
              </a:ext>
            </a:extLst>
          </p:cNvPr>
          <p:cNvSpPr>
            <a:spLocks noChangeShapeType="1"/>
          </p:cNvSpPr>
          <p:nvPr/>
        </p:nvSpPr>
        <p:spPr bwMode="auto">
          <a:xfrm flipV="1">
            <a:off x="4795838" y="3848100"/>
            <a:ext cx="893762" cy="0"/>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102" name="Line 22">
            <a:extLst>
              <a:ext uri="{FF2B5EF4-FFF2-40B4-BE49-F238E27FC236}">
                <a16:creationId xmlns:a16="http://schemas.microsoft.com/office/drawing/2014/main" id="{4DE7BDA4-CFEE-4AFF-94CA-43D559BAD341}"/>
              </a:ext>
            </a:extLst>
          </p:cNvPr>
          <p:cNvSpPr>
            <a:spLocks noChangeShapeType="1"/>
          </p:cNvSpPr>
          <p:nvPr/>
        </p:nvSpPr>
        <p:spPr bwMode="auto">
          <a:xfrm flipH="1" flipV="1">
            <a:off x="3049588" y="3848100"/>
            <a:ext cx="823912" cy="0"/>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103" name="Text Box 23">
            <a:extLst>
              <a:ext uri="{FF2B5EF4-FFF2-40B4-BE49-F238E27FC236}">
                <a16:creationId xmlns:a16="http://schemas.microsoft.com/office/drawing/2014/main" id="{6BF26630-7251-4ECC-8B65-A0FD7C9928C5}"/>
              </a:ext>
            </a:extLst>
          </p:cNvPr>
          <p:cNvSpPr txBox="1">
            <a:spLocks noChangeArrowheads="1"/>
          </p:cNvSpPr>
          <p:nvPr/>
        </p:nvSpPr>
        <p:spPr bwMode="auto">
          <a:xfrm>
            <a:off x="2779713" y="2873375"/>
            <a:ext cx="8667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000000"/>
                </a:solidFill>
              </a:rPr>
              <a:t>100 m s</a:t>
            </a:r>
            <a:r>
              <a:rPr lang="en-US" altLang="en-US" sz="1400" baseline="40000">
                <a:solidFill>
                  <a:srgbClr val="000000"/>
                </a:solidFill>
              </a:rPr>
              <a:t>-1</a:t>
            </a:r>
            <a:endParaRPr lang="en-US" altLang="en-US" sz="1800">
              <a:solidFill>
                <a:srgbClr val="000000"/>
              </a:solidFill>
            </a:endParaRPr>
          </a:p>
        </p:txBody>
      </p:sp>
      <p:sp>
        <p:nvSpPr>
          <p:cNvPr id="46105" name="Freeform 25">
            <a:extLst>
              <a:ext uri="{FF2B5EF4-FFF2-40B4-BE49-F238E27FC236}">
                <a16:creationId xmlns:a16="http://schemas.microsoft.com/office/drawing/2014/main" id="{689FB28D-70D5-4850-8C6A-9A49C561F8FA}"/>
              </a:ext>
            </a:extLst>
          </p:cNvPr>
          <p:cNvSpPr>
            <a:spLocks/>
          </p:cNvSpPr>
          <p:nvPr/>
        </p:nvSpPr>
        <p:spPr bwMode="auto">
          <a:xfrm>
            <a:off x="5143500" y="2938463"/>
            <a:ext cx="1765300" cy="757237"/>
          </a:xfrm>
          <a:custGeom>
            <a:avLst/>
            <a:gdLst>
              <a:gd name="T0" fmla="*/ 0 w 1112"/>
              <a:gd name="T1" fmla="*/ 477 h 477"/>
              <a:gd name="T2" fmla="*/ 80 w 1112"/>
              <a:gd name="T3" fmla="*/ 389 h 477"/>
              <a:gd name="T4" fmla="*/ 88 w 1112"/>
              <a:gd name="T5" fmla="*/ 325 h 477"/>
              <a:gd name="T6" fmla="*/ 136 w 1112"/>
              <a:gd name="T7" fmla="*/ 253 h 477"/>
              <a:gd name="T8" fmla="*/ 208 w 1112"/>
              <a:gd name="T9" fmla="*/ 221 h 477"/>
              <a:gd name="T10" fmla="*/ 248 w 1112"/>
              <a:gd name="T11" fmla="*/ 181 h 477"/>
              <a:gd name="T12" fmla="*/ 272 w 1112"/>
              <a:gd name="T13" fmla="*/ 93 h 477"/>
              <a:gd name="T14" fmla="*/ 320 w 1112"/>
              <a:gd name="T15" fmla="*/ 29 h 477"/>
              <a:gd name="T16" fmla="*/ 432 w 1112"/>
              <a:gd name="T17" fmla="*/ 13 h 477"/>
              <a:gd name="T18" fmla="*/ 504 w 1112"/>
              <a:gd name="T19" fmla="*/ 13 h 477"/>
              <a:gd name="T20" fmla="*/ 592 w 1112"/>
              <a:gd name="T21" fmla="*/ 13 h 477"/>
              <a:gd name="T22" fmla="*/ 744 w 1112"/>
              <a:gd name="T23" fmla="*/ 93 h 477"/>
              <a:gd name="T24" fmla="*/ 808 w 1112"/>
              <a:gd name="T25" fmla="*/ 117 h 477"/>
              <a:gd name="T26" fmla="*/ 1048 w 1112"/>
              <a:gd name="T27" fmla="*/ 165 h 477"/>
              <a:gd name="T28" fmla="*/ 1112 w 1112"/>
              <a:gd name="T29" fmla="*/ 189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477">
                <a:moveTo>
                  <a:pt x="0" y="477"/>
                </a:moveTo>
                <a:cubicBezTo>
                  <a:pt x="32" y="445"/>
                  <a:pt x="65" y="414"/>
                  <a:pt x="80" y="389"/>
                </a:cubicBezTo>
                <a:cubicBezTo>
                  <a:pt x="95" y="364"/>
                  <a:pt x="79" y="348"/>
                  <a:pt x="88" y="325"/>
                </a:cubicBezTo>
                <a:cubicBezTo>
                  <a:pt x="97" y="302"/>
                  <a:pt x="116" y="270"/>
                  <a:pt x="136" y="253"/>
                </a:cubicBezTo>
                <a:cubicBezTo>
                  <a:pt x="156" y="236"/>
                  <a:pt x="189" y="233"/>
                  <a:pt x="208" y="221"/>
                </a:cubicBezTo>
                <a:cubicBezTo>
                  <a:pt x="227" y="209"/>
                  <a:pt x="237" y="202"/>
                  <a:pt x="248" y="181"/>
                </a:cubicBezTo>
                <a:cubicBezTo>
                  <a:pt x="259" y="160"/>
                  <a:pt x="260" y="118"/>
                  <a:pt x="272" y="93"/>
                </a:cubicBezTo>
                <a:cubicBezTo>
                  <a:pt x="284" y="68"/>
                  <a:pt x="293" y="42"/>
                  <a:pt x="320" y="29"/>
                </a:cubicBezTo>
                <a:cubicBezTo>
                  <a:pt x="347" y="16"/>
                  <a:pt x="401" y="16"/>
                  <a:pt x="432" y="13"/>
                </a:cubicBezTo>
                <a:cubicBezTo>
                  <a:pt x="463" y="10"/>
                  <a:pt x="477" y="13"/>
                  <a:pt x="504" y="13"/>
                </a:cubicBezTo>
                <a:cubicBezTo>
                  <a:pt x="531" y="13"/>
                  <a:pt x="552" y="0"/>
                  <a:pt x="592" y="13"/>
                </a:cubicBezTo>
                <a:cubicBezTo>
                  <a:pt x="632" y="26"/>
                  <a:pt x="708" y="76"/>
                  <a:pt x="744" y="93"/>
                </a:cubicBezTo>
                <a:cubicBezTo>
                  <a:pt x="780" y="110"/>
                  <a:pt x="757" y="105"/>
                  <a:pt x="808" y="117"/>
                </a:cubicBezTo>
                <a:cubicBezTo>
                  <a:pt x="859" y="129"/>
                  <a:pt x="997" y="153"/>
                  <a:pt x="1048" y="165"/>
                </a:cubicBezTo>
                <a:cubicBezTo>
                  <a:pt x="1099" y="177"/>
                  <a:pt x="1105" y="183"/>
                  <a:pt x="1112" y="18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106" name="Rectangle 26">
            <a:extLst>
              <a:ext uri="{FF2B5EF4-FFF2-40B4-BE49-F238E27FC236}">
                <a16:creationId xmlns:a16="http://schemas.microsoft.com/office/drawing/2014/main" id="{53BD7F20-F81C-4B71-97CA-FB8E7618673F}"/>
              </a:ext>
            </a:extLst>
          </p:cNvPr>
          <p:cNvSpPr>
            <a:spLocks noChangeArrowheads="1"/>
          </p:cNvSpPr>
          <p:nvPr/>
        </p:nvSpPr>
        <p:spPr bwMode="auto">
          <a:xfrm>
            <a:off x="5654675" y="2747963"/>
            <a:ext cx="363538" cy="190500"/>
          </a:xfrm>
          <a:prstGeom prst="rect">
            <a:avLst/>
          </a:prstGeom>
          <a:solidFill>
            <a:srgbClr val="00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107" name="Rectangle 27">
            <a:extLst>
              <a:ext uri="{FF2B5EF4-FFF2-40B4-BE49-F238E27FC236}">
                <a16:creationId xmlns:a16="http://schemas.microsoft.com/office/drawing/2014/main" id="{27F5C3DE-577C-4285-ABF3-D4FA53C640C5}"/>
              </a:ext>
            </a:extLst>
          </p:cNvPr>
          <p:cNvSpPr>
            <a:spLocks noChangeArrowheads="1"/>
          </p:cNvSpPr>
          <p:nvPr/>
        </p:nvSpPr>
        <p:spPr bwMode="auto">
          <a:xfrm>
            <a:off x="1281113" y="4041775"/>
            <a:ext cx="7732712"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t>If the initial speed of the missile was 100 ms</a:t>
            </a:r>
            <a:r>
              <a:rPr lang="en-US" altLang="en-US" sz="1400" baseline="40000"/>
              <a:t>-1</a:t>
            </a:r>
            <a:r>
              <a:rPr lang="en-US" altLang="en-US" sz="1400"/>
              <a:t> find:</a:t>
            </a:r>
          </a:p>
          <a:p>
            <a:r>
              <a:rPr lang="en-US" altLang="en-US" sz="1400"/>
              <a:t>a)  the time taken to reach the target </a:t>
            </a:r>
          </a:p>
        </p:txBody>
      </p:sp>
      <p:sp>
        <p:nvSpPr>
          <p:cNvPr id="46108" name="Text Box 28">
            <a:extLst>
              <a:ext uri="{FF2B5EF4-FFF2-40B4-BE49-F238E27FC236}">
                <a16:creationId xmlns:a16="http://schemas.microsoft.com/office/drawing/2014/main" id="{555696CE-3C5E-461C-9E34-5E135A27E304}"/>
              </a:ext>
            </a:extLst>
          </p:cNvPr>
          <p:cNvSpPr txBox="1">
            <a:spLocks noChangeArrowheads="1"/>
          </p:cNvSpPr>
          <p:nvPr/>
        </p:nvSpPr>
        <p:spPr bwMode="auto">
          <a:xfrm>
            <a:off x="1281113" y="4587875"/>
            <a:ext cx="5257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3300"/>
                </a:solidFill>
              </a:rPr>
              <a:t>Consider the horizontal motion of the projectile</a:t>
            </a:r>
            <a:endParaRPr lang="en-US" altLang="en-US" sz="1400"/>
          </a:p>
        </p:txBody>
      </p:sp>
      <p:graphicFrame>
        <p:nvGraphicFramePr>
          <p:cNvPr id="46109" name="Object 29">
            <a:extLst>
              <a:ext uri="{FF2B5EF4-FFF2-40B4-BE49-F238E27FC236}">
                <a16:creationId xmlns:a16="http://schemas.microsoft.com/office/drawing/2014/main" id="{16DDE1C3-D56B-4185-A574-8CDBF24D07ED}"/>
              </a:ext>
            </a:extLst>
          </p:cNvPr>
          <p:cNvGraphicFramePr>
            <a:graphicFrameLocks noChangeAspect="1"/>
          </p:cNvGraphicFramePr>
          <p:nvPr/>
        </p:nvGraphicFramePr>
        <p:xfrm>
          <a:off x="4795838" y="5127625"/>
          <a:ext cx="630237" cy="688975"/>
        </p:xfrm>
        <a:graphic>
          <a:graphicData uri="http://schemas.openxmlformats.org/presentationml/2006/ole">
            <mc:AlternateContent xmlns:mc="http://schemas.openxmlformats.org/markup-compatibility/2006">
              <mc:Choice xmlns:v="urn:schemas-microsoft-com:vml" Requires="v">
                <p:oleObj name="Equation" r:id="rId8" imgW="660240" imgH="723600" progId="Equation.3">
                  <p:embed/>
                </p:oleObj>
              </mc:Choice>
              <mc:Fallback>
                <p:oleObj name="Equation" r:id="rId8" imgW="660240" imgH="723600" progId="Equation.3">
                  <p:embed/>
                  <p:pic>
                    <p:nvPicPr>
                      <p:cNvPr id="0" name="Object 2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95838" y="5127625"/>
                        <a:ext cx="630237"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110" name="Object 30">
            <a:extLst>
              <a:ext uri="{FF2B5EF4-FFF2-40B4-BE49-F238E27FC236}">
                <a16:creationId xmlns:a16="http://schemas.microsoft.com/office/drawing/2014/main" id="{9199E4B7-8279-4D6E-86DD-78EA782E099C}"/>
              </a:ext>
            </a:extLst>
          </p:cNvPr>
          <p:cNvGraphicFramePr>
            <a:graphicFrameLocks noChangeAspect="1"/>
          </p:cNvGraphicFramePr>
          <p:nvPr/>
        </p:nvGraphicFramePr>
        <p:xfrm>
          <a:off x="6018213" y="5178425"/>
          <a:ext cx="592137" cy="688975"/>
        </p:xfrm>
        <a:graphic>
          <a:graphicData uri="http://schemas.openxmlformats.org/presentationml/2006/ole">
            <mc:AlternateContent xmlns:mc="http://schemas.openxmlformats.org/markup-compatibility/2006">
              <mc:Choice xmlns:v="urn:schemas-microsoft-com:vml" Requires="v">
                <p:oleObj name="Equation" r:id="rId10" imgW="622080" imgH="723600" progId="Equation.3">
                  <p:embed/>
                </p:oleObj>
              </mc:Choice>
              <mc:Fallback>
                <p:oleObj name="Equation" r:id="rId10" imgW="622080" imgH="723600" progId="Equation.3">
                  <p:embed/>
                  <p:pic>
                    <p:nvPicPr>
                      <p:cNvPr id="0" name="Object 3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18213" y="5178425"/>
                        <a:ext cx="592137"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112" name="Object 32">
            <a:extLst>
              <a:ext uri="{FF2B5EF4-FFF2-40B4-BE49-F238E27FC236}">
                <a16:creationId xmlns:a16="http://schemas.microsoft.com/office/drawing/2014/main" id="{E5E8DBF4-7992-4304-B265-4960B978F920}"/>
              </a:ext>
            </a:extLst>
          </p:cNvPr>
          <p:cNvGraphicFramePr>
            <a:graphicFrameLocks noChangeAspect="1"/>
          </p:cNvGraphicFramePr>
          <p:nvPr/>
        </p:nvGraphicFramePr>
        <p:xfrm>
          <a:off x="7459663" y="5178425"/>
          <a:ext cx="871537" cy="1066800"/>
        </p:xfrm>
        <a:graphic>
          <a:graphicData uri="http://schemas.openxmlformats.org/presentationml/2006/ole">
            <mc:AlternateContent xmlns:mc="http://schemas.openxmlformats.org/markup-compatibility/2006">
              <mc:Choice xmlns:v="urn:schemas-microsoft-com:vml" Requires="v">
                <p:oleObj name="Equation" r:id="rId12" imgW="914400" imgH="1117440" progId="Equation.3">
                  <p:embed/>
                </p:oleObj>
              </mc:Choice>
              <mc:Fallback>
                <p:oleObj name="Equation" r:id="rId12" imgW="914400" imgH="1117440" progId="Equation.3">
                  <p:embed/>
                  <p:pic>
                    <p:nvPicPr>
                      <p:cNvPr id="0" name="Object 3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59663" y="5178425"/>
                        <a:ext cx="871537"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113" name="Object 33">
            <a:extLst>
              <a:ext uri="{FF2B5EF4-FFF2-40B4-BE49-F238E27FC236}">
                <a16:creationId xmlns:a16="http://schemas.microsoft.com/office/drawing/2014/main" id="{4A6B9F77-0945-4ECA-9E6A-3234D981AA1D}"/>
              </a:ext>
            </a:extLst>
          </p:cNvPr>
          <p:cNvGraphicFramePr>
            <a:graphicFrameLocks noChangeAspect="1"/>
          </p:cNvGraphicFramePr>
          <p:nvPr/>
        </p:nvGraphicFramePr>
        <p:xfrm>
          <a:off x="2073275" y="5127625"/>
          <a:ext cx="1393825" cy="352425"/>
        </p:xfrm>
        <a:graphic>
          <a:graphicData uri="http://schemas.openxmlformats.org/presentationml/2006/ole">
            <mc:AlternateContent xmlns:mc="http://schemas.openxmlformats.org/markup-compatibility/2006">
              <mc:Choice xmlns:v="urn:schemas-microsoft-com:vml" Requires="v">
                <p:oleObj name="Equation" r:id="rId14" imgW="1460160" imgH="368280" progId="Equation.3">
                  <p:embed/>
                </p:oleObj>
              </mc:Choice>
              <mc:Fallback>
                <p:oleObj name="Equation" r:id="rId14" imgW="1460160" imgH="368280" progId="Equation.3">
                  <p:embed/>
                  <p:pic>
                    <p:nvPicPr>
                      <p:cNvPr id="0" name="Object 3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73275" y="5127625"/>
                        <a:ext cx="1393825" cy="35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114" name="Object 34">
            <a:extLst>
              <a:ext uri="{FF2B5EF4-FFF2-40B4-BE49-F238E27FC236}">
                <a16:creationId xmlns:a16="http://schemas.microsoft.com/office/drawing/2014/main" id="{7D1B5538-84CB-47B5-80C0-671847DF9009}"/>
              </a:ext>
            </a:extLst>
          </p:cNvPr>
          <p:cNvGraphicFramePr>
            <a:graphicFrameLocks noChangeAspect="1"/>
          </p:cNvGraphicFramePr>
          <p:nvPr/>
        </p:nvGraphicFramePr>
        <p:xfrm>
          <a:off x="2120900" y="5499100"/>
          <a:ext cx="1963738" cy="825500"/>
        </p:xfrm>
        <a:graphic>
          <a:graphicData uri="http://schemas.openxmlformats.org/presentationml/2006/ole">
            <mc:AlternateContent xmlns:mc="http://schemas.openxmlformats.org/markup-compatibility/2006">
              <mc:Choice xmlns:v="urn:schemas-microsoft-com:vml" Requires="v">
                <p:oleObj name="Equation" r:id="rId16" imgW="2057400" imgH="863280" progId="Equation.3">
                  <p:embed/>
                </p:oleObj>
              </mc:Choice>
              <mc:Fallback>
                <p:oleObj name="Equation" r:id="rId16" imgW="2057400" imgH="863280" progId="Equation.3">
                  <p:embed/>
                  <p:pic>
                    <p:nvPicPr>
                      <p:cNvPr id="0" name="Object 3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120900" y="5499100"/>
                        <a:ext cx="1963738"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48a.wav"/>
                                        </p:tgtEl>
                                      </p:cMediaNode>
                                    </p:audio>
                                  </p:subTnLst>
                                </p:cTn>
                              </p:par>
                            </p:childTnLst>
                          </p:cTn>
                        </p:par>
                        <p:par>
                          <p:cTn id="8" fill="hold" nodeType="afterGroup">
                            <p:stCondLst>
                              <p:cond delay="500"/>
                            </p:stCondLst>
                            <p:childTnLst>
                              <p:par>
                                <p:cTn id="9" presetID="1" presetClass="entr" presetSubtype="0" fill="hold" nodeType="afterEffect">
                                  <p:stCondLst>
                                    <p:cond delay="1000"/>
                                  </p:stCondLst>
                                  <p:childTnLst>
                                    <p:set>
                                      <p:cBhvr>
                                        <p:cTn id="10" dur="1" fill="hold">
                                          <p:stCondLst>
                                            <p:cond delay="499"/>
                                          </p:stCondLst>
                                        </p:cTn>
                                        <p:tgtEl>
                                          <p:spTgt spid="46098"/>
                                        </p:tgtEl>
                                        <p:attrNameLst>
                                          <p:attrName>style.visibility</p:attrName>
                                        </p:attrNameLst>
                                      </p:cBhvr>
                                      <p:to>
                                        <p:strVal val="visible"/>
                                      </p:to>
                                    </p:set>
                                  </p:childTnLst>
                                </p:cTn>
                              </p:par>
                            </p:childTnLst>
                          </p:cTn>
                        </p:par>
                        <p:par>
                          <p:cTn id="11" fill="hold" nodeType="afterGroup">
                            <p:stCondLst>
                              <p:cond delay="2000"/>
                            </p:stCondLst>
                            <p:childTnLst>
                              <p:par>
                                <p:cTn id="12" presetID="1" presetClass="entr" presetSubtype="0" fill="hold" grpId="0" nodeType="afterEffect">
                                  <p:stCondLst>
                                    <p:cond delay="0"/>
                                  </p:stCondLst>
                                  <p:childTnLst>
                                    <p:set>
                                      <p:cBhvr>
                                        <p:cTn id="13" dur="1" fill="hold">
                                          <p:stCondLst>
                                            <p:cond delay="499"/>
                                          </p:stCondLst>
                                        </p:cTn>
                                        <p:tgtEl>
                                          <p:spTgt spid="46096"/>
                                        </p:tgtEl>
                                        <p:attrNameLst>
                                          <p:attrName>style.visibility</p:attrName>
                                        </p:attrNameLst>
                                      </p:cBhvr>
                                      <p:to>
                                        <p:strVal val="visible"/>
                                      </p:to>
                                    </p:set>
                                  </p:childTnLst>
                                </p:cTn>
                              </p:par>
                            </p:childTnLst>
                          </p:cTn>
                        </p:par>
                        <p:par>
                          <p:cTn id="14" fill="hold" nodeType="afterGroup">
                            <p:stCondLst>
                              <p:cond delay="2500"/>
                            </p:stCondLst>
                            <p:childTnLst>
                              <p:par>
                                <p:cTn id="15" presetID="1" presetClass="entr" presetSubtype="0" fill="hold" grpId="0" nodeType="afterEffect">
                                  <p:stCondLst>
                                    <p:cond delay="0"/>
                                  </p:stCondLst>
                                  <p:childTnLst>
                                    <p:set>
                                      <p:cBhvr>
                                        <p:cTn id="16" dur="1" fill="hold">
                                          <p:stCondLst>
                                            <p:cond delay="499"/>
                                          </p:stCondLst>
                                        </p:cTn>
                                        <p:tgtEl>
                                          <p:spTgt spid="46103"/>
                                        </p:tgtEl>
                                        <p:attrNameLst>
                                          <p:attrName>style.visibility</p:attrName>
                                        </p:attrNameLst>
                                      </p:cBhvr>
                                      <p:to>
                                        <p:strVal val="visible"/>
                                      </p:to>
                                    </p:set>
                                  </p:childTnLst>
                                </p:cTn>
                              </p:par>
                            </p:childTnLst>
                          </p:cTn>
                        </p:par>
                        <p:par>
                          <p:cTn id="17" fill="hold" nodeType="afterGroup">
                            <p:stCondLst>
                              <p:cond delay="3000"/>
                            </p:stCondLst>
                            <p:childTnLst>
                              <p:par>
                                <p:cTn id="18" presetID="1" presetClass="entr" presetSubtype="0" fill="hold" grpId="0" nodeType="afterEffect">
                                  <p:stCondLst>
                                    <p:cond delay="0"/>
                                  </p:stCondLst>
                                  <p:childTnLst>
                                    <p:set>
                                      <p:cBhvr>
                                        <p:cTn id="19" dur="1" fill="hold">
                                          <p:stCondLst>
                                            <p:cond delay="499"/>
                                          </p:stCondLst>
                                        </p:cTn>
                                        <p:tgtEl>
                                          <p:spTgt spid="46097"/>
                                        </p:tgtEl>
                                        <p:attrNameLst>
                                          <p:attrName>style.visibility</p:attrName>
                                        </p:attrNameLst>
                                      </p:cBhvr>
                                      <p:to>
                                        <p:strVal val="visible"/>
                                      </p:to>
                                    </p:set>
                                  </p:childTnLst>
                                </p:cTn>
                              </p:par>
                            </p:childTnLst>
                          </p:cTn>
                        </p:par>
                        <p:par>
                          <p:cTn id="20" fill="hold" nodeType="afterGroup">
                            <p:stCondLst>
                              <p:cond delay="3500"/>
                            </p:stCondLst>
                            <p:childTnLst>
                              <p:par>
                                <p:cTn id="21" presetID="1" presetClass="entr" presetSubtype="0" fill="hold" nodeType="afterEffect">
                                  <p:stCondLst>
                                    <p:cond delay="0"/>
                                  </p:stCondLst>
                                  <p:childTnLst>
                                    <p:set>
                                      <p:cBhvr>
                                        <p:cTn id="22" dur="1" fill="hold">
                                          <p:stCondLst>
                                            <p:cond delay="499"/>
                                          </p:stCondLst>
                                        </p:cTn>
                                        <p:tgtEl>
                                          <p:spTgt spid="46100"/>
                                        </p:tgtEl>
                                        <p:attrNameLst>
                                          <p:attrName>style.visibility</p:attrName>
                                        </p:attrNameLst>
                                      </p:cBhvr>
                                      <p:to>
                                        <p:strVal val="visible"/>
                                      </p:to>
                                    </p:set>
                                  </p:childTnLst>
                                </p:cTn>
                              </p:par>
                            </p:childTnLst>
                          </p:cTn>
                        </p:par>
                        <p:par>
                          <p:cTn id="23" fill="hold" nodeType="afterGroup">
                            <p:stCondLst>
                              <p:cond delay="4000"/>
                            </p:stCondLst>
                            <p:childTnLst>
                              <p:par>
                                <p:cTn id="24" presetID="1" presetClass="entr" presetSubtype="0" fill="hold" nodeType="afterEffect">
                                  <p:stCondLst>
                                    <p:cond delay="0"/>
                                  </p:stCondLst>
                                  <p:childTnLst>
                                    <p:set>
                                      <p:cBhvr>
                                        <p:cTn id="25" dur="1" fill="hold">
                                          <p:stCondLst>
                                            <p:cond delay="499"/>
                                          </p:stCondLst>
                                        </p:cTn>
                                        <p:tgtEl>
                                          <p:spTgt spid="46101"/>
                                        </p:tgtEl>
                                        <p:attrNameLst>
                                          <p:attrName>style.visibility</p:attrName>
                                        </p:attrNameLst>
                                      </p:cBhvr>
                                      <p:to>
                                        <p:strVal val="visible"/>
                                      </p:to>
                                    </p:set>
                                  </p:childTnLst>
                                </p:cTn>
                              </p:par>
                            </p:childTnLst>
                          </p:cTn>
                        </p:par>
                        <p:par>
                          <p:cTn id="26" fill="hold" nodeType="afterGroup">
                            <p:stCondLst>
                              <p:cond delay="4500"/>
                            </p:stCondLst>
                            <p:childTnLst>
                              <p:par>
                                <p:cTn id="27" presetID="1" presetClass="entr" presetSubtype="0" fill="hold" nodeType="afterEffect">
                                  <p:stCondLst>
                                    <p:cond delay="0"/>
                                  </p:stCondLst>
                                  <p:childTnLst>
                                    <p:set>
                                      <p:cBhvr>
                                        <p:cTn id="28" dur="1" fill="hold">
                                          <p:stCondLst>
                                            <p:cond delay="499"/>
                                          </p:stCondLst>
                                        </p:cTn>
                                        <p:tgtEl>
                                          <p:spTgt spid="46102"/>
                                        </p:tgtEl>
                                        <p:attrNameLst>
                                          <p:attrName>style.visibility</p:attrName>
                                        </p:attrNameLst>
                                      </p:cBhvr>
                                      <p:to>
                                        <p:strVal val="visible"/>
                                      </p:to>
                                    </p:set>
                                  </p:childTnLst>
                                </p:cTn>
                              </p:par>
                            </p:childTnLst>
                          </p:cTn>
                        </p:par>
                        <p:par>
                          <p:cTn id="29" fill="hold" nodeType="afterGroup">
                            <p:stCondLst>
                              <p:cond delay="5000"/>
                            </p:stCondLst>
                            <p:childTnLst>
                              <p:par>
                                <p:cTn id="30" presetID="1" presetClass="entr" presetSubtype="0" fill="hold" nodeType="afterEffect">
                                  <p:stCondLst>
                                    <p:cond delay="0"/>
                                  </p:stCondLst>
                                  <p:childTnLst>
                                    <p:set>
                                      <p:cBhvr>
                                        <p:cTn id="31" dur="1" fill="hold">
                                          <p:stCondLst>
                                            <p:cond delay="499"/>
                                          </p:stCondLst>
                                        </p:cTn>
                                        <p:tgtEl>
                                          <p:spTgt spid="46105"/>
                                        </p:tgtEl>
                                        <p:attrNameLst>
                                          <p:attrName>style.visibility</p:attrName>
                                        </p:attrNameLst>
                                      </p:cBhvr>
                                      <p:to>
                                        <p:strVal val="visible"/>
                                      </p:to>
                                    </p:set>
                                  </p:childTnLst>
                                </p:cTn>
                              </p:par>
                            </p:childTnLst>
                          </p:cTn>
                        </p:par>
                        <p:par>
                          <p:cTn id="32" fill="hold" nodeType="afterGroup">
                            <p:stCondLst>
                              <p:cond delay="5500"/>
                            </p:stCondLst>
                            <p:childTnLst>
                              <p:par>
                                <p:cTn id="33" presetID="1" presetClass="entr" presetSubtype="0" fill="hold" nodeType="afterEffect">
                                  <p:stCondLst>
                                    <p:cond delay="0"/>
                                  </p:stCondLst>
                                  <p:childTnLst>
                                    <p:set>
                                      <p:cBhvr>
                                        <p:cTn id="34" dur="1" fill="hold">
                                          <p:stCondLst>
                                            <p:cond delay="499"/>
                                          </p:stCondLst>
                                        </p:cTn>
                                        <p:tgtEl>
                                          <p:spTgt spid="46106"/>
                                        </p:tgtEl>
                                        <p:attrNameLst>
                                          <p:attrName>style.visibility</p:attrName>
                                        </p:attrNameLst>
                                      </p:cBhvr>
                                      <p:to>
                                        <p:strVal val="visible"/>
                                      </p:to>
                                    </p:set>
                                  </p:childTnLst>
                                </p:cTn>
                              </p:par>
                            </p:childTnLst>
                          </p:cTn>
                        </p:par>
                        <p:par>
                          <p:cTn id="35" fill="hold" nodeType="afterGroup">
                            <p:stCondLst>
                              <p:cond delay="6000"/>
                            </p:stCondLst>
                            <p:childTnLst>
                              <p:par>
                                <p:cTn id="36" presetID="22" presetClass="entr" presetSubtype="8" fill="hold" nodeType="afterEffect">
                                  <p:stCondLst>
                                    <p:cond delay="1000"/>
                                  </p:stCondLst>
                                  <p:childTnLst>
                                    <p:set>
                                      <p:cBhvr>
                                        <p:cTn id="37" dur="1" fill="hold">
                                          <p:stCondLst>
                                            <p:cond delay="0"/>
                                          </p:stCondLst>
                                        </p:cTn>
                                        <p:tgtEl>
                                          <p:spTgt spid="46099"/>
                                        </p:tgtEl>
                                        <p:attrNameLst>
                                          <p:attrName>style.visibility</p:attrName>
                                        </p:attrNameLst>
                                      </p:cBhvr>
                                      <p:to>
                                        <p:strVal val="visible"/>
                                      </p:to>
                                    </p:set>
                                    <p:animEffect transition="in" filter="wipe(left)">
                                      <p:cBhvr>
                                        <p:cTn id="38" dur="500"/>
                                        <p:tgtEl>
                                          <p:spTgt spid="46099"/>
                                        </p:tgtEl>
                                      </p:cBhvr>
                                    </p:animEffect>
                                  </p:childTnLst>
                                </p:cTn>
                              </p:par>
                            </p:childTnLst>
                          </p:cTn>
                        </p:par>
                        <p:par>
                          <p:cTn id="39" fill="hold" nodeType="afterGroup">
                            <p:stCondLst>
                              <p:cond delay="7500"/>
                            </p:stCondLst>
                            <p:childTnLst>
                              <p:par>
                                <p:cTn id="40" presetID="22" presetClass="entr" presetSubtype="8" fill="hold" grpId="0" nodeType="afterEffect">
                                  <p:stCondLst>
                                    <p:cond delay="1000"/>
                                  </p:stCondLst>
                                  <p:childTnLst>
                                    <p:set>
                                      <p:cBhvr>
                                        <p:cTn id="41" dur="1" fill="hold">
                                          <p:stCondLst>
                                            <p:cond delay="0"/>
                                          </p:stCondLst>
                                        </p:cTn>
                                        <p:tgtEl>
                                          <p:spTgt spid="46107"/>
                                        </p:tgtEl>
                                        <p:attrNameLst>
                                          <p:attrName>style.visibility</p:attrName>
                                        </p:attrNameLst>
                                      </p:cBhvr>
                                      <p:to>
                                        <p:strVal val="visible"/>
                                      </p:to>
                                    </p:set>
                                    <p:animEffect transition="in" filter="wipe(left)">
                                      <p:cBhvr>
                                        <p:cTn id="42" dur="500"/>
                                        <p:tgtEl>
                                          <p:spTgt spid="46107"/>
                                        </p:tgtEl>
                                      </p:cBhvr>
                                    </p:animEffect>
                                  </p:childTnLst>
                                </p:cTn>
                              </p:par>
                            </p:childTnLst>
                          </p:cTn>
                        </p:par>
                        <p:par>
                          <p:cTn id="43" fill="hold" nodeType="afterGroup">
                            <p:stCondLst>
                              <p:cond delay="9000"/>
                            </p:stCondLst>
                            <p:childTnLst>
                              <p:par>
                                <p:cTn id="44" presetID="22" presetClass="entr" presetSubtype="8" fill="hold" grpId="0" nodeType="afterEffect">
                                  <p:stCondLst>
                                    <p:cond delay="11000"/>
                                  </p:stCondLst>
                                  <p:childTnLst>
                                    <p:set>
                                      <p:cBhvr>
                                        <p:cTn id="45" dur="1" fill="hold">
                                          <p:stCondLst>
                                            <p:cond delay="0"/>
                                          </p:stCondLst>
                                        </p:cTn>
                                        <p:tgtEl>
                                          <p:spTgt spid="46087"/>
                                        </p:tgtEl>
                                        <p:attrNameLst>
                                          <p:attrName>style.visibility</p:attrName>
                                        </p:attrNameLst>
                                      </p:cBhvr>
                                      <p:to>
                                        <p:strVal val="visible"/>
                                      </p:to>
                                    </p:set>
                                    <p:animEffect transition="in" filter="wipe(left)">
                                      <p:cBhvr>
                                        <p:cTn id="46" dur="500"/>
                                        <p:tgtEl>
                                          <p:spTgt spid="46087"/>
                                        </p:tgtEl>
                                      </p:cBhvr>
                                    </p:animEffect>
                                  </p:childTnLst>
                                  <p:subTnLst>
                                    <p:cmd type="evt" cmd="onstopaudio">
                                      <p:cBhvr>
                                        <p:cTn display="0" masterRel="sameClick">
                                          <p:stCondLst>
                                            <p:cond evt="begin" delay="0">
                                              <p:tn val="44"/>
                                            </p:cond>
                                          </p:stCondLst>
                                        </p:cTn>
                                        <p:tgtEl>
                                          <p:sldTgt/>
                                        </p:tgtEl>
                                      </p:cBhvr>
                                    </p:cmd>
                                  </p:sub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6108"/>
                                        </p:tgtEl>
                                        <p:attrNameLst>
                                          <p:attrName>style.visibility</p:attrName>
                                        </p:attrNameLst>
                                      </p:cBhvr>
                                      <p:to>
                                        <p:strVal val="visible"/>
                                      </p:to>
                                    </p:set>
                                    <p:animEffect transition="in" filter="wipe(left)">
                                      <p:cBhvr>
                                        <p:cTn id="51" dur="500"/>
                                        <p:tgtEl>
                                          <p:spTgt spid="46108"/>
                                        </p:tgtEl>
                                      </p:cBhvr>
                                    </p:animEffect>
                                  </p:childTnLst>
                                  <p:subTnLst>
                                    <p:audio>
                                      <p:cMediaNode>
                                        <p:cTn display="0" masterRel="sameClick">
                                          <p:stCondLst>
                                            <p:cond evt="begin" delay="0">
                                              <p:tn val="49"/>
                                            </p:cond>
                                          </p:stCondLst>
                                          <p:endCondLst>
                                            <p:cond evt="onStopAudio" delay="0">
                                              <p:tgtEl>
                                                <p:sldTgt/>
                                              </p:tgtEl>
                                            </p:cond>
                                          </p:endCondLst>
                                        </p:cTn>
                                        <p:tgtEl>
                                          <p:sndTgt r:embed="rId4" name="048b.wav"/>
                                        </p:tgtEl>
                                      </p:cMediaNode>
                                    </p:audio>
                                  </p:sub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8" fill="hold" nodeType="clickEffect">
                                  <p:stCondLst>
                                    <p:cond delay="0"/>
                                  </p:stCondLst>
                                  <p:childTnLst>
                                    <p:set>
                                      <p:cBhvr>
                                        <p:cTn id="55" dur="1" fill="hold">
                                          <p:stCondLst>
                                            <p:cond delay="0"/>
                                          </p:stCondLst>
                                        </p:cTn>
                                        <p:tgtEl>
                                          <p:spTgt spid="46113"/>
                                        </p:tgtEl>
                                        <p:attrNameLst>
                                          <p:attrName>style.visibility</p:attrName>
                                        </p:attrNameLst>
                                      </p:cBhvr>
                                      <p:to>
                                        <p:strVal val="visible"/>
                                      </p:to>
                                    </p:set>
                                    <p:animEffect transition="in" filter="wipe(left)">
                                      <p:cBhvr>
                                        <p:cTn id="56" dur="500"/>
                                        <p:tgtEl>
                                          <p:spTgt spid="46113"/>
                                        </p:tgtEl>
                                      </p:cBhvr>
                                    </p:animEffect>
                                  </p:childTnLst>
                                  <p:subTnLst>
                                    <p:audio>
                                      <p:cMediaNode>
                                        <p:cTn display="0" masterRel="sameClick">
                                          <p:stCondLst>
                                            <p:cond evt="begin" delay="0">
                                              <p:tn val="54"/>
                                            </p:cond>
                                          </p:stCondLst>
                                          <p:endCondLst>
                                            <p:cond evt="onStopAudio" delay="0">
                                              <p:tgtEl>
                                                <p:sldTgt/>
                                              </p:tgtEl>
                                            </p:cond>
                                          </p:endCondLst>
                                        </p:cTn>
                                        <p:tgtEl>
                                          <p:sndTgt r:embed="rId5" name="048c.wav"/>
                                        </p:tgtEl>
                                      </p:cMediaNode>
                                    </p:audio>
                                  </p:sub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nodeType="clickEffect">
                                  <p:stCondLst>
                                    <p:cond delay="0"/>
                                  </p:stCondLst>
                                  <p:childTnLst>
                                    <p:set>
                                      <p:cBhvr>
                                        <p:cTn id="60" dur="1" fill="hold">
                                          <p:stCondLst>
                                            <p:cond delay="0"/>
                                          </p:stCondLst>
                                        </p:cTn>
                                        <p:tgtEl>
                                          <p:spTgt spid="46114"/>
                                        </p:tgtEl>
                                        <p:attrNameLst>
                                          <p:attrName>style.visibility</p:attrName>
                                        </p:attrNameLst>
                                      </p:cBhvr>
                                      <p:to>
                                        <p:strVal val="visible"/>
                                      </p:to>
                                    </p:set>
                                    <p:animEffect transition="in" filter="wipe(left)">
                                      <p:cBhvr>
                                        <p:cTn id="61" dur="500"/>
                                        <p:tgtEl>
                                          <p:spTgt spid="46114"/>
                                        </p:tgtEl>
                                      </p:cBhvr>
                                    </p:animEffect>
                                  </p:childTnLst>
                                  <p:subTnLst>
                                    <p:audio>
                                      <p:cMediaNode>
                                        <p:cTn display="0" masterRel="sameClick">
                                          <p:stCondLst>
                                            <p:cond evt="begin" delay="0">
                                              <p:tn val="59"/>
                                            </p:cond>
                                          </p:stCondLst>
                                          <p:endCondLst>
                                            <p:cond evt="onStopAudio" delay="0">
                                              <p:tgtEl>
                                                <p:sldTgt/>
                                              </p:tgtEl>
                                            </p:cond>
                                          </p:endCondLst>
                                        </p:cTn>
                                        <p:tgtEl>
                                          <p:sndTgt r:embed="rId6" name="048d.wav"/>
                                        </p:tgtEl>
                                      </p:cMediaNode>
                                    </p:audio>
                                  </p:sub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8" fill="hold" nodeType="clickEffect">
                                  <p:stCondLst>
                                    <p:cond delay="0"/>
                                  </p:stCondLst>
                                  <p:childTnLst>
                                    <p:set>
                                      <p:cBhvr>
                                        <p:cTn id="65" dur="1" fill="hold">
                                          <p:stCondLst>
                                            <p:cond delay="0"/>
                                          </p:stCondLst>
                                        </p:cTn>
                                        <p:tgtEl>
                                          <p:spTgt spid="46109"/>
                                        </p:tgtEl>
                                        <p:attrNameLst>
                                          <p:attrName>style.visibility</p:attrName>
                                        </p:attrNameLst>
                                      </p:cBhvr>
                                      <p:to>
                                        <p:strVal val="visible"/>
                                      </p:to>
                                    </p:set>
                                    <p:animEffect transition="in" filter="wipe(left)">
                                      <p:cBhvr>
                                        <p:cTn id="66" dur="500"/>
                                        <p:tgtEl>
                                          <p:spTgt spid="46109"/>
                                        </p:tgtEl>
                                      </p:cBhvr>
                                    </p:animEffect>
                                  </p:childTnLst>
                                  <p:subTnLst>
                                    <p:audio>
                                      <p:cMediaNode>
                                        <p:cTn display="0" masterRel="sameClick">
                                          <p:stCondLst>
                                            <p:cond evt="begin" delay="0">
                                              <p:tn val="64"/>
                                            </p:cond>
                                          </p:stCondLst>
                                          <p:endCondLst>
                                            <p:cond evt="onStopAudio" delay="0">
                                              <p:tgtEl>
                                                <p:sldTgt/>
                                              </p:tgtEl>
                                            </p:cond>
                                          </p:endCondLst>
                                        </p:cTn>
                                        <p:tgtEl>
                                          <p:sndTgt r:embed="rId7" name="048e.wav"/>
                                        </p:tgtEl>
                                      </p:cMediaNode>
                                    </p:audio>
                                  </p:subTnLst>
                                </p:cTn>
                              </p:par>
                            </p:childTnLst>
                          </p:cTn>
                        </p:par>
                        <p:par>
                          <p:cTn id="67" fill="hold" nodeType="afterGroup">
                            <p:stCondLst>
                              <p:cond delay="500"/>
                            </p:stCondLst>
                            <p:childTnLst>
                              <p:par>
                                <p:cTn id="68" presetID="22" presetClass="entr" presetSubtype="8" fill="hold" nodeType="afterEffect">
                                  <p:stCondLst>
                                    <p:cond delay="4000"/>
                                  </p:stCondLst>
                                  <p:childTnLst>
                                    <p:set>
                                      <p:cBhvr>
                                        <p:cTn id="69" dur="1" fill="hold">
                                          <p:stCondLst>
                                            <p:cond delay="0"/>
                                          </p:stCondLst>
                                        </p:cTn>
                                        <p:tgtEl>
                                          <p:spTgt spid="46110"/>
                                        </p:tgtEl>
                                        <p:attrNameLst>
                                          <p:attrName>style.visibility</p:attrName>
                                        </p:attrNameLst>
                                      </p:cBhvr>
                                      <p:to>
                                        <p:strVal val="visible"/>
                                      </p:to>
                                    </p:set>
                                    <p:animEffect transition="in" filter="wipe(left)">
                                      <p:cBhvr>
                                        <p:cTn id="70" dur="500"/>
                                        <p:tgtEl>
                                          <p:spTgt spid="46110"/>
                                        </p:tgtEl>
                                      </p:cBhvr>
                                    </p:animEffect>
                                  </p:childTnLst>
                                </p:cTn>
                              </p:par>
                            </p:childTnLst>
                          </p:cTn>
                        </p:par>
                        <p:par>
                          <p:cTn id="71" fill="hold" nodeType="afterGroup">
                            <p:stCondLst>
                              <p:cond delay="5000"/>
                            </p:stCondLst>
                            <p:childTnLst>
                              <p:par>
                                <p:cTn id="72" presetID="22" presetClass="entr" presetSubtype="8" fill="hold" nodeType="afterEffect">
                                  <p:stCondLst>
                                    <p:cond delay="4000"/>
                                  </p:stCondLst>
                                  <p:childTnLst>
                                    <p:set>
                                      <p:cBhvr>
                                        <p:cTn id="73" dur="1" fill="hold">
                                          <p:stCondLst>
                                            <p:cond delay="0"/>
                                          </p:stCondLst>
                                        </p:cTn>
                                        <p:tgtEl>
                                          <p:spTgt spid="46112"/>
                                        </p:tgtEl>
                                        <p:attrNameLst>
                                          <p:attrName>style.visibility</p:attrName>
                                        </p:attrNameLst>
                                      </p:cBhvr>
                                      <p:to>
                                        <p:strVal val="visible"/>
                                      </p:to>
                                    </p:set>
                                    <p:animEffect transition="in" filter="wipe(left)">
                                      <p:cBhvr>
                                        <p:cTn id="74" dur="500"/>
                                        <p:tgtEl>
                                          <p:spTgt spid="46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autoUpdateAnimBg="0" advAuto="0"/>
      <p:bldP spid="46087" grpId="0" autoUpdateAnimBg="0"/>
      <p:bldP spid="46096" grpId="0" autoUpdateAnimBg="0"/>
      <p:bldP spid="46097" grpId="0" autoUpdateAnimBg="0"/>
      <p:bldP spid="46103" grpId="0" autoUpdateAnimBg="0"/>
      <p:bldP spid="46107" grpId="0" autoUpdateAnimBg="0"/>
      <p:bldP spid="46108"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8A63AA08-897C-4ADC-B132-4DBE596C8667}"/>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70659" name="Rectangle 3">
            <a:extLst>
              <a:ext uri="{FF2B5EF4-FFF2-40B4-BE49-F238E27FC236}">
                <a16:creationId xmlns:a16="http://schemas.microsoft.com/office/drawing/2014/main" id="{AB6C53F7-3B7F-4081-B874-6ECC4A08674A}"/>
              </a:ext>
            </a:extLst>
          </p:cNvPr>
          <p:cNvSpPr>
            <a:spLocks noGrp="1" noChangeArrowheads="1"/>
          </p:cNvSpPr>
          <p:nvPr>
            <p:ph type="body" idx="1"/>
          </p:nvPr>
        </p:nvSpPr>
        <p:spPr>
          <a:xfrm>
            <a:off x="939800" y="2057400"/>
            <a:ext cx="7391400" cy="685800"/>
          </a:xfrm>
        </p:spPr>
        <p:txBody>
          <a:bodyPr/>
          <a:lstStyle/>
          <a:p>
            <a:r>
              <a:rPr lang="en-US" altLang="en-US" sz="1800">
                <a:latin typeface="Times New Roman" panose="02020603050405020304" pitchFamily="18" charset="0"/>
              </a:rPr>
              <a:t>A missile is launched at 60</a:t>
            </a:r>
            <a:r>
              <a:rPr lang="en-US" altLang="en-US" sz="1800" baseline="38000">
                <a:latin typeface="Times New Roman" panose="02020603050405020304" pitchFamily="18" charset="0"/>
              </a:rPr>
              <a:t>o</a:t>
            </a:r>
            <a:r>
              <a:rPr lang="en-US" altLang="en-US" sz="1800">
                <a:latin typeface="Times New Roman" panose="02020603050405020304" pitchFamily="18" charset="0"/>
              </a:rPr>
              <a:t> to the ground and strikes a target on a hill as shown below.</a:t>
            </a:r>
          </a:p>
        </p:txBody>
      </p:sp>
      <p:sp>
        <p:nvSpPr>
          <p:cNvPr id="70660" name="Text Box 4">
            <a:extLst>
              <a:ext uri="{FF2B5EF4-FFF2-40B4-BE49-F238E27FC236}">
                <a16:creationId xmlns:a16="http://schemas.microsoft.com/office/drawing/2014/main" id="{B9ECE371-53D5-483E-8229-3B3C2B490F7A}"/>
              </a:ext>
            </a:extLst>
          </p:cNvPr>
          <p:cNvSpPr txBox="1">
            <a:spLocks noChangeArrowheads="1"/>
          </p:cNvSpPr>
          <p:nvPr/>
        </p:nvSpPr>
        <p:spPr bwMode="auto">
          <a:xfrm>
            <a:off x="1143000" y="1600200"/>
            <a:ext cx="1906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48 continued</a:t>
            </a:r>
          </a:p>
        </p:txBody>
      </p:sp>
      <p:sp>
        <p:nvSpPr>
          <p:cNvPr id="70661" name="AutoShape 5">
            <a:hlinkClick r:id="" action="ppaction://hlinkshowjump?jump=firstslide" highlightClick="1" endSnd="1"/>
            <a:extLst>
              <a:ext uri="{FF2B5EF4-FFF2-40B4-BE49-F238E27FC236}">
                <a16:creationId xmlns:a16="http://schemas.microsoft.com/office/drawing/2014/main" id="{6ED929A9-71FF-43D2-9F6F-8D30326ECEFF}"/>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0662" name="AutoShape 6">
            <a:hlinkClick r:id="" action="ppaction://hlinkshowjump?jump=previousslide" highlightClick="1" endSnd="1"/>
            <a:extLst>
              <a:ext uri="{FF2B5EF4-FFF2-40B4-BE49-F238E27FC236}">
                <a16:creationId xmlns:a16="http://schemas.microsoft.com/office/drawing/2014/main" id="{D5D30549-9C5F-4D31-846E-C054AE24B55C}"/>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0663" name="Text Box 7">
            <a:extLst>
              <a:ext uri="{FF2B5EF4-FFF2-40B4-BE49-F238E27FC236}">
                <a16:creationId xmlns:a16="http://schemas.microsoft.com/office/drawing/2014/main" id="{2BAC90D2-7588-4E29-A152-61E29DAD3DDF}"/>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70664" name="Text Box 8">
            <a:extLst>
              <a:ext uri="{FF2B5EF4-FFF2-40B4-BE49-F238E27FC236}">
                <a16:creationId xmlns:a16="http://schemas.microsoft.com/office/drawing/2014/main" id="{0EC43E69-0890-400F-AE96-C4E453B01669}"/>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70665" name="AutoShape 9">
            <a:hlinkClick r:id="" action="ppaction://hlinkshowjump?jump=nextslide" highlightClick="1" endSnd="1"/>
            <a:extLst>
              <a:ext uri="{FF2B5EF4-FFF2-40B4-BE49-F238E27FC236}">
                <a16:creationId xmlns:a16="http://schemas.microsoft.com/office/drawing/2014/main" id="{A4D905BE-B152-4619-9D89-FCD36F6B16C6}"/>
              </a:ext>
            </a:extLst>
          </p:cNvPr>
          <p:cNvSpPr>
            <a:spLocks noChangeArrowheads="1"/>
          </p:cNvSpPr>
          <p:nvPr/>
        </p:nvSpPr>
        <p:spPr bwMode="auto">
          <a:xfrm>
            <a:off x="381000" y="5486400"/>
            <a:ext cx="381000" cy="381000"/>
          </a:xfrm>
          <a:prstGeom prst="actionButtonForwardNext">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0666" name="Text Box 10">
            <a:extLst>
              <a:ext uri="{FF2B5EF4-FFF2-40B4-BE49-F238E27FC236}">
                <a16:creationId xmlns:a16="http://schemas.microsoft.com/office/drawing/2014/main" id="{96C7F042-B90C-4064-9A74-0038DF1A58DE}"/>
              </a:ext>
            </a:extLst>
          </p:cNvPr>
          <p:cNvSpPr txBox="1">
            <a:spLocks noChangeArrowheads="1"/>
          </p:cNvSpPr>
          <p:nvPr/>
        </p:nvSpPr>
        <p:spPr bwMode="auto">
          <a:xfrm>
            <a:off x="3049588" y="3429000"/>
            <a:ext cx="5969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000000"/>
                </a:solidFill>
              </a:rPr>
              <a:t>60</a:t>
            </a:r>
            <a:r>
              <a:rPr lang="en-US" altLang="en-US" sz="1400" baseline="40000">
                <a:solidFill>
                  <a:srgbClr val="000000"/>
                </a:solidFill>
              </a:rPr>
              <a:t>o</a:t>
            </a:r>
            <a:endParaRPr lang="en-US" altLang="en-US" sz="1800">
              <a:solidFill>
                <a:srgbClr val="000000"/>
              </a:solidFill>
            </a:endParaRPr>
          </a:p>
        </p:txBody>
      </p:sp>
      <p:sp>
        <p:nvSpPr>
          <p:cNvPr id="70667" name="Text Box 11">
            <a:extLst>
              <a:ext uri="{FF2B5EF4-FFF2-40B4-BE49-F238E27FC236}">
                <a16:creationId xmlns:a16="http://schemas.microsoft.com/office/drawing/2014/main" id="{0028F4C2-C8EA-48BA-929F-FEA1641142A0}"/>
              </a:ext>
            </a:extLst>
          </p:cNvPr>
          <p:cNvSpPr txBox="1">
            <a:spLocks noChangeArrowheads="1"/>
          </p:cNvSpPr>
          <p:nvPr/>
        </p:nvSpPr>
        <p:spPr bwMode="auto">
          <a:xfrm>
            <a:off x="3873500" y="3675063"/>
            <a:ext cx="1016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rgbClr val="000000"/>
                </a:solidFill>
              </a:rPr>
              <a:t>   </a:t>
            </a:r>
            <a:r>
              <a:rPr lang="en-US" altLang="en-US" sz="1400">
                <a:solidFill>
                  <a:srgbClr val="000000"/>
                </a:solidFill>
              </a:rPr>
              <a:t>400 m</a:t>
            </a:r>
            <a:endParaRPr lang="en-US" altLang="en-US" sz="1800">
              <a:solidFill>
                <a:srgbClr val="000000"/>
              </a:solidFill>
            </a:endParaRPr>
          </a:p>
        </p:txBody>
      </p:sp>
      <p:sp>
        <p:nvSpPr>
          <p:cNvPr id="70668" name="Line 12">
            <a:extLst>
              <a:ext uri="{FF2B5EF4-FFF2-40B4-BE49-F238E27FC236}">
                <a16:creationId xmlns:a16="http://schemas.microsoft.com/office/drawing/2014/main" id="{89BDAC18-66D0-44E1-8527-5CE195F1D94E}"/>
              </a:ext>
            </a:extLst>
          </p:cNvPr>
          <p:cNvSpPr>
            <a:spLocks noChangeShapeType="1"/>
          </p:cNvSpPr>
          <p:nvPr/>
        </p:nvSpPr>
        <p:spPr bwMode="auto">
          <a:xfrm flipV="1">
            <a:off x="2127250" y="3695700"/>
            <a:ext cx="30194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0669" name="Arc 13">
            <a:extLst>
              <a:ext uri="{FF2B5EF4-FFF2-40B4-BE49-F238E27FC236}">
                <a16:creationId xmlns:a16="http://schemas.microsoft.com/office/drawing/2014/main" id="{3A39AC87-04F9-4B98-96AF-EFDA71C085A6}"/>
              </a:ext>
            </a:extLst>
          </p:cNvPr>
          <p:cNvSpPr>
            <a:spLocks/>
          </p:cNvSpPr>
          <p:nvPr/>
        </p:nvSpPr>
        <p:spPr bwMode="auto">
          <a:xfrm>
            <a:off x="2952750" y="2746375"/>
            <a:ext cx="3013075" cy="1298575"/>
          </a:xfrm>
          <a:custGeom>
            <a:avLst/>
            <a:gdLst>
              <a:gd name="G0" fmla="+- 20746 0 0"/>
              <a:gd name="G1" fmla="+- 21600 0 0"/>
              <a:gd name="G2" fmla="+- 21600 0 0"/>
              <a:gd name="T0" fmla="*/ 0 w 29530"/>
              <a:gd name="T1" fmla="*/ 15588 h 21600"/>
              <a:gd name="T2" fmla="*/ 29530 w 29530"/>
              <a:gd name="T3" fmla="*/ 1867 h 21600"/>
              <a:gd name="T4" fmla="*/ 20746 w 29530"/>
              <a:gd name="T5" fmla="*/ 21600 h 21600"/>
            </a:gdLst>
            <a:ahLst/>
            <a:cxnLst>
              <a:cxn ang="0">
                <a:pos x="T0" y="T1"/>
              </a:cxn>
              <a:cxn ang="0">
                <a:pos x="T2" y="T3"/>
              </a:cxn>
              <a:cxn ang="0">
                <a:pos x="T4" y="T5"/>
              </a:cxn>
            </a:cxnLst>
            <a:rect l="0" t="0" r="r" b="b"/>
            <a:pathLst>
              <a:path w="29530" h="21600" fill="none" extrusionOk="0">
                <a:moveTo>
                  <a:pt x="-1" y="15587"/>
                </a:moveTo>
                <a:cubicBezTo>
                  <a:pt x="2675" y="6353"/>
                  <a:pt x="11132" y="0"/>
                  <a:pt x="20746" y="0"/>
                </a:cubicBezTo>
                <a:cubicBezTo>
                  <a:pt x="23772" y="0"/>
                  <a:pt x="26765" y="636"/>
                  <a:pt x="29530" y="1866"/>
                </a:cubicBezTo>
              </a:path>
              <a:path w="29530" h="21600" stroke="0" extrusionOk="0">
                <a:moveTo>
                  <a:pt x="-1" y="15587"/>
                </a:moveTo>
                <a:cubicBezTo>
                  <a:pt x="2675" y="6353"/>
                  <a:pt x="11132" y="0"/>
                  <a:pt x="20746" y="0"/>
                </a:cubicBezTo>
                <a:cubicBezTo>
                  <a:pt x="23772" y="0"/>
                  <a:pt x="26765" y="636"/>
                  <a:pt x="29530" y="1866"/>
                </a:cubicBezTo>
                <a:lnTo>
                  <a:pt x="20746"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0670" name="Line 14">
            <a:extLst>
              <a:ext uri="{FF2B5EF4-FFF2-40B4-BE49-F238E27FC236}">
                <a16:creationId xmlns:a16="http://schemas.microsoft.com/office/drawing/2014/main" id="{27340A49-DF9F-432D-89D1-4551155509BE}"/>
              </a:ext>
            </a:extLst>
          </p:cNvPr>
          <p:cNvSpPr>
            <a:spLocks noChangeShapeType="1"/>
          </p:cNvSpPr>
          <p:nvPr/>
        </p:nvSpPr>
        <p:spPr bwMode="auto">
          <a:xfrm flipV="1">
            <a:off x="2952750" y="3119438"/>
            <a:ext cx="342900" cy="555625"/>
          </a:xfrm>
          <a:prstGeom prst="line">
            <a:avLst/>
          </a:prstGeom>
          <a:noFill/>
          <a:ln w="28575">
            <a:solidFill>
              <a:srgbClr val="00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0671" name="Line 15">
            <a:extLst>
              <a:ext uri="{FF2B5EF4-FFF2-40B4-BE49-F238E27FC236}">
                <a16:creationId xmlns:a16="http://schemas.microsoft.com/office/drawing/2014/main" id="{F5D22AE0-39A6-483D-9B38-191596DFCE23}"/>
              </a:ext>
            </a:extLst>
          </p:cNvPr>
          <p:cNvSpPr>
            <a:spLocks noChangeShapeType="1"/>
          </p:cNvSpPr>
          <p:nvPr/>
        </p:nvSpPr>
        <p:spPr bwMode="auto">
          <a:xfrm flipV="1">
            <a:off x="4795838" y="3848100"/>
            <a:ext cx="893762" cy="0"/>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0672" name="Line 16">
            <a:extLst>
              <a:ext uri="{FF2B5EF4-FFF2-40B4-BE49-F238E27FC236}">
                <a16:creationId xmlns:a16="http://schemas.microsoft.com/office/drawing/2014/main" id="{C8BCE6C9-DC63-4BCA-BEF8-B77370B1C4F5}"/>
              </a:ext>
            </a:extLst>
          </p:cNvPr>
          <p:cNvSpPr>
            <a:spLocks noChangeShapeType="1"/>
          </p:cNvSpPr>
          <p:nvPr/>
        </p:nvSpPr>
        <p:spPr bwMode="auto">
          <a:xfrm flipH="1" flipV="1">
            <a:off x="3049588" y="3848100"/>
            <a:ext cx="823912" cy="0"/>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0673" name="Text Box 17">
            <a:extLst>
              <a:ext uri="{FF2B5EF4-FFF2-40B4-BE49-F238E27FC236}">
                <a16:creationId xmlns:a16="http://schemas.microsoft.com/office/drawing/2014/main" id="{501ACE00-A2D4-45C9-A1DC-118CCFCA55F8}"/>
              </a:ext>
            </a:extLst>
          </p:cNvPr>
          <p:cNvSpPr txBox="1">
            <a:spLocks noChangeArrowheads="1"/>
          </p:cNvSpPr>
          <p:nvPr/>
        </p:nvSpPr>
        <p:spPr bwMode="auto">
          <a:xfrm>
            <a:off x="2779713" y="2873375"/>
            <a:ext cx="8667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000000"/>
                </a:solidFill>
              </a:rPr>
              <a:t>100 m s</a:t>
            </a:r>
            <a:r>
              <a:rPr lang="en-US" altLang="en-US" sz="1400" baseline="40000">
                <a:solidFill>
                  <a:srgbClr val="000000"/>
                </a:solidFill>
              </a:rPr>
              <a:t>-1</a:t>
            </a:r>
            <a:endParaRPr lang="en-US" altLang="en-US" sz="1800">
              <a:solidFill>
                <a:srgbClr val="000000"/>
              </a:solidFill>
            </a:endParaRPr>
          </a:p>
        </p:txBody>
      </p:sp>
      <p:sp>
        <p:nvSpPr>
          <p:cNvPr id="70674" name="Freeform 18">
            <a:extLst>
              <a:ext uri="{FF2B5EF4-FFF2-40B4-BE49-F238E27FC236}">
                <a16:creationId xmlns:a16="http://schemas.microsoft.com/office/drawing/2014/main" id="{D4F5BBBA-1A06-4893-8480-4946CD940E74}"/>
              </a:ext>
            </a:extLst>
          </p:cNvPr>
          <p:cNvSpPr>
            <a:spLocks/>
          </p:cNvSpPr>
          <p:nvPr/>
        </p:nvSpPr>
        <p:spPr bwMode="auto">
          <a:xfrm>
            <a:off x="5143500" y="2938463"/>
            <a:ext cx="1765300" cy="757237"/>
          </a:xfrm>
          <a:custGeom>
            <a:avLst/>
            <a:gdLst>
              <a:gd name="T0" fmla="*/ 0 w 1112"/>
              <a:gd name="T1" fmla="*/ 477 h 477"/>
              <a:gd name="T2" fmla="*/ 80 w 1112"/>
              <a:gd name="T3" fmla="*/ 389 h 477"/>
              <a:gd name="T4" fmla="*/ 88 w 1112"/>
              <a:gd name="T5" fmla="*/ 325 h 477"/>
              <a:gd name="T6" fmla="*/ 136 w 1112"/>
              <a:gd name="T7" fmla="*/ 253 h 477"/>
              <a:gd name="T8" fmla="*/ 208 w 1112"/>
              <a:gd name="T9" fmla="*/ 221 h 477"/>
              <a:gd name="T10" fmla="*/ 248 w 1112"/>
              <a:gd name="T11" fmla="*/ 181 h 477"/>
              <a:gd name="T12" fmla="*/ 272 w 1112"/>
              <a:gd name="T13" fmla="*/ 93 h 477"/>
              <a:gd name="T14" fmla="*/ 320 w 1112"/>
              <a:gd name="T15" fmla="*/ 29 h 477"/>
              <a:gd name="T16" fmla="*/ 432 w 1112"/>
              <a:gd name="T17" fmla="*/ 13 h 477"/>
              <a:gd name="T18" fmla="*/ 504 w 1112"/>
              <a:gd name="T19" fmla="*/ 13 h 477"/>
              <a:gd name="T20" fmla="*/ 592 w 1112"/>
              <a:gd name="T21" fmla="*/ 13 h 477"/>
              <a:gd name="T22" fmla="*/ 744 w 1112"/>
              <a:gd name="T23" fmla="*/ 93 h 477"/>
              <a:gd name="T24" fmla="*/ 808 w 1112"/>
              <a:gd name="T25" fmla="*/ 117 h 477"/>
              <a:gd name="T26" fmla="*/ 1048 w 1112"/>
              <a:gd name="T27" fmla="*/ 165 h 477"/>
              <a:gd name="T28" fmla="*/ 1112 w 1112"/>
              <a:gd name="T29" fmla="*/ 189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477">
                <a:moveTo>
                  <a:pt x="0" y="477"/>
                </a:moveTo>
                <a:cubicBezTo>
                  <a:pt x="32" y="445"/>
                  <a:pt x="65" y="414"/>
                  <a:pt x="80" y="389"/>
                </a:cubicBezTo>
                <a:cubicBezTo>
                  <a:pt x="95" y="364"/>
                  <a:pt x="79" y="348"/>
                  <a:pt x="88" y="325"/>
                </a:cubicBezTo>
                <a:cubicBezTo>
                  <a:pt x="97" y="302"/>
                  <a:pt x="116" y="270"/>
                  <a:pt x="136" y="253"/>
                </a:cubicBezTo>
                <a:cubicBezTo>
                  <a:pt x="156" y="236"/>
                  <a:pt x="189" y="233"/>
                  <a:pt x="208" y="221"/>
                </a:cubicBezTo>
                <a:cubicBezTo>
                  <a:pt x="227" y="209"/>
                  <a:pt x="237" y="202"/>
                  <a:pt x="248" y="181"/>
                </a:cubicBezTo>
                <a:cubicBezTo>
                  <a:pt x="259" y="160"/>
                  <a:pt x="260" y="118"/>
                  <a:pt x="272" y="93"/>
                </a:cubicBezTo>
                <a:cubicBezTo>
                  <a:pt x="284" y="68"/>
                  <a:pt x="293" y="42"/>
                  <a:pt x="320" y="29"/>
                </a:cubicBezTo>
                <a:cubicBezTo>
                  <a:pt x="347" y="16"/>
                  <a:pt x="401" y="16"/>
                  <a:pt x="432" y="13"/>
                </a:cubicBezTo>
                <a:cubicBezTo>
                  <a:pt x="463" y="10"/>
                  <a:pt x="477" y="13"/>
                  <a:pt x="504" y="13"/>
                </a:cubicBezTo>
                <a:cubicBezTo>
                  <a:pt x="531" y="13"/>
                  <a:pt x="552" y="0"/>
                  <a:pt x="592" y="13"/>
                </a:cubicBezTo>
                <a:cubicBezTo>
                  <a:pt x="632" y="26"/>
                  <a:pt x="708" y="76"/>
                  <a:pt x="744" y="93"/>
                </a:cubicBezTo>
                <a:cubicBezTo>
                  <a:pt x="780" y="110"/>
                  <a:pt x="757" y="105"/>
                  <a:pt x="808" y="117"/>
                </a:cubicBezTo>
                <a:cubicBezTo>
                  <a:pt x="859" y="129"/>
                  <a:pt x="997" y="153"/>
                  <a:pt x="1048" y="165"/>
                </a:cubicBezTo>
                <a:cubicBezTo>
                  <a:pt x="1099" y="177"/>
                  <a:pt x="1105" y="183"/>
                  <a:pt x="1112" y="18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0675" name="Rectangle 19">
            <a:extLst>
              <a:ext uri="{FF2B5EF4-FFF2-40B4-BE49-F238E27FC236}">
                <a16:creationId xmlns:a16="http://schemas.microsoft.com/office/drawing/2014/main" id="{A56A7E1F-CC0B-43BA-8C1A-8D59441C33A5}"/>
              </a:ext>
            </a:extLst>
          </p:cNvPr>
          <p:cNvSpPr>
            <a:spLocks noChangeArrowheads="1"/>
          </p:cNvSpPr>
          <p:nvPr/>
        </p:nvSpPr>
        <p:spPr bwMode="auto">
          <a:xfrm>
            <a:off x="5654675" y="2747963"/>
            <a:ext cx="363538" cy="190500"/>
          </a:xfrm>
          <a:prstGeom prst="rect">
            <a:avLst/>
          </a:prstGeom>
          <a:solidFill>
            <a:srgbClr val="0066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0676" name="Rectangle 20">
            <a:extLst>
              <a:ext uri="{FF2B5EF4-FFF2-40B4-BE49-F238E27FC236}">
                <a16:creationId xmlns:a16="http://schemas.microsoft.com/office/drawing/2014/main" id="{51BF9FEA-7DD3-4A08-9E4A-D436767C5A19}"/>
              </a:ext>
            </a:extLst>
          </p:cNvPr>
          <p:cNvSpPr>
            <a:spLocks noChangeArrowheads="1"/>
          </p:cNvSpPr>
          <p:nvPr/>
        </p:nvSpPr>
        <p:spPr bwMode="auto">
          <a:xfrm>
            <a:off x="1281113" y="4041775"/>
            <a:ext cx="7732712"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t>If the initial speed of the missile was 100 ms</a:t>
            </a:r>
            <a:r>
              <a:rPr lang="en-US" altLang="en-US" sz="1400" baseline="40000"/>
              <a:t>-1</a:t>
            </a:r>
            <a:r>
              <a:rPr lang="en-US" altLang="en-US" sz="1400"/>
              <a:t> find:</a:t>
            </a:r>
          </a:p>
          <a:p>
            <a:r>
              <a:rPr lang="en-US" altLang="en-US" sz="1400"/>
              <a:t>b)  the height of the target above the launcher. </a:t>
            </a:r>
          </a:p>
        </p:txBody>
      </p:sp>
      <p:sp>
        <p:nvSpPr>
          <p:cNvPr id="70677" name="Text Box 21">
            <a:extLst>
              <a:ext uri="{FF2B5EF4-FFF2-40B4-BE49-F238E27FC236}">
                <a16:creationId xmlns:a16="http://schemas.microsoft.com/office/drawing/2014/main" id="{CEDA8351-5DC0-483E-A008-750C10ED59B0}"/>
              </a:ext>
            </a:extLst>
          </p:cNvPr>
          <p:cNvSpPr txBox="1">
            <a:spLocks noChangeArrowheads="1"/>
          </p:cNvSpPr>
          <p:nvPr/>
        </p:nvSpPr>
        <p:spPr bwMode="auto">
          <a:xfrm>
            <a:off x="1281113" y="4587875"/>
            <a:ext cx="5257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3300"/>
                </a:solidFill>
              </a:rPr>
              <a:t>Consider the vertical motion of the projectile</a:t>
            </a:r>
            <a:endParaRPr lang="en-US" altLang="en-US" sz="1400"/>
          </a:p>
        </p:txBody>
      </p:sp>
      <p:graphicFrame>
        <p:nvGraphicFramePr>
          <p:cNvPr id="70683" name="Object 27">
            <a:extLst>
              <a:ext uri="{FF2B5EF4-FFF2-40B4-BE49-F238E27FC236}">
                <a16:creationId xmlns:a16="http://schemas.microsoft.com/office/drawing/2014/main" id="{A19DE936-EF3C-4870-8C68-22533F0B7D9B}"/>
              </a:ext>
            </a:extLst>
          </p:cNvPr>
          <p:cNvGraphicFramePr>
            <a:graphicFrameLocks noChangeAspect="1"/>
          </p:cNvGraphicFramePr>
          <p:nvPr/>
        </p:nvGraphicFramePr>
        <p:xfrm>
          <a:off x="1477963" y="5029200"/>
          <a:ext cx="1320800" cy="363538"/>
        </p:xfrm>
        <a:graphic>
          <a:graphicData uri="http://schemas.openxmlformats.org/presentationml/2006/ole">
            <mc:AlternateContent xmlns:mc="http://schemas.openxmlformats.org/markup-compatibility/2006">
              <mc:Choice xmlns:v="urn:schemas-microsoft-com:vml" Requires="v">
                <p:oleObj name="Equation" r:id="rId11" imgW="1384200" imgH="380880" progId="Equation.3">
                  <p:embed/>
                </p:oleObj>
              </mc:Choice>
              <mc:Fallback>
                <p:oleObj name="Equation" r:id="rId11" imgW="1384200" imgH="380880" progId="Equation.3">
                  <p:embed/>
                  <p:pic>
                    <p:nvPicPr>
                      <p:cNvPr id="0" name="Object 2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77963" y="5029200"/>
                        <a:ext cx="1320800"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684" name="Object 28">
            <a:extLst>
              <a:ext uri="{FF2B5EF4-FFF2-40B4-BE49-F238E27FC236}">
                <a16:creationId xmlns:a16="http://schemas.microsoft.com/office/drawing/2014/main" id="{2332C684-A0DD-4335-A725-D93FC09742C5}"/>
              </a:ext>
            </a:extLst>
          </p:cNvPr>
          <p:cNvGraphicFramePr>
            <a:graphicFrameLocks noChangeAspect="1"/>
          </p:cNvGraphicFramePr>
          <p:nvPr/>
        </p:nvGraphicFramePr>
        <p:xfrm>
          <a:off x="1484313" y="5410200"/>
          <a:ext cx="1889125" cy="849313"/>
        </p:xfrm>
        <a:graphic>
          <a:graphicData uri="http://schemas.openxmlformats.org/presentationml/2006/ole">
            <mc:AlternateContent xmlns:mc="http://schemas.openxmlformats.org/markup-compatibility/2006">
              <mc:Choice xmlns:v="urn:schemas-microsoft-com:vml" Requires="v">
                <p:oleObj name="Equation" r:id="rId13" imgW="1981080" imgH="888840" progId="Equation.3">
                  <p:embed/>
                </p:oleObj>
              </mc:Choice>
              <mc:Fallback>
                <p:oleObj name="Equation" r:id="rId13" imgW="1981080" imgH="888840" progId="Equation.3">
                  <p:embed/>
                  <p:pic>
                    <p:nvPicPr>
                      <p:cNvPr id="0" name="Object 2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84313" y="5410200"/>
                        <a:ext cx="1889125" cy="849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685" name="Object 29">
            <a:extLst>
              <a:ext uri="{FF2B5EF4-FFF2-40B4-BE49-F238E27FC236}">
                <a16:creationId xmlns:a16="http://schemas.microsoft.com/office/drawing/2014/main" id="{ABE8B9F3-1481-4F38-8F2D-D0ED269D7827}"/>
              </a:ext>
            </a:extLst>
          </p:cNvPr>
          <p:cNvGraphicFramePr>
            <a:graphicFrameLocks noChangeAspect="1"/>
          </p:cNvGraphicFramePr>
          <p:nvPr/>
        </p:nvGraphicFramePr>
        <p:xfrm>
          <a:off x="3646488" y="4892675"/>
          <a:ext cx="1270000" cy="1641475"/>
        </p:xfrm>
        <a:graphic>
          <a:graphicData uri="http://schemas.openxmlformats.org/presentationml/2006/ole">
            <mc:AlternateContent xmlns:mc="http://schemas.openxmlformats.org/markup-compatibility/2006">
              <mc:Choice xmlns:v="urn:schemas-microsoft-com:vml" Requires="v">
                <p:oleObj name="Equation" r:id="rId15" imgW="1688760" imgH="2184120" progId="Equation.3">
                  <p:embed/>
                </p:oleObj>
              </mc:Choice>
              <mc:Fallback>
                <p:oleObj name="Equation" r:id="rId15" imgW="1688760" imgH="2184120" progId="Equation.3">
                  <p:embed/>
                  <p:pic>
                    <p:nvPicPr>
                      <p:cNvPr id="0" name="Object 2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46488" y="4892675"/>
                        <a:ext cx="1270000" cy="164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686" name="Object 30">
            <a:extLst>
              <a:ext uri="{FF2B5EF4-FFF2-40B4-BE49-F238E27FC236}">
                <a16:creationId xmlns:a16="http://schemas.microsoft.com/office/drawing/2014/main" id="{65EC30A9-A30D-4018-B85D-31359F16E64A}"/>
              </a:ext>
            </a:extLst>
          </p:cNvPr>
          <p:cNvGraphicFramePr>
            <a:graphicFrameLocks noChangeAspect="1"/>
          </p:cNvGraphicFramePr>
          <p:nvPr/>
        </p:nvGraphicFramePr>
        <p:xfrm>
          <a:off x="5959475" y="4241800"/>
          <a:ext cx="1490663" cy="650875"/>
        </p:xfrm>
        <a:graphic>
          <a:graphicData uri="http://schemas.openxmlformats.org/presentationml/2006/ole">
            <mc:AlternateContent xmlns:mc="http://schemas.openxmlformats.org/markup-compatibility/2006">
              <mc:Choice xmlns:v="urn:schemas-microsoft-com:vml" Requires="v">
                <p:oleObj name="Equation" r:id="rId17" imgW="1574640" imgH="723600" progId="Equation.3">
                  <p:embed/>
                </p:oleObj>
              </mc:Choice>
              <mc:Fallback>
                <p:oleObj name="Equation" r:id="rId17" imgW="1574640" imgH="723600" progId="Equation.3">
                  <p:embed/>
                  <p:pic>
                    <p:nvPicPr>
                      <p:cNvPr id="0" name="Object 3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959475" y="4241800"/>
                        <a:ext cx="1490663"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687" name="Object 31">
            <a:extLst>
              <a:ext uri="{FF2B5EF4-FFF2-40B4-BE49-F238E27FC236}">
                <a16:creationId xmlns:a16="http://schemas.microsoft.com/office/drawing/2014/main" id="{21EC8136-C855-4346-B3A8-5F98CCB3B08C}"/>
              </a:ext>
            </a:extLst>
          </p:cNvPr>
          <p:cNvGraphicFramePr>
            <a:graphicFrameLocks noChangeAspect="1"/>
          </p:cNvGraphicFramePr>
          <p:nvPr/>
        </p:nvGraphicFramePr>
        <p:xfrm>
          <a:off x="5859463" y="4892675"/>
          <a:ext cx="2876550" cy="601663"/>
        </p:xfrm>
        <a:graphic>
          <a:graphicData uri="http://schemas.openxmlformats.org/presentationml/2006/ole">
            <mc:AlternateContent xmlns:mc="http://schemas.openxmlformats.org/markup-compatibility/2006">
              <mc:Choice xmlns:v="urn:schemas-microsoft-com:vml" Requires="v">
                <p:oleObj name="Equation" r:id="rId19" imgW="3288960" imgH="723600" progId="Equation.3">
                  <p:embed/>
                </p:oleObj>
              </mc:Choice>
              <mc:Fallback>
                <p:oleObj name="Equation" r:id="rId19" imgW="3288960" imgH="723600" progId="Equation.3">
                  <p:embed/>
                  <p:pic>
                    <p:nvPicPr>
                      <p:cNvPr id="0" name="Object 3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859463" y="4892675"/>
                        <a:ext cx="2876550" cy="601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688" name="Object 32">
            <a:extLst>
              <a:ext uri="{FF2B5EF4-FFF2-40B4-BE49-F238E27FC236}">
                <a16:creationId xmlns:a16="http://schemas.microsoft.com/office/drawing/2014/main" id="{EBEC0240-B192-4E59-B22A-4038CCF07F08}"/>
              </a:ext>
            </a:extLst>
          </p:cNvPr>
          <p:cNvGraphicFramePr>
            <a:graphicFrameLocks noChangeAspect="1"/>
          </p:cNvGraphicFramePr>
          <p:nvPr/>
        </p:nvGraphicFramePr>
        <p:xfrm>
          <a:off x="5854700" y="5613400"/>
          <a:ext cx="1927225" cy="646113"/>
        </p:xfrm>
        <a:graphic>
          <a:graphicData uri="http://schemas.openxmlformats.org/presentationml/2006/ole">
            <mc:AlternateContent xmlns:mc="http://schemas.openxmlformats.org/markup-compatibility/2006">
              <mc:Choice xmlns:v="urn:schemas-microsoft-com:vml" Requires="v">
                <p:oleObj name="Equation" r:id="rId21" imgW="2095200" imgH="736560" progId="Equation.3">
                  <p:embed/>
                </p:oleObj>
              </mc:Choice>
              <mc:Fallback>
                <p:oleObj name="Equation" r:id="rId21" imgW="2095200" imgH="736560" progId="Equation.3">
                  <p:embed/>
                  <p:pic>
                    <p:nvPicPr>
                      <p:cNvPr id="0" name="Object 3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854700" y="5613400"/>
                        <a:ext cx="1927225" cy="646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70659">
                                            <p:txEl>
                                              <p:pRg st="0" end="0"/>
                                            </p:txEl>
                                          </p:spTgt>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70668"/>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70666"/>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70673"/>
                                        </p:tgtEl>
                                        <p:attrNameLst>
                                          <p:attrName>style.visibility</p:attrName>
                                        </p:attrNameLst>
                                      </p:cBhvr>
                                      <p:to>
                                        <p:strVal val="visible"/>
                                      </p:to>
                                    </p:set>
                                  </p:childTnLst>
                                </p:cTn>
                              </p:par>
                            </p:childTnLst>
                          </p:cTn>
                        </p:par>
                        <p:par>
                          <p:cTn id="16" fill="hold" nodeType="afterGroup">
                            <p:stCondLst>
                              <p:cond delay="2000"/>
                            </p:stCondLst>
                            <p:childTnLst>
                              <p:par>
                                <p:cTn id="17" presetID="1" presetClass="entr" presetSubtype="0" fill="hold" grpId="0" nodeType="afterEffect">
                                  <p:stCondLst>
                                    <p:cond delay="0"/>
                                  </p:stCondLst>
                                  <p:childTnLst>
                                    <p:set>
                                      <p:cBhvr>
                                        <p:cTn id="18" dur="1" fill="hold">
                                          <p:stCondLst>
                                            <p:cond delay="499"/>
                                          </p:stCondLst>
                                        </p:cTn>
                                        <p:tgtEl>
                                          <p:spTgt spid="70667"/>
                                        </p:tgtEl>
                                        <p:attrNameLst>
                                          <p:attrName>style.visibility</p:attrName>
                                        </p:attrNameLst>
                                      </p:cBhvr>
                                      <p:to>
                                        <p:strVal val="visible"/>
                                      </p:to>
                                    </p:set>
                                  </p:childTnLst>
                                </p:cTn>
                              </p:par>
                            </p:childTnLst>
                          </p:cTn>
                        </p:par>
                        <p:par>
                          <p:cTn id="19" fill="hold" nodeType="afterGroup">
                            <p:stCondLst>
                              <p:cond delay="2500"/>
                            </p:stCondLst>
                            <p:childTnLst>
                              <p:par>
                                <p:cTn id="20" presetID="1" presetClass="entr" presetSubtype="0" fill="hold" nodeType="afterEffect">
                                  <p:stCondLst>
                                    <p:cond delay="0"/>
                                  </p:stCondLst>
                                  <p:childTnLst>
                                    <p:set>
                                      <p:cBhvr>
                                        <p:cTn id="21" dur="1" fill="hold">
                                          <p:stCondLst>
                                            <p:cond delay="499"/>
                                          </p:stCondLst>
                                        </p:cTn>
                                        <p:tgtEl>
                                          <p:spTgt spid="70670"/>
                                        </p:tgtEl>
                                        <p:attrNameLst>
                                          <p:attrName>style.visibility</p:attrName>
                                        </p:attrNameLst>
                                      </p:cBhvr>
                                      <p:to>
                                        <p:strVal val="visible"/>
                                      </p:to>
                                    </p:set>
                                  </p:childTnLst>
                                </p:cTn>
                              </p:par>
                            </p:childTnLst>
                          </p:cTn>
                        </p:par>
                        <p:par>
                          <p:cTn id="22" fill="hold" nodeType="afterGroup">
                            <p:stCondLst>
                              <p:cond delay="3000"/>
                            </p:stCondLst>
                            <p:childTnLst>
                              <p:par>
                                <p:cTn id="23" presetID="1" presetClass="entr" presetSubtype="0" fill="hold" nodeType="afterEffect">
                                  <p:stCondLst>
                                    <p:cond delay="0"/>
                                  </p:stCondLst>
                                  <p:childTnLst>
                                    <p:set>
                                      <p:cBhvr>
                                        <p:cTn id="24" dur="1" fill="hold">
                                          <p:stCondLst>
                                            <p:cond delay="499"/>
                                          </p:stCondLst>
                                        </p:cTn>
                                        <p:tgtEl>
                                          <p:spTgt spid="70671"/>
                                        </p:tgtEl>
                                        <p:attrNameLst>
                                          <p:attrName>style.visibility</p:attrName>
                                        </p:attrNameLst>
                                      </p:cBhvr>
                                      <p:to>
                                        <p:strVal val="visible"/>
                                      </p:to>
                                    </p:set>
                                  </p:childTnLst>
                                </p:cTn>
                              </p:par>
                            </p:childTnLst>
                          </p:cTn>
                        </p:par>
                        <p:par>
                          <p:cTn id="25" fill="hold" nodeType="afterGroup">
                            <p:stCondLst>
                              <p:cond delay="3500"/>
                            </p:stCondLst>
                            <p:childTnLst>
                              <p:par>
                                <p:cTn id="26" presetID="1" presetClass="entr" presetSubtype="0" fill="hold" nodeType="afterEffect">
                                  <p:stCondLst>
                                    <p:cond delay="0"/>
                                  </p:stCondLst>
                                  <p:childTnLst>
                                    <p:set>
                                      <p:cBhvr>
                                        <p:cTn id="27" dur="1" fill="hold">
                                          <p:stCondLst>
                                            <p:cond delay="499"/>
                                          </p:stCondLst>
                                        </p:cTn>
                                        <p:tgtEl>
                                          <p:spTgt spid="70672"/>
                                        </p:tgtEl>
                                        <p:attrNameLst>
                                          <p:attrName>style.visibility</p:attrName>
                                        </p:attrNameLst>
                                      </p:cBhvr>
                                      <p:to>
                                        <p:strVal val="visible"/>
                                      </p:to>
                                    </p:set>
                                  </p:childTnLst>
                                </p:cTn>
                              </p:par>
                            </p:childTnLst>
                          </p:cTn>
                        </p:par>
                        <p:par>
                          <p:cTn id="28" fill="hold" nodeType="afterGroup">
                            <p:stCondLst>
                              <p:cond delay="4000"/>
                            </p:stCondLst>
                            <p:childTnLst>
                              <p:par>
                                <p:cTn id="29" presetID="1" presetClass="entr" presetSubtype="0" fill="hold" nodeType="afterEffect">
                                  <p:stCondLst>
                                    <p:cond delay="0"/>
                                  </p:stCondLst>
                                  <p:childTnLst>
                                    <p:set>
                                      <p:cBhvr>
                                        <p:cTn id="30" dur="1" fill="hold">
                                          <p:stCondLst>
                                            <p:cond delay="499"/>
                                          </p:stCondLst>
                                        </p:cTn>
                                        <p:tgtEl>
                                          <p:spTgt spid="70674"/>
                                        </p:tgtEl>
                                        <p:attrNameLst>
                                          <p:attrName>style.visibility</p:attrName>
                                        </p:attrNameLst>
                                      </p:cBhvr>
                                      <p:to>
                                        <p:strVal val="visible"/>
                                      </p:to>
                                    </p:set>
                                  </p:childTnLst>
                                </p:cTn>
                              </p:par>
                            </p:childTnLst>
                          </p:cTn>
                        </p:par>
                        <p:par>
                          <p:cTn id="31" fill="hold" nodeType="afterGroup">
                            <p:stCondLst>
                              <p:cond delay="4500"/>
                            </p:stCondLst>
                            <p:childTnLst>
                              <p:par>
                                <p:cTn id="32" presetID="1" presetClass="entr" presetSubtype="0" fill="hold" nodeType="afterEffect">
                                  <p:stCondLst>
                                    <p:cond delay="0"/>
                                  </p:stCondLst>
                                  <p:childTnLst>
                                    <p:set>
                                      <p:cBhvr>
                                        <p:cTn id="33" dur="1" fill="hold">
                                          <p:stCondLst>
                                            <p:cond delay="499"/>
                                          </p:stCondLst>
                                        </p:cTn>
                                        <p:tgtEl>
                                          <p:spTgt spid="70675"/>
                                        </p:tgtEl>
                                        <p:attrNameLst>
                                          <p:attrName>style.visibility</p:attrName>
                                        </p:attrNameLst>
                                      </p:cBhvr>
                                      <p:to>
                                        <p:strVal val="visible"/>
                                      </p:to>
                                    </p:set>
                                  </p:childTnLst>
                                </p:cTn>
                              </p:par>
                            </p:childTnLst>
                          </p:cTn>
                        </p:par>
                        <p:par>
                          <p:cTn id="34" fill="hold" nodeType="afterGroup">
                            <p:stCondLst>
                              <p:cond delay="5000"/>
                            </p:stCondLst>
                            <p:childTnLst>
                              <p:par>
                                <p:cTn id="35" presetID="1" presetClass="entr" presetSubtype="0" fill="hold" nodeType="afterEffect">
                                  <p:stCondLst>
                                    <p:cond delay="0"/>
                                  </p:stCondLst>
                                  <p:childTnLst>
                                    <p:set>
                                      <p:cBhvr>
                                        <p:cTn id="36" dur="1" fill="hold">
                                          <p:stCondLst>
                                            <p:cond delay="499"/>
                                          </p:stCondLst>
                                        </p:cTn>
                                        <p:tgtEl>
                                          <p:spTgt spid="70669"/>
                                        </p:tgtEl>
                                        <p:attrNameLst>
                                          <p:attrName>style.visibility</p:attrName>
                                        </p:attrNameLst>
                                      </p:cBhvr>
                                      <p:to>
                                        <p:strVal val="visible"/>
                                      </p:to>
                                    </p:set>
                                  </p:childTnLst>
                                </p:cTn>
                              </p:par>
                            </p:childTnLst>
                          </p:cTn>
                        </p:par>
                        <p:par>
                          <p:cTn id="37" fill="hold" nodeType="afterGroup">
                            <p:stCondLst>
                              <p:cond delay="5500"/>
                            </p:stCondLst>
                            <p:childTnLst>
                              <p:par>
                                <p:cTn id="38" presetID="22" presetClass="entr" presetSubtype="8" fill="hold" grpId="0" nodeType="afterEffect">
                                  <p:stCondLst>
                                    <p:cond delay="1000"/>
                                  </p:stCondLst>
                                  <p:childTnLst>
                                    <p:set>
                                      <p:cBhvr>
                                        <p:cTn id="39" dur="1" fill="hold">
                                          <p:stCondLst>
                                            <p:cond delay="0"/>
                                          </p:stCondLst>
                                        </p:cTn>
                                        <p:tgtEl>
                                          <p:spTgt spid="70676"/>
                                        </p:tgtEl>
                                        <p:attrNameLst>
                                          <p:attrName>style.visibility</p:attrName>
                                        </p:attrNameLst>
                                      </p:cBhvr>
                                      <p:to>
                                        <p:strVal val="visible"/>
                                      </p:to>
                                    </p:set>
                                    <p:animEffect transition="in" filter="wipe(left)">
                                      <p:cBhvr>
                                        <p:cTn id="40" dur="500"/>
                                        <p:tgtEl>
                                          <p:spTgt spid="70676"/>
                                        </p:tgtEl>
                                      </p:cBhvr>
                                    </p:animEffect>
                                  </p:childTnLst>
                                  <p:subTnLst>
                                    <p:audio>
                                      <p:cMediaNode>
                                        <p:cTn display="0" masterRel="sameClick">
                                          <p:stCondLst>
                                            <p:cond evt="begin" delay="0">
                                              <p:tn val="38"/>
                                            </p:cond>
                                          </p:stCondLst>
                                          <p:endCondLst>
                                            <p:cond evt="onStopAudio" delay="0">
                                              <p:tgtEl>
                                                <p:sldTgt/>
                                              </p:tgtEl>
                                            </p:cond>
                                          </p:endCondLst>
                                        </p:cTn>
                                        <p:tgtEl>
                                          <p:sndTgt r:embed="rId3" name="048f.wav"/>
                                        </p:tgtEl>
                                      </p:cMediaNode>
                                    </p:audio>
                                  </p:subTnLst>
                                </p:cTn>
                              </p:par>
                            </p:childTnLst>
                          </p:cTn>
                        </p:par>
                        <p:par>
                          <p:cTn id="41" fill="hold" nodeType="afterGroup">
                            <p:stCondLst>
                              <p:cond delay="7000"/>
                            </p:stCondLst>
                            <p:childTnLst>
                              <p:par>
                                <p:cTn id="42" presetID="22" presetClass="entr" presetSubtype="8" fill="hold" grpId="0" nodeType="afterEffect">
                                  <p:stCondLst>
                                    <p:cond delay="4000"/>
                                  </p:stCondLst>
                                  <p:childTnLst>
                                    <p:set>
                                      <p:cBhvr>
                                        <p:cTn id="43" dur="1" fill="hold">
                                          <p:stCondLst>
                                            <p:cond delay="0"/>
                                          </p:stCondLst>
                                        </p:cTn>
                                        <p:tgtEl>
                                          <p:spTgt spid="70663"/>
                                        </p:tgtEl>
                                        <p:attrNameLst>
                                          <p:attrName>style.visibility</p:attrName>
                                        </p:attrNameLst>
                                      </p:cBhvr>
                                      <p:to>
                                        <p:strVal val="visible"/>
                                      </p:to>
                                    </p:set>
                                    <p:animEffect transition="in" filter="wipe(left)">
                                      <p:cBhvr>
                                        <p:cTn id="44" dur="500"/>
                                        <p:tgtEl>
                                          <p:spTgt spid="70663"/>
                                        </p:tgtEl>
                                      </p:cBhvr>
                                    </p:animEffect>
                                  </p:childTnLst>
                                  <p:subTnLst>
                                    <p:cmd type="evt" cmd="onstopaudio">
                                      <p:cBhvr>
                                        <p:cTn display="0" masterRel="sameClick">
                                          <p:stCondLst>
                                            <p:cond evt="begin" delay="0">
                                              <p:tn val="42"/>
                                            </p:cond>
                                          </p:stCondLst>
                                        </p:cTn>
                                        <p:tgtEl>
                                          <p:sldTgt/>
                                        </p:tgtEl>
                                      </p:cBhvr>
                                    </p:cmd>
                                  </p:sub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70677"/>
                                        </p:tgtEl>
                                        <p:attrNameLst>
                                          <p:attrName>style.visibility</p:attrName>
                                        </p:attrNameLst>
                                      </p:cBhvr>
                                      <p:to>
                                        <p:strVal val="visible"/>
                                      </p:to>
                                    </p:set>
                                    <p:animEffect transition="in" filter="wipe(left)">
                                      <p:cBhvr>
                                        <p:cTn id="49" dur="500"/>
                                        <p:tgtEl>
                                          <p:spTgt spid="70677"/>
                                        </p:tgtEl>
                                      </p:cBhvr>
                                    </p:animEffect>
                                  </p:childTnLst>
                                  <p:subTnLst>
                                    <p:audio>
                                      <p:cMediaNode>
                                        <p:cTn display="0" masterRel="sameClick">
                                          <p:stCondLst>
                                            <p:cond evt="begin" delay="0">
                                              <p:tn val="47"/>
                                            </p:cond>
                                          </p:stCondLst>
                                          <p:endCondLst>
                                            <p:cond evt="onStopAudio" delay="0">
                                              <p:tgtEl>
                                                <p:sldTgt/>
                                              </p:tgtEl>
                                            </p:cond>
                                          </p:endCondLst>
                                        </p:cTn>
                                        <p:tgtEl>
                                          <p:sndTgt r:embed="rId4" name="048g.wav"/>
                                        </p:tgtEl>
                                      </p:cMediaNode>
                                    </p:audio>
                                  </p:sub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nodeType="clickEffect">
                                  <p:stCondLst>
                                    <p:cond delay="0"/>
                                  </p:stCondLst>
                                  <p:childTnLst>
                                    <p:set>
                                      <p:cBhvr>
                                        <p:cTn id="53" dur="1" fill="hold">
                                          <p:stCondLst>
                                            <p:cond delay="0"/>
                                          </p:stCondLst>
                                        </p:cTn>
                                        <p:tgtEl>
                                          <p:spTgt spid="70683"/>
                                        </p:tgtEl>
                                        <p:attrNameLst>
                                          <p:attrName>style.visibility</p:attrName>
                                        </p:attrNameLst>
                                      </p:cBhvr>
                                      <p:to>
                                        <p:strVal val="visible"/>
                                      </p:to>
                                    </p:set>
                                    <p:animEffect transition="in" filter="wipe(left)">
                                      <p:cBhvr>
                                        <p:cTn id="54" dur="500"/>
                                        <p:tgtEl>
                                          <p:spTgt spid="70683"/>
                                        </p:tgtEl>
                                      </p:cBhvr>
                                    </p:animEffect>
                                  </p:childTnLst>
                                  <p:subTnLst>
                                    <p:audio>
                                      <p:cMediaNode>
                                        <p:cTn display="0" masterRel="sameClick">
                                          <p:stCondLst>
                                            <p:cond evt="begin" delay="0">
                                              <p:tn val="52"/>
                                            </p:cond>
                                          </p:stCondLst>
                                          <p:endCondLst>
                                            <p:cond evt="onStopAudio" delay="0">
                                              <p:tgtEl>
                                                <p:sldTgt/>
                                              </p:tgtEl>
                                            </p:cond>
                                          </p:endCondLst>
                                        </p:cTn>
                                        <p:tgtEl>
                                          <p:sndTgt r:embed="rId5" name="048h.wav"/>
                                        </p:tgtEl>
                                      </p:cMediaNode>
                                    </p:audio>
                                  </p:sub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8" fill="hold" nodeType="clickEffect">
                                  <p:stCondLst>
                                    <p:cond delay="0"/>
                                  </p:stCondLst>
                                  <p:childTnLst>
                                    <p:set>
                                      <p:cBhvr>
                                        <p:cTn id="58" dur="1" fill="hold">
                                          <p:stCondLst>
                                            <p:cond delay="0"/>
                                          </p:stCondLst>
                                        </p:cTn>
                                        <p:tgtEl>
                                          <p:spTgt spid="70684"/>
                                        </p:tgtEl>
                                        <p:attrNameLst>
                                          <p:attrName>style.visibility</p:attrName>
                                        </p:attrNameLst>
                                      </p:cBhvr>
                                      <p:to>
                                        <p:strVal val="visible"/>
                                      </p:to>
                                    </p:set>
                                    <p:animEffect transition="in" filter="wipe(left)">
                                      <p:cBhvr>
                                        <p:cTn id="59" dur="500"/>
                                        <p:tgtEl>
                                          <p:spTgt spid="70684"/>
                                        </p:tgtEl>
                                      </p:cBhvr>
                                    </p:animEffect>
                                  </p:childTnLst>
                                  <p:subTnLst>
                                    <p:audio>
                                      <p:cMediaNode>
                                        <p:cTn display="0" masterRel="sameClick">
                                          <p:stCondLst>
                                            <p:cond evt="begin" delay="0">
                                              <p:tn val="57"/>
                                            </p:cond>
                                          </p:stCondLst>
                                          <p:endCondLst>
                                            <p:cond evt="onStopAudio" delay="0">
                                              <p:tgtEl>
                                                <p:sldTgt/>
                                              </p:tgtEl>
                                            </p:cond>
                                          </p:endCondLst>
                                        </p:cTn>
                                        <p:tgtEl>
                                          <p:sndTgt r:embed="rId6" name="048i.wav"/>
                                        </p:tgtEl>
                                      </p:cMediaNode>
                                    </p:audio>
                                  </p:sub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8" fill="hold" nodeType="clickEffect">
                                  <p:stCondLst>
                                    <p:cond delay="0"/>
                                  </p:stCondLst>
                                  <p:childTnLst>
                                    <p:set>
                                      <p:cBhvr>
                                        <p:cTn id="63" dur="1" fill="hold">
                                          <p:stCondLst>
                                            <p:cond delay="0"/>
                                          </p:stCondLst>
                                        </p:cTn>
                                        <p:tgtEl>
                                          <p:spTgt spid="70685"/>
                                        </p:tgtEl>
                                        <p:attrNameLst>
                                          <p:attrName>style.visibility</p:attrName>
                                        </p:attrNameLst>
                                      </p:cBhvr>
                                      <p:to>
                                        <p:strVal val="visible"/>
                                      </p:to>
                                    </p:set>
                                    <p:animEffect transition="in" filter="wipe(left)">
                                      <p:cBhvr>
                                        <p:cTn id="64" dur="500"/>
                                        <p:tgtEl>
                                          <p:spTgt spid="70685"/>
                                        </p:tgtEl>
                                      </p:cBhvr>
                                    </p:animEffect>
                                  </p:childTnLst>
                                  <p:subTnLst>
                                    <p:audio>
                                      <p:cMediaNode>
                                        <p:cTn display="0" masterRel="sameClick">
                                          <p:stCondLst>
                                            <p:cond evt="begin" delay="0">
                                              <p:tn val="62"/>
                                            </p:cond>
                                          </p:stCondLst>
                                          <p:endCondLst>
                                            <p:cond evt="onStopAudio" delay="0">
                                              <p:tgtEl>
                                                <p:sldTgt/>
                                              </p:tgtEl>
                                            </p:cond>
                                          </p:endCondLst>
                                        </p:cTn>
                                        <p:tgtEl>
                                          <p:sndTgt r:embed="rId7" name="048j.wav"/>
                                        </p:tgtEl>
                                      </p:cMediaNode>
                                    </p:audio>
                                  </p:sub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8" fill="hold" nodeType="clickEffect">
                                  <p:stCondLst>
                                    <p:cond delay="0"/>
                                  </p:stCondLst>
                                  <p:childTnLst>
                                    <p:set>
                                      <p:cBhvr>
                                        <p:cTn id="68" dur="1" fill="hold">
                                          <p:stCondLst>
                                            <p:cond delay="0"/>
                                          </p:stCondLst>
                                        </p:cTn>
                                        <p:tgtEl>
                                          <p:spTgt spid="70686"/>
                                        </p:tgtEl>
                                        <p:attrNameLst>
                                          <p:attrName>style.visibility</p:attrName>
                                        </p:attrNameLst>
                                      </p:cBhvr>
                                      <p:to>
                                        <p:strVal val="visible"/>
                                      </p:to>
                                    </p:set>
                                    <p:animEffect transition="in" filter="wipe(left)">
                                      <p:cBhvr>
                                        <p:cTn id="69" dur="500"/>
                                        <p:tgtEl>
                                          <p:spTgt spid="70686"/>
                                        </p:tgtEl>
                                      </p:cBhvr>
                                    </p:animEffect>
                                  </p:childTnLst>
                                  <p:subTnLst>
                                    <p:audio>
                                      <p:cMediaNode>
                                        <p:cTn display="0" masterRel="sameClick">
                                          <p:stCondLst>
                                            <p:cond evt="begin" delay="0">
                                              <p:tn val="67"/>
                                            </p:cond>
                                          </p:stCondLst>
                                          <p:endCondLst>
                                            <p:cond evt="onStopAudio" delay="0">
                                              <p:tgtEl>
                                                <p:sldTgt/>
                                              </p:tgtEl>
                                            </p:cond>
                                          </p:endCondLst>
                                        </p:cTn>
                                        <p:tgtEl>
                                          <p:sndTgt r:embed="rId8" name="048k.wav"/>
                                        </p:tgtEl>
                                      </p:cMediaNode>
                                    </p:audio>
                                  </p:subTnLst>
                                </p:cTn>
                              </p:par>
                            </p:childTnLst>
                          </p:cTn>
                        </p:par>
                      </p:childTnLst>
                    </p:cTn>
                  </p:par>
                  <p:par>
                    <p:cTn id="70" fill="hold" nodeType="clickPar">
                      <p:stCondLst>
                        <p:cond delay="indefinite"/>
                      </p:stCondLst>
                      <p:childTnLst>
                        <p:par>
                          <p:cTn id="71" fill="hold" nodeType="withGroup">
                            <p:stCondLst>
                              <p:cond delay="0"/>
                            </p:stCondLst>
                            <p:childTnLst>
                              <p:par>
                                <p:cTn id="72" presetID="22" presetClass="entr" presetSubtype="8" fill="hold" nodeType="clickEffect">
                                  <p:stCondLst>
                                    <p:cond delay="0"/>
                                  </p:stCondLst>
                                  <p:childTnLst>
                                    <p:set>
                                      <p:cBhvr>
                                        <p:cTn id="73" dur="1" fill="hold">
                                          <p:stCondLst>
                                            <p:cond delay="0"/>
                                          </p:stCondLst>
                                        </p:cTn>
                                        <p:tgtEl>
                                          <p:spTgt spid="70687"/>
                                        </p:tgtEl>
                                        <p:attrNameLst>
                                          <p:attrName>style.visibility</p:attrName>
                                        </p:attrNameLst>
                                      </p:cBhvr>
                                      <p:to>
                                        <p:strVal val="visible"/>
                                      </p:to>
                                    </p:set>
                                    <p:animEffect transition="in" filter="wipe(left)">
                                      <p:cBhvr>
                                        <p:cTn id="74" dur="500"/>
                                        <p:tgtEl>
                                          <p:spTgt spid="70687"/>
                                        </p:tgtEl>
                                      </p:cBhvr>
                                    </p:animEffect>
                                  </p:childTnLst>
                                  <p:subTnLst>
                                    <p:audio>
                                      <p:cMediaNode>
                                        <p:cTn display="0" masterRel="sameClick">
                                          <p:stCondLst>
                                            <p:cond evt="begin" delay="0">
                                              <p:tn val="72"/>
                                            </p:cond>
                                          </p:stCondLst>
                                          <p:endCondLst>
                                            <p:cond evt="onStopAudio" delay="0">
                                              <p:tgtEl>
                                                <p:sldTgt/>
                                              </p:tgtEl>
                                            </p:cond>
                                          </p:endCondLst>
                                        </p:cTn>
                                        <p:tgtEl>
                                          <p:sndTgt r:embed="rId9" name="048l.wav"/>
                                        </p:tgtEl>
                                      </p:cMediaNode>
                                    </p:audio>
                                  </p:subTnLst>
                                </p:cTn>
                              </p:par>
                            </p:childTnLst>
                          </p:cTn>
                        </p:par>
                      </p:childTnLst>
                    </p:cTn>
                  </p:par>
                  <p:par>
                    <p:cTn id="75" fill="hold" nodeType="clickPar">
                      <p:stCondLst>
                        <p:cond delay="indefinite"/>
                      </p:stCondLst>
                      <p:childTnLst>
                        <p:par>
                          <p:cTn id="76" fill="hold" nodeType="withGroup">
                            <p:stCondLst>
                              <p:cond delay="0"/>
                            </p:stCondLst>
                            <p:childTnLst>
                              <p:par>
                                <p:cTn id="77" presetID="22" presetClass="entr" presetSubtype="8" fill="hold" nodeType="clickEffect">
                                  <p:stCondLst>
                                    <p:cond delay="0"/>
                                  </p:stCondLst>
                                  <p:childTnLst>
                                    <p:set>
                                      <p:cBhvr>
                                        <p:cTn id="78" dur="1" fill="hold">
                                          <p:stCondLst>
                                            <p:cond delay="0"/>
                                          </p:stCondLst>
                                        </p:cTn>
                                        <p:tgtEl>
                                          <p:spTgt spid="70688"/>
                                        </p:tgtEl>
                                        <p:attrNameLst>
                                          <p:attrName>style.visibility</p:attrName>
                                        </p:attrNameLst>
                                      </p:cBhvr>
                                      <p:to>
                                        <p:strVal val="visible"/>
                                      </p:to>
                                    </p:set>
                                    <p:animEffect transition="in" filter="wipe(left)">
                                      <p:cBhvr>
                                        <p:cTn id="79" dur="500"/>
                                        <p:tgtEl>
                                          <p:spTgt spid="70688"/>
                                        </p:tgtEl>
                                      </p:cBhvr>
                                    </p:animEffect>
                                  </p:childTnLst>
                                  <p:subTnLst>
                                    <p:audio>
                                      <p:cMediaNode>
                                        <p:cTn display="0" masterRel="sameClick">
                                          <p:stCondLst>
                                            <p:cond evt="begin" delay="0">
                                              <p:tn val="77"/>
                                            </p:cond>
                                          </p:stCondLst>
                                          <p:endCondLst>
                                            <p:cond evt="onStopAudio" delay="0">
                                              <p:tgtEl>
                                                <p:sldTgt/>
                                              </p:tgtEl>
                                            </p:cond>
                                          </p:endCondLst>
                                        </p:cTn>
                                        <p:tgtEl>
                                          <p:sndTgt r:embed="rId10" name="048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autoUpdateAnimBg="0" advAuto="0"/>
      <p:bldP spid="70663" grpId="0" autoUpdateAnimBg="0"/>
      <p:bldP spid="70666" grpId="0" autoUpdateAnimBg="0"/>
      <p:bldP spid="70667" grpId="0" autoUpdateAnimBg="0"/>
      <p:bldP spid="70673" grpId="0" autoUpdateAnimBg="0"/>
      <p:bldP spid="70676" grpId="0" autoUpdateAnimBg="0"/>
      <p:bldP spid="70677"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68D315C3-5241-4007-9490-2705E44994C4}"/>
              </a:ext>
            </a:extLst>
          </p:cNvPr>
          <p:cNvSpPr>
            <a:spLocks noGrp="1" noChangeArrowheads="1"/>
          </p:cNvSpPr>
          <p:nvPr>
            <p:ph type="title"/>
          </p:nvPr>
        </p:nvSpPr>
        <p:spPr>
          <a:xfrm>
            <a:off x="1219200" y="0"/>
            <a:ext cx="7772400" cy="1562100"/>
          </a:xfrm>
        </p:spPr>
        <p:txBody>
          <a:bodyPr/>
          <a:lstStyle/>
          <a:p>
            <a:r>
              <a:rPr lang="en-US" altLang="en-US" b="1">
                <a:latin typeface="Arial" panose="020B0604020202020204" pitchFamily="34" charset="0"/>
              </a:rPr>
              <a:t>Physics Support Materials</a:t>
            </a:r>
            <a:br>
              <a:rPr lang="en-US" altLang="en-US" b="1">
                <a:latin typeface="Arial" panose="020B0604020202020204" pitchFamily="34" charset="0"/>
              </a:rPr>
            </a:br>
            <a:r>
              <a:rPr lang="en-US" altLang="en-US">
                <a:latin typeface="Arial" panose="020B0604020202020204" pitchFamily="34" charset="0"/>
              </a:rPr>
              <a:t>Higher     </a:t>
            </a:r>
            <a:r>
              <a:rPr lang="en-US" altLang="en-US" sz="2000">
                <a:latin typeface="Arial" panose="020B0604020202020204" pitchFamily="34" charset="0"/>
              </a:rPr>
              <a:t>Mechanics and Properties of Matter</a:t>
            </a:r>
            <a:endParaRPr lang="en-US" altLang="en-US"/>
          </a:p>
        </p:txBody>
      </p:sp>
      <p:sp>
        <p:nvSpPr>
          <p:cNvPr id="48131" name="Rectangle 3">
            <a:extLst>
              <a:ext uri="{FF2B5EF4-FFF2-40B4-BE49-F238E27FC236}">
                <a16:creationId xmlns:a16="http://schemas.microsoft.com/office/drawing/2014/main" id="{C3D0D016-D56D-4027-A528-0BE951DDDE1A}"/>
              </a:ext>
            </a:extLst>
          </p:cNvPr>
          <p:cNvSpPr>
            <a:spLocks noGrp="1" noChangeArrowheads="1"/>
          </p:cNvSpPr>
          <p:nvPr>
            <p:ph type="body" idx="1"/>
          </p:nvPr>
        </p:nvSpPr>
        <p:spPr>
          <a:xfrm>
            <a:off x="939800" y="2057400"/>
            <a:ext cx="7391400" cy="1270000"/>
          </a:xfrm>
        </p:spPr>
        <p:txBody>
          <a:bodyPr/>
          <a:lstStyle/>
          <a:p>
            <a:r>
              <a:rPr lang="en-US" altLang="en-US" sz="1800">
                <a:latin typeface="Times New Roman" panose="02020603050405020304" pitchFamily="18" charset="0"/>
              </a:rPr>
              <a:t>A stunt driver hopes to jump across a canal of width 10 m.  The drop to the other side is 2 m as shown.				             a)  Calculate the horizontal speed required to make it to the other side.				          </a:t>
            </a:r>
          </a:p>
        </p:txBody>
      </p:sp>
      <p:sp>
        <p:nvSpPr>
          <p:cNvPr id="48132" name="Text Box 4">
            <a:extLst>
              <a:ext uri="{FF2B5EF4-FFF2-40B4-BE49-F238E27FC236}">
                <a16:creationId xmlns:a16="http://schemas.microsoft.com/office/drawing/2014/main" id="{CA8C48DF-EB22-4BA1-A203-C129A7A998D2}"/>
              </a:ext>
            </a:extLst>
          </p:cNvPr>
          <p:cNvSpPr txBox="1">
            <a:spLocks noChangeArrowheads="1"/>
          </p:cNvSpPr>
          <p:nvPr/>
        </p:nvSpPr>
        <p:spPr bwMode="auto">
          <a:xfrm>
            <a:off x="1143000" y="16002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49</a:t>
            </a:r>
          </a:p>
        </p:txBody>
      </p:sp>
      <p:sp>
        <p:nvSpPr>
          <p:cNvPr id="48133" name="AutoShape 5">
            <a:hlinkClick r:id="" action="ppaction://hlinkshowjump?jump=firstslide" highlightClick="1" endSnd="1"/>
            <a:extLst>
              <a:ext uri="{FF2B5EF4-FFF2-40B4-BE49-F238E27FC236}">
                <a16:creationId xmlns:a16="http://schemas.microsoft.com/office/drawing/2014/main" id="{716BB566-2195-42EB-A4EA-4A60D48C62FD}"/>
              </a:ext>
            </a:extLst>
          </p:cNvPr>
          <p:cNvSpPr>
            <a:spLocks noChangeArrowheads="1"/>
          </p:cNvSpPr>
          <p:nvPr/>
        </p:nvSpPr>
        <p:spPr bwMode="auto">
          <a:xfrm>
            <a:off x="381000" y="5029200"/>
            <a:ext cx="381000" cy="381000"/>
          </a:xfrm>
          <a:prstGeom prst="actionButtonBeginning">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8134" name="AutoShape 6">
            <a:hlinkClick r:id="" action="ppaction://hlinkshowjump?jump=previousslide" highlightClick="1" endSnd="1"/>
            <a:extLst>
              <a:ext uri="{FF2B5EF4-FFF2-40B4-BE49-F238E27FC236}">
                <a16:creationId xmlns:a16="http://schemas.microsoft.com/office/drawing/2014/main" id="{43EE5C28-FCBA-475B-92B2-F34DE61345A3}"/>
              </a:ext>
            </a:extLst>
          </p:cNvPr>
          <p:cNvSpPr>
            <a:spLocks noChangeArrowheads="1"/>
          </p:cNvSpPr>
          <p:nvPr/>
        </p:nvSpPr>
        <p:spPr bwMode="auto">
          <a:xfrm>
            <a:off x="381000" y="5943600"/>
            <a:ext cx="381000" cy="381000"/>
          </a:xfrm>
          <a:prstGeom prst="actionButtonBackPrevious">
            <a:avLst/>
          </a:prstGeom>
          <a:solidFill>
            <a:srgbClr val="00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8135" name="Text Box 7">
            <a:extLst>
              <a:ext uri="{FF2B5EF4-FFF2-40B4-BE49-F238E27FC236}">
                <a16:creationId xmlns:a16="http://schemas.microsoft.com/office/drawing/2014/main" id="{7B125E81-35BC-45EA-BE29-7E73C088553C}"/>
              </a:ext>
            </a:extLst>
          </p:cNvPr>
          <p:cNvSpPr txBox="1">
            <a:spLocks noChangeArrowheads="1"/>
          </p:cNvSpPr>
          <p:nvPr/>
        </p:nvSpPr>
        <p:spPr bwMode="auto">
          <a:xfrm>
            <a:off x="6018213" y="6324600"/>
            <a:ext cx="3124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Click the mouse to continue</a:t>
            </a:r>
            <a:endParaRPr lang="en-US" altLang="en-US"/>
          </a:p>
        </p:txBody>
      </p:sp>
      <p:sp>
        <p:nvSpPr>
          <p:cNvPr id="48136" name="Text Box 8">
            <a:extLst>
              <a:ext uri="{FF2B5EF4-FFF2-40B4-BE49-F238E27FC236}">
                <a16:creationId xmlns:a16="http://schemas.microsoft.com/office/drawing/2014/main" id="{5F6365A3-5DD2-454E-8C34-41494D9C5289}"/>
              </a:ext>
            </a:extLst>
          </p:cNvPr>
          <p:cNvSpPr txBox="1">
            <a:spLocks noChangeArrowheads="1"/>
          </p:cNvSpPr>
          <p:nvPr/>
        </p:nvSpPr>
        <p:spPr bwMode="auto">
          <a:xfrm>
            <a:off x="5689600" y="1447800"/>
            <a:ext cx="2057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accent1"/>
                </a:solidFill>
                <a:latin typeface="Arial" panose="020B0604020202020204" pitchFamily="34" charset="0"/>
              </a:rPr>
              <a:t> Equations of Motion</a:t>
            </a:r>
            <a:endParaRPr lang="en-US" altLang="en-US"/>
          </a:p>
        </p:txBody>
      </p:sp>
      <p:sp>
        <p:nvSpPr>
          <p:cNvPr id="48163" name="Text Box 35">
            <a:extLst>
              <a:ext uri="{FF2B5EF4-FFF2-40B4-BE49-F238E27FC236}">
                <a16:creationId xmlns:a16="http://schemas.microsoft.com/office/drawing/2014/main" id="{BF738424-96A6-4744-8C15-DBDF919DA1B0}"/>
              </a:ext>
            </a:extLst>
          </p:cNvPr>
          <p:cNvSpPr txBox="1">
            <a:spLocks noChangeArrowheads="1"/>
          </p:cNvSpPr>
          <p:nvPr/>
        </p:nvSpPr>
        <p:spPr bwMode="auto">
          <a:xfrm>
            <a:off x="1281113" y="4117975"/>
            <a:ext cx="5257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rgbClr val="FF3300"/>
                </a:solidFill>
              </a:rPr>
              <a:t>Let the required speed of the car  be v</a:t>
            </a:r>
            <a:endParaRPr lang="en-US" altLang="en-US" sz="1400"/>
          </a:p>
        </p:txBody>
      </p:sp>
      <p:grpSp>
        <p:nvGrpSpPr>
          <p:cNvPr id="48165" name="Group 37">
            <a:extLst>
              <a:ext uri="{FF2B5EF4-FFF2-40B4-BE49-F238E27FC236}">
                <a16:creationId xmlns:a16="http://schemas.microsoft.com/office/drawing/2014/main" id="{61EC3387-6705-49B1-A296-E3354985149B}"/>
              </a:ext>
            </a:extLst>
          </p:cNvPr>
          <p:cNvGrpSpPr>
            <a:grpSpLocks/>
          </p:cNvGrpSpPr>
          <p:nvPr/>
        </p:nvGrpSpPr>
        <p:grpSpPr bwMode="auto">
          <a:xfrm>
            <a:off x="1281113" y="2905125"/>
            <a:ext cx="3913187" cy="1323975"/>
            <a:chOff x="1543" y="1854"/>
            <a:chExt cx="2465" cy="834"/>
          </a:xfrm>
        </p:grpSpPr>
        <p:sp>
          <p:nvSpPr>
            <p:cNvPr id="48144" name="Line 16">
              <a:extLst>
                <a:ext uri="{FF2B5EF4-FFF2-40B4-BE49-F238E27FC236}">
                  <a16:creationId xmlns:a16="http://schemas.microsoft.com/office/drawing/2014/main" id="{8C24F710-9372-47F5-89EE-A2D1B5B57192}"/>
                </a:ext>
              </a:extLst>
            </p:cNvPr>
            <p:cNvSpPr>
              <a:spLocks noChangeShapeType="1"/>
            </p:cNvSpPr>
            <p:nvPr/>
          </p:nvSpPr>
          <p:spPr bwMode="auto">
            <a:xfrm flipV="1">
              <a:off x="1543" y="2112"/>
              <a:ext cx="95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8145" name="Line 17">
              <a:extLst>
                <a:ext uri="{FF2B5EF4-FFF2-40B4-BE49-F238E27FC236}">
                  <a16:creationId xmlns:a16="http://schemas.microsoft.com/office/drawing/2014/main" id="{103F77E5-CDB0-4A1E-9AFB-5E00425FB135}"/>
                </a:ext>
              </a:extLst>
            </p:cNvPr>
            <p:cNvSpPr>
              <a:spLocks noChangeShapeType="1"/>
            </p:cNvSpPr>
            <p:nvPr/>
          </p:nvSpPr>
          <p:spPr bwMode="auto">
            <a:xfrm>
              <a:off x="2496" y="2112"/>
              <a:ext cx="0" cy="3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8146" name="Line 18">
              <a:extLst>
                <a:ext uri="{FF2B5EF4-FFF2-40B4-BE49-F238E27FC236}">
                  <a16:creationId xmlns:a16="http://schemas.microsoft.com/office/drawing/2014/main" id="{7B0A3B9F-335D-4935-B50B-9EDCE5172E5D}"/>
                </a:ext>
              </a:extLst>
            </p:cNvPr>
            <p:cNvSpPr>
              <a:spLocks noChangeShapeType="1"/>
            </p:cNvSpPr>
            <p:nvPr/>
          </p:nvSpPr>
          <p:spPr bwMode="auto">
            <a:xfrm>
              <a:off x="3368" y="2304"/>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8147" name="Line 19">
              <a:extLst>
                <a:ext uri="{FF2B5EF4-FFF2-40B4-BE49-F238E27FC236}">
                  <a16:creationId xmlns:a16="http://schemas.microsoft.com/office/drawing/2014/main" id="{5B788326-742E-4C5A-A4E5-AEF90AE58114}"/>
                </a:ext>
              </a:extLst>
            </p:cNvPr>
            <p:cNvSpPr>
              <a:spLocks noChangeShapeType="1"/>
            </p:cNvSpPr>
            <p:nvPr/>
          </p:nvSpPr>
          <p:spPr bwMode="auto">
            <a:xfrm flipV="1">
              <a:off x="3368" y="2304"/>
              <a:ext cx="64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aphicFrame>
          <p:nvGraphicFramePr>
            <p:cNvPr id="48153" name="Object 25">
              <a:extLst>
                <a:ext uri="{FF2B5EF4-FFF2-40B4-BE49-F238E27FC236}">
                  <a16:creationId xmlns:a16="http://schemas.microsoft.com/office/drawing/2014/main" id="{5F4A4C71-17CE-475C-BB7B-BEA96B7BAB79}"/>
                </a:ext>
              </a:extLst>
            </p:cNvPr>
            <p:cNvGraphicFramePr>
              <a:graphicFrameLocks noChangeAspect="1"/>
            </p:cNvGraphicFramePr>
            <p:nvPr/>
          </p:nvGraphicFramePr>
          <p:xfrm flipV="1">
            <a:off x="1543" y="1931"/>
            <a:ext cx="633" cy="163"/>
          </p:xfrm>
          <a:graphic>
            <a:graphicData uri="http://schemas.openxmlformats.org/presentationml/2006/ole">
              <mc:AlternateContent xmlns:mc="http://schemas.openxmlformats.org/markup-compatibility/2006">
                <mc:Choice xmlns:v="urn:schemas-microsoft-com:vml" Requires="v">
                  <p:oleObj name="Clip" r:id="rId15" imgW="4905360" imgH="1266840" progId="MS_ClipArt_Gallery.2">
                    <p:embed/>
                  </p:oleObj>
                </mc:Choice>
                <mc:Fallback>
                  <p:oleObj name="Clip" r:id="rId15" imgW="4905360" imgH="1266840" progId="MS_ClipArt_Gallery.2">
                    <p:embed/>
                    <p:pic>
                      <p:nvPicPr>
                        <p:cNvPr id="0" name="Object 2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flipV="1">
                          <a:off x="1543" y="1931"/>
                          <a:ext cx="633" cy="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54" name="Line 26">
              <a:extLst>
                <a:ext uri="{FF2B5EF4-FFF2-40B4-BE49-F238E27FC236}">
                  <a16:creationId xmlns:a16="http://schemas.microsoft.com/office/drawing/2014/main" id="{BF899004-967B-41D4-9523-D2A7BB6AE4F2}"/>
                </a:ext>
              </a:extLst>
            </p:cNvPr>
            <p:cNvSpPr>
              <a:spLocks noChangeShapeType="1"/>
            </p:cNvSpPr>
            <p:nvPr/>
          </p:nvSpPr>
          <p:spPr bwMode="auto">
            <a:xfrm flipV="1">
              <a:off x="2200" y="2024"/>
              <a:ext cx="296"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8155" name="Line 27">
              <a:extLst>
                <a:ext uri="{FF2B5EF4-FFF2-40B4-BE49-F238E27FC236}">
                  <a16:creationId xmlns:a16="http://schemas.microsoft.com/office/drawing/2014/main" id="{734FFD9F-07CB-4366-BC0B-5F30FB005DD7}"/>
                </a:ext>
              </a:extLst>
            </p:cNvPr>
            <p:cNvSpPr>
              <a:spLocks noChangeShapeType="1"/>
            </p:cNvSpPr>
            <p:nvPr/>
          </p:nvSpPr>
          <p:spPr bwMode="auto">
            <a:xfrm flipV="1">
              <a:off x="2496" y="2496"/>
              <a:ext cx="296" cy="0"/>
            </a:xfrm>
            <a:prstGeom prst="line">
              <a:avLst/>
            </a:prstGeom>
            <a:noFill/>
            <a:ln w="9525">
              <a:solidFill>
                <a:srgbClr val="00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8156" name="Line 28">
              <a:extLst>
                <a:ext uri="{FF2B5EF4-FFF2-40B4-BE49-F238E27FC236}">
                  <a16:creationId xmlns:a16="http://schemas.microsoft.com/office/drawing/2014/main" id="{D736A5A8-5129-495F-A19A-6BCBC77179C6}"/>
                </a:ext>
              </a:extLst>
            </p:cNvPr>
            <p:cNvSpPr>
              <a:spLocks noChangeShapeType="1"/>
            </p:cNvSpPr>
            <p:nvPr/>
          </p:nvSpPr>
          <p:spPr bwMode="auto">
            <a:xfrm flipV="1">
              <a:off x="3072" y="2496"/>
              <a:ext cx="296"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8157" name="Line 29">
              <a:extLst>
                <a:ext uri="{FF2B5EF4-FFF2-40B4-BE49-F238E27FC236}">
                  <a16:creationId xmlns:a16="http://schemas.microsoft.com/office/drawing/2014/main" id="{2A1A7BD0-05E1-43B4-9062-1F32CC3A674A}"/>
                </a:ext>
              </a:extLst>
            </p:cNvPr>
            <p:cNvSpPr>
              <a:spLocks noChangeShapeType="1"/>
            </p:cNvSpPr>
            <p:nvPr/>
          </p:nvSpPr>
          <p:spPr bwMode="auto">
            <a:xfrm flipV="1">
              <a:off x="2592" y="2112"/>
              <a:ext cx="0" cy="192"/>
            </a:xfrm>
            <a:prstGeom prst="line">
              <a:avLst/>
            </a:prstGeom>
            <a:noFill/>
            <a:ln w="9525">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8158" name="Text Box 30">
              <a:extLst>
                <a:ext uri="{FF2B5EF4-FFF2-40B4-BE49-F238E27FC236}">
                  <a16:creationId xmlns:a16="http://schemas.microsoft.com/office/drawing/2014/main" id="{59E70BED-2693-4214-A6A7-36D25727F1C6}"/>
                </a:ext>
              </a:extLst>
            </p:cNvPr>
            <p:cNvSpPr txBox="1">
              <a:spLocks noChangeArrowheads="1"/>
            </p:cNvSpPr>
            <p:nvPr/>
          </p:nvSpPr>
          <p:spPr bwMode="auto">
            <a:xfrm>
              <a:off x="2592" y="2094"/>
              <a:ext cx="463"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2 m</a:t>
              </a:r>
            </a:p>
          </p:txBody>
        </p:sp>
        <p:sp>
          <p:nvSpPr>
            <p:cNvPr id="48159" name="Text Box 31">
              <a:extLst>
                <a:ext uri="{FF2B5EF4-FFF2-40B4-BE49-F238E27FC236}">
                  <a16:creationId xmlns:a16="http://schemas.microsoft.com/office/drawing/2014/main" id="{B41523F5-FF8A-4C6E-A605-4EF64827450A}"/>
                </a:ext>
              </a:extLst>
            </p:cNvPr>
            <p:cNvSpPr txBox="1">
              <a:spLocks noChangeArrowheads="1"/>
            </p:cNvSpPr>
            <p:nvPr/>
          </p:nvSpPr>
          <p:spPr bwMode="auto">
            <a:xfrm>
              <a:off x="2698" y="2496"/>
              <a:ext cx="463"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  10 m</a:t>
              </a:r>
            </a:p>
          </p:txBody>
        </p:sp>
        <p:sp>
          <p:nvSpPr>
            <p:cNvPr id="48161" name="Freeform 33">
              <a:extLst>
                <a:ext uri="{FF2B5EF4-FFF2-40B4-BE49-F238E27FC236}">
                  <a16:creationId xmlns:a16="http://schemas.microsoft.com/office/drawing/2014/main" id="{E5F19ADE-BEF9-48BB-8A5F-9CFF2BF9DB22}"/>
                </a:ext>
              </a:extLst>
            </p:cNvPr>
            <p:cNvSpPr>
              <a:spLocks/>
            </p:cNvSpPr>
            <p:nvPr/>
          </p:nvSpPr>
          <p:spPr bwMode="auto">
            <a:xfrm>
              <a:off x="2504" y="2397"/>
              <a:ext cx="864" cy="50"/>
            </a:xfrm>
            <a:custGeom>
              <a:avLst/>
              <a:gdLst>
                <a:gd name="T0" fmla="*/ 0 w 832"/>
                <a:gd name="T1" fmla="*/ 11 h 58"/>
                <a:gd name="T2" fmla="*/ 72 w 832"/>
                <a:gd name="T3" fmla="*/ 27 h 58"/>
                <a:gd name="T4" fmla="*/ 192 w 832"/>
                <a:gd name="T5" fmla="*/ 43 h 58"/>
                <a:gd name="T6" fmla="*/ 264 w 832"/>
                <a:gd name="T7" fmla="*/ 27 h 58"/>
                <a:gd name="T8" fmla="*/ 368 w 832"/>
                <a:gd name="T9" fmla="*/ 3 h 58"/>
                <a:gd name="T10" fmla="*/ 424 w 832"/>
                <a:gd name="T11" fmla="*/ 11 h 58"/>
                <a:gd name="T12" fmla="*/ 520 w 832"/>
                <a:gd name="T13" fmla="*/ 51 h 58"/>
                <a:gd name="T14" fmla="*/ 600 w 832"/>
                <a:gd name="T15" fmla="*/ 51 h 58"/>
                <a:gd name="T16" fmla="*/ 664 w 832"/>
                <a:gd name="T17" fmla="*/ 35 h 58"/>
                <a:gd name="T18" fmla="*/ 720 w 832"/>
                <a:gd name="T19" fmla="*/ 43 h 58"/>
                <a:gd name="T20" fmla="*/ 832 w 832"/>
                <a:gd name="T21" fmla="*/ 4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2" h="58">
                  <a:moveTo>
                    <a:pt x="0" y="11"/>
                  </a:moveTo>
                  <a:cubicBezTo>
                    <a:pt x="20" y="16"/>
                    <a:pt x="40" y="22"/>
                    <a:pt x="72" y="27"/>
                  </a:cubicBezTo>
                  <a:cubicBezTo>
                    <a:pt x="104" y="32"/>
                    <a:pt x="160" y="43"/>
                    <a:pt x="192" y="43"/>
                  </a:cubicBezTo>
                  <a:cubicBezTo>
                    <a:pt x="224" y="43"/>
                    <a:pt x="235" y="34"/>
                    <a:pt x="264" y="27"/>
                  </a:cubicBezTo>
                  <a:cubicBezTo>
                    <a:pt x="293" y="20"/>
                    <a:pt x="341" y="6"/>
                    <a:pt x="368" y="3"/>
                  </a:cubicBezTo>
                  <a:cubicBezTo>
                    <a:pt x="395" y="0"/>
                    <a:pt x="399" y="3"/>
                    <a:pt x="424" y="11"/>
                  </a:cubicBezTo>
                  <a:cubicBezTo>
                    <a:pt x="449" y="19"/>
                    <a:pt x="491" y="44"/>
                    <a:pt x="520" y="51"/>
                  </a:cubicBezTo>
                  <a:cubicBezTo>
                    <a:pt x="549" y="58"/>
                    <a:pt x="576" y="54"/>
                    <a:pt x="600" y="51"/>
                  </a:cubicBezTo>
                  <a:cubicBezTo>
                    <a:pt x="624" y="48"/>
                    <a:pt x="644" y="36"/>
                    <a:pt x="664" y="35"/>
                  </a:cubicBezTo>
                  <a:cubicBezTo>
                    <a:pt x="684" y="34"/>
                    <a:pt x="692" y="42"/>
                    <a:pt x="720" y="43"/>
                  </a:cubicBezTo>
                  <a:cubicBezTo>
                    <a:pt x="748" y="44"/>
                    <a:pt x="808" y="46"/>
                    <a:pt x="832" y="43"/>
                  </a:cubicBezTo>
                </a:path>
              </a:pathLst>
            </a:custGeom>
            <a:noFill/>
            <a:ln w="9525">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8164" name="Text Box 36">
              <a:extLst>
                <a:ext uri="{FF2B5EF4-FFF2-40B4-BE49-F238E27FC236}">
                  <a16:creationId xmlns:a16="http://schemas.microsoft.com/office/drawing/2014/main" id="{8B75F061-AA52-4F61-9C9C-951AB630444B}"/>
                </a:ext>
              </a:extLst>
            </p:cNvPr>
            <p:cNvSpPr txBox="1">
              <a:spLocks noChangeArrowheads="1"/>
            </p:cNvSpPr>
            <p:nvPr/>
          </p:nvSpPr>
          <p:spPr bwMode="auto">
            <a:xfrm>
              <a:off x="2184" y="1854"/>
              <a:ext cx="463"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v</a:t>
              </a:r>
            </a:p>
          </p:txBody>
        </p:sp>
      </p:grpSp>
      <p:sp>
        <p:nvSpPr>
          <p:cNvPr id="48166" name="Text Box 38">
            <a:extLst>
              <a:ext uri="{FF2B5EF4-FFF2-40B4-BE49-F238E27FC236}">
                <a16:creationId xmlns:a16="http://schemas.microsoft.com/office/drawing/2014/main" id="{A4D40148-BA49-4AD9-968B-A2EB4F1EA76C}"/>
              </a:ext>
            </a:extLst>
          </p:cNvPr>
          <p:cNvSpPr txBox="1">
            <a:spLocks noChangeArrowheads="1"/>
          </p:cNvSpPr>
          <p:nvPr/>
        </p:nvSpPr>
        <p:spPr bwMode="auto">
          <a:xfrm>
            <a:off x="1243013" y="4422775"/>
            <a:ext cx="5257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Consider the horizontal motion of the car</a:t>
            </a:r>
          </a:p>
        </p:txBody>
      </p:sp>
      <p:graphicFrame>
        <p:nvGraphicFramePr>
          <p:cNvPr id="48167" name="Object 39">
            <a:extLst>
              <a:ext uri="{FF2B5EF4-FFF2-40B4-BE49-F238E27FC236}">
                <a16:creationId xmlns:a16="http://schemas.microsoft.com/office/drawing/2014/main" id="{92CBFA72-A1C2-41E0-B5AE-FC3CA422CA37}"/>
              </a:ext>
            </a:extLst>
          </p:cNvPr>
          <p:cNvGraphicFramePr>
            <a:graphicFrameLocks noChangeAspect="1"/>
          </p:cNvGraphicFramePr>
          <p:nvPr/>
        </p:nvGraphicFramePr>
        <p:xfrm>
          <a:off x="1481138" y="4657725"/>
          <a:ext cx="525462" cy="574675"/>
        </p:xfrm>
        <a:graphic>
          <a:graphicData uri="http://schemas.openxmlformats.org/presentationml/2006/ole">
            <mc:AlternateContent xmlns:mc="http://schemas.openxmlformats.org/markup-compatibility/2006">
              <mc:Choice xmlns:v="urn:schemas-microsoft-com:vml" Requires="v">
                <p:oleObj name="Equation" r:id="rId17" imgW="660240" imgH="723600" progId="Equation.3">
                  <p:embed/>
                </p:oleObj>
              </mc:Choice>
              <mc:Fallback>
                <p:oleObj name="Equation" r:id="rId17" imgW="660240" imgH="723600" progId="Equation.3">
                  <p:embed/>
                  <p:pic>
                    <p:nvPicPr>
                      <p:cNvPr id="0" name="Object 3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81138" y="4657725"/>
                        <a:ext cx="525462" cy="574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68" name="Object 40">
            <a:extLst>
              <a:ext uri="{FF2B5EF4-FFF2-40B4-BE49-F238E27FC236}">
                <a16:creationId xmlns:a16="http://schemas.microsoft.com/office/drawing/2014/main" id="{F71743E8-A949-4DD2-817D-CED904CDE67D}"/>
              </a:ext>
            </a:extLst>
          </p:cNvPr>
          <p:cNvGraphicFramePr>
            <a:graphicFrameLocks noChangeAspect="1"/>
          </p:cNvGraphicFramePr>
          <p:nvPr/>
        </p:nvGraphicFramePr>
        <p:xfrm>
          <a:off x="1449388" y="5292725"/>
          <a:ext cx="615950" cy="574675"/>
        </p:xfrm>
        <a:graphic>
          <a:graphicData uri="http://schemas.openxmlformats.org/presentationml/2006/ole">
            <mc:AlternateContent xmlns:mc="http://schemas.openxmlformats.org/markup-compatibility/2006">
              <mc:Choice xmlns:v="urn:schemas-microsoft-com:vml" Requires="v">
                <p:oleObj name="Equation" r:id="rId19" imgW="774360" imgH="723600" progId="Equation.3">
                  <p:embed/>
                </p:oleObj>
              </mc:Choice>
              <mc:Fallback>
                <p:oleObj name="Equation" r:id="rId19" imgW="774360" imgH="723600" progId="Equation.3">
                  <p:embed/>
                  <p:pic>
                    <p:nvPicPr>
                      <p:cNvPr id="0" name="Object 4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449388" y="5292725"/>
                        <a:ext cx="615950" cy="574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69" name="Text Box 41">
            <a:extLst>
              <a:ext uri="{FF2B5EF4-FFF2-40B4-BE49-F238E27FC236}">
                <a16:creationId xmlns:a16="http://schemas.microsoft.com/office/drawing/2014/main" id="{119F6BD1-BCAB-4D77-844A-36F34EE54658}"/>
              </a:ext>
            </a:extLst>
          </p:cNvPr>
          <p:cNvSpPr txBox="1">
            <a:spLocks noChangeArrowheads="1"/>
          </p:cNvSpPr>
          <p:nvPr/>
        </p:nvSpPr>
        <p:spPr bwMode="auto">
          <a:xfrm>
            <a:off x="5256213" y="3114675"/>
            <a:ext cx="3886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Consider the vertical motion of the car</a:t>
            </a:r>
          </a:p>
        </p:txBody>
      </p:sp>
      <p:graphicFrame>
        <p:nvGraphicFramePr>
          <p:cNvPr id="48170" name="Object 42">
            <a:extLst>
              <a:ext uri="{FF2B5EF4-FFF2-40B4-BE49-F238E27FC236}">
                <a16:creationId xmlns:a16="http://schemas.microsoft.com/office/drawing/2014/main" id="{E36003ED-694A-41FC-8CDE-6DA3FFF3E663}"/>
              </a:ext>
            </a:extLst>
          </p:cNvPr>
          <p:cNvGraphicFramePr>
            <a:graphicFrameLocks noChangeAspect="1"/>
          </p:cNvGraphicFramePr>
          <p:nvPr/>
        </p:nvGraphicFramePr>
        <p:xfrm>
          <a:off x="5389563" y="3522663"/>
          <a:ext cx="1136650" cy="1612900"/>
        </p:xfrm>
        <a:graphic>
          <a:graphicData uri="http://schemas.openxmlformats.org/presentationml/2006/ole">
            <mc:AlternateContent xmlns:mc="http://schemas.openxmlformats.org/markup-compatibility/2006">
              <mc:Choice xmlns:v="urn:schemas-microsoft-com:vml" Requires="v">
                <p:oleObj name="Equation" r:id="rId21" imgW="1511280" imgH="2145960" progId="Equation.3">
                  <p:embed/>
                </p:oleObj>
              </mc:Choice>
              <mc:Fallback>
                <p:oleObj name="Equation" r:id="rId21" imgW="1511280" imgH="2145960" progId="Equation.3">
                  <p:embed/>
                  <p:pic>
                    <p:nvPicPr>
                      <p:cNvPr id="0" name="Object 4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389563" y="3522663"/>
                        <a:ext cx="1136650" cy="161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71" name="Object 43">
            <a:extLst>
              <a:ext uri="{FF2B5EF4-FFF2-40B4-BE49-F238E27FC236}">
                <a16:creationId xmlns:a16="http://schemas.microsoft.com/office/drawing/2014/main" id="{EDFAA0F3-B787-4729-BAA4-40FF4FF5F825}"/>
              </a:ext>
            </a:extLst>
          </p:cNvPr>
          <p:cNvGraphicFramePr>
            <a:graphicFrameLocks noChangeAspect="1"/>
          </p:cNvGraphicFramePr>
          <p:nvPr/>
        </p:nvGraphicFramePr>
        <p:xfrm>
          <a:off x="7000875" y="3543300"/>
          <a:ext cx="1490663" cy="650875"/>
        </p:xfrm>
        <a:graphic>
          <a:graphicData uri="http://schemas.openxmlformats.org/presentationml/2006/ole">
            <mc:AlternateContent xmlns:mc="http://schemas.openxmlformats.org/markup-compatibility/2006">
              <mc:Choice xmlns:v="urn:schemas-microsoft-com:vml" Requires="v">
                <p:oleObj name="Equation" r:id="rId23" imgW="1574640" imgH="723600" progId="Equation.3">
                  <p:embed/>
                </p:oleObj>
              </mc:Choice>
              <mc:Fallback>
                <p:oleObj name="Equation" r:id="rId23" imgW="1574640" imgH="723600" progId="Equation.3">
                  <p:embed/>
                  <p:pic>
                    <p:nvPicPr>
                      <p:cNvPr id="0" name="Object 43"/>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000875" y="3543300"/>
                        <a:ext cx="1490663"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72" name="Object 44">
            <a:extLst>
              <a:ext uri="{FF2B5EF4-FFF2-40B4-BE49-F238E27FC236}">
                <a16:creationId xmlns:a16="http://schemas.microsoft.com/office/drawing/2014/main" id="{D605D332-CD02-4A72-A2AE-EC4AAA9F4F0C}"/>
              </a:ext>
            </a:extLst>
          </p:cNvPr>
          <p:cNvGraphicFramePr>
            <a:graphicFrameLocks noChangeAspect="1"/>
          </p:cNvGraphicFramePr>
          <p:nvPr/>
        </p:nvGraphicFramePr>
        <p:xfrm>
          <a:off x="6796088" y="4152900"/>
          <a:ext cx="2333625" cy="650875"/>
        </p:xfrm>
        <a:graphic>
          <a:graphicData uri="http://schemas.openxmlformats.org/presentationml/2006/ole">
            <mc:AlternateContent xmlns:mc="http://schemas.openxmlformats.org/markup-compatibility/2006">
              <mc:Choice xmlns:v="urn:schemas-microsoft-com:vml" Requires="v">
                <p:oleObj name="Equation" r:id="rId25" imgW="2463480" imgH="723600" progId="Equation.3">
                  <p:embed/>
                </p:oleObj>
              </mc:Choice>
              <mc:Fallback>
                <p:oleObj name="Equation" r:id="rId25" imgW="2463480" imgH="723600" progId="Equation.3">
                  <p:embed/>
                  <p:pic>
                    <p:nvPicPr>
                      <p:cNvPr id="0" name="Object 44"/>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796088" y="4152900"/>
                        <a:ext cx="2333625"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73" name="Object 45">
            <a:extLst>
              <a:ext uri="{FF2B5EF4-FFF2-40B4-BE49-F238E27FC236}">
                <a16:creationId xmlns:a16="http://schemas.microsoft.com/office/drawing/2014/main" id="{557D5143-E24D-4A13-978F-326311B3F82B}"/>
              </a:ext>
            </a:extLst>
          </p:cNvPr>
          <p:cNvGraphicFramePr>
            <a:graphicFrameLocks noChangeAspect="1"/>
          </p:cNvGraphicFramePr>
          <p:nvPr/>
        </p:nvGraphicFramePr>
        <p:xfrm>
          <a:off x="6989763" y="4984750"/>
          <a:ext cx="1250950" cy="307975"/>
        </p:xfrm>
        <a:graphic>
          <a:graphicData uri="http://schemas.openxmlformats.org/presentationml/2006/ole">
            <mc:AlternateContent xmlns:mc="http://schemas.openxmlformats.org/markup-compatibility/2006">
              <mc:Choice xmlns:v="urn:schemas-microsoft-com:vml" Requires="v">
                <p:oleObj name="Equation" r:id="rId27" imgW="1320480" imgH="342720" progId="Equation.3">
                  <p:embed/>
                </p:oleObj>
              </mc:Choice>
              <mc:Fallback>
                <p:oleObj name="Equation" r:id="rId27" imgW="1320480" imgH="342720" progId="Equation.3">
                  <p:embed/>
                  <p:pic>
                    <p:nvPicPr>
                      <p:cNvPr id="0" name="Object 45"/>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989763" y="4984750"/>
                        <a:ext cx="1250950"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74" name="Object 46">
            <a:extLst>
              <a:ext uri="{FF2B5EF4-FFF2-40B4-BE49-F238E27FC236}">
                <a16:creationId xmlns:a16="http://schemas.microsoft.com/office/drawing/2014/main" id="{A446EA21-5CBC-4122-A426-823BDA998857}"/>
              </a:ext>
            </a:extLst>
          </p:cNvPr>
          <p:cNvGraphicFramePr>
            <a:graphicFrameLocks noChangeAspect="1"/>
          </p:cNvGraphicFramePr>
          <p:nvPr/>
        </p:nvGraphicFramePr>
        <p:xfrm>
          <a:off x="7073900" y="5395913"/>
          <a:ext cx="1082675" cy="1009650"/>
        </p:xfrm>
        <a:graphic>
          <a:graphicData uri="http://schemas.openxmlformats.org/presentationml/2006/ole">
            <mc:AlternateContent xmlns:mc="http://schemas.openxmlformats.org/markup-compatibility/2006">
              <mc:Choice xmlns:v="urn:schemas-microsoft-com:vml" Requires="v">
                <p:oleObj name="Equation" r:id="rId29" imgW="1143000" imgH="1117440" progId="Equation.3">
                  <p:embed/>
                </p:oleObj>
              </mc:Choice>
              <mc:Fallback>
                <p:oleObj name="Equation" r:id="rId29" imgW="1143000" imgH="1117440" progId="Equation.3">
                  <p:embed/>
                  <p:pic>
                    <p:nvPicPr>
                      <p:cNvPr id="0" name="Object 46"/>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7073900" y="5395913"/>
                        <a:ext cx="1082675" cy="1009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175" name="Object 47">
            <a:extLst>
              <a:ext uri="{FF2B5EF4-FFF2-40B4-BE49-F238E27FC236}">
                <a16:creationId xmlns:a16="http://schemas.microsoft.com/office/drawing/2014/main" id="{A9F893C2-C0C9-4599-B552-8FF410277D0D}"/>
              </a:ext>
            </a:extLst>
          </p:cNvPr>
          <p:cNvGraphicFramePr>
            <a:graphicFrameLocks noChangeAspect="1"/>
          </p:cNvGraphicFramePr>
          <p:nvPr/>
        </p:nvGraphicFramePr>
        <p:xfrm>
          <a:off x="2649538" y="4821238"/>
          <a:ext cx="1265237" cy="908050"/>
        </p:xfrm>
        <a:graphic>
          <a:graphicData uri="http://schemas.openxmlformats.org/presentationml/2006/ole">
            <mc:AlternateContent xmlns:mc="http://schemas.openxmlformats.org/markup-compatibility/2006">
              <mc:Choice xmlns:v="urn:schemas-microsoft-com:vml" Requires="v">
                <p:oleObj name="Equation" r:id="rId31" imgW="1587240" imgH="1143000" progId="Equation.3">
                  <p:embed/>
                </p:oleObj>
              </mc:Choice>
              <mc:Fallback>
                <p:oleObj name="Equation" r:id="rId31" imgW="1587240" imgH="1143000" progId="Equation.3">
                  <p:embed/>
                  <p:pic>
                    <p:nvPicPr>
                      <p:cNvPr id="0" name="Object 47"/>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2649538" y="4821238"/>
                        <a:ext cx="1265237" cy="90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76" name="Text Box 48">
            <a:extLst>
              <a:ext uri="{FF2B5EF4-FFF2-40B4-BE49-F238E27FC236}">
                <a16:creationId xmlns:a16="http://schemas.microsoft.com/office/drawing/2014/main" id="{F84B8F0C-C9F0-47E7-8CB3-9FE4B49E04B1}"/>
              </a:ext>
            </a:extLst>
          </p:cNvPr>
          <p:cNvSpPr txBox="1">
            <a:spLocks noChangeArrowheads="1"/>
          </p:cNvSpPr>
          <p:nvPr/>
        </p:nvSpPr>
        <p:spPr bwMode="auto">
          <a:xfrm>
            <a:off x="1154113" y="5819775"/>
            <a:ext cx="5257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t>b)  State any assumptions you have made.</a:t>
            </a:r>
          </a:p>
        </p:txBody>
      </p:sp>
      <p:sp>
        <p:nvSpPr>
          <p:cNvPr id="48177" name="Text Box 49">
            <a:extLst>
              <a:ext uri="{FF2B5EF4-FFF2-40B4-BE49-F238E27FC236}">
                <a16:creationId xmlns:a16="http://schemas.microsoft.com/office/drawing/2014/main" id="{34A17BBF-DDF3-4164-A537-D8E39C2E4AB9}"/>
              </a:ext>
            </a:extLst>
          </p:cNvPr>
          <p:cNvSpPr txBox="1">
            <a:spLocks noChangeArrowheads="1"/>
          </p:cNvSpPr>
          <p:nvPr/>
        </p:nvSpPr>
        <p:spPr bwMode="auto">
          <a:xfrm>
            <a:off x="989013" y="6149975"/>
            <a:ext cx="5257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hlink"/>
                </a:solidFill>
              </a:rPr>
              <a:t>The calculations do not take into account the size of the car.  In practice,  the front of the car starts accelerating down before the back.</a:t>
            </a: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wipe(left)">
                                      <p:cBhvr>
                                        <p:cTn id="7" dur="500"/>
                                        <p:tgtEl>
                                          <p:spTgt spid="48131">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049a.wav"/>
                                        </p:tgtEl>
                                      </p:cMediaNode>
                                    </p:audio>
                                  </p:subTnLst>
                                </p:cTn>
                              </p:par>
                            </p:childTnLst>
                          </p:cTn>
                        </p:par>
                        <p:par>
                          <p:cTn id="8" fill="hold" nodeType="afterGroup">
                            <p:stCondLst>
                              <p:cond delay="500"/>
                            </p:stCondLst>
                            <p:childTnLst>
                              <p:par>
                                <p:cTn id="9" presetID="1" presetClass="entr" presetSubtype="0" fill="hold" nodeType="afterEffect">
                                  <p:stCondLst>
                                    <p:cond delay="1000"/>
                                  </p:stCondLst>
                                  <p:childTnLst>
                                    <p:set>
                                      <p:cBhvr>
                                        <p:cTn id="10" dur="1" fill="hold">
                                          <p:stCondLst>
                                            <p:cond delay="499"/>
                                          </p:stCondLst>
                                        </p:cTn>
                                        <p:tgtEl>
                                          <p:spTgt spid="48165"/>
                                        </p:tgtEl>
                                        <p:attrNameLst>
                                          <p:attrName>style.visibility</p:attrName>
                                        </p:attrNameLst>
                                      </p:cBhvr>
                                      <p:to>
                                        <p:strVal val="visible"/>
                                      </p:to>
                                    </p:set>
                                  </p:childTnLst>
                                </p:cTn>
                              </p:par>
                            </p:childTnLst>
                          </p:cTn>
                        </p:par>
                        <p:par>
                          <p:cTn id="11" fill="hold" nodeType="afterGroup">
                            <p:stCondLst>
                              <p:cond delay="2000"/>
                            </p:stCondLst>
                            <p:childTnLst>
                              <p:par>
                                <p:cTn id="12" presetID="22" presetClass="entr" presetSubtype="8" fill="hold" grpId="0" nodeType="afterEffect">
                                  <p:stCondLst>
                                    <p:cond delay="11000"/>
                                  </p:stCondLst>
                                  <p:childTnLst>
                                    <p:set>
                                      <p:cBhvr>
                                        <p:cTn id="13" dur="1" fill="hold">
                                          <p:stCondLst>
                                            <p:cond delay="0"/>
                                          </p:stCondLst>
                                        </p:cTn>
                                        <p:tgtEl>
                                          <p:spTgt spid="48135"/>
                                        </p:tgtEl>
                                        <p:attrNameLst>
                                          <p:attrName>style.visibility</p:attrName>
                                        </p:attrNameLst>
                                      </p:cBhvr>
                                      <p:to>
                                        <p:strVal val="visible"/>
                                      </p:to>
                                    </p:set>
                                    <p:animEffect transition="in" filter="wipe(left)">
                                      <p:cBhvr>
                                        <p:cTn id="14" dur="500"/>
                                        <p:tgtEl>
                                          <p:spTgt spid="48135"/>
                                        </p:tgtEl>
                                      </p:cBhvr>
                                    </p:animEffect>
                                  </p:childTnLst>
                                  <p:subTnLst>
                                    <p:cmd type="evt" cmd="onstopaudio">
                                      <p:cBhvr>
                                        <p:cTn display="0" masterRel="sameClick">
                                          <p:stCondLst>
                                            <p:cond evt="begin" delay="0">
                                              <p:tn val="12"/>
                                            </p:cond>
                                          </p:stCondLst>
                                        </p:cTn>
                                        <p:tgtEl>
                                          <p:sldTgt/>
                                        </p:tgtEl>
                                      </p:cBhvr>
                                    </p:cmd>
                                  </p:sub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48163"/>
                                        </p:tgtEl>
                                        <p:attrNameLst>
                                          <p:attrName>style.visibility</p:attrName>
                                        </p:attrNameLst>
                                      </p:cBhvr>
                                      <p:to>
                                        <p:strVal val="visible"/>
                                      </p:to>
                                    </p:set>
                                    <p:animEffect transition="in" filter="wipe(left)">
                                      <p:cBhvr>
                                        <p:cTn id="19" dur="500"/>
                                        <p:tgtEl>
                                          <p:spTgt spid="48163"/>
                                        </p:tgtEl>
                                      </p:cBhvr>
                                    </p:animEffect>
                                  </p:childTnLst>
                                  <p:subTnLst>
                                    <p:audio>
                                      <p:cMediaNode>
                                        <p:cTn display="0" masterRel="sameClick">
                                          <p:stCondLst>
                                            <p:cond evt="begin" delay="0">
                                              <p:tn val="17"/>
                                            </p:cond>
                                          </p:stCondLst>
                                          <p:endCondLst>
                                            <p:cond evt="onStopAudio" delay="0">
                                              <p:tgtEl>
                                                <p:sldTgt/>
                                              </p:tgtEl>
                                            </p:cond>
                                          </p:endCondLst>
                                        </p:cTn>
                                        <p:tgtEl>
                                          <p:sndTgt r:embed="rId4" name="049b.wav"/>
                                        </p:tgtEl>
                                      </p:cMediaNode>
                                    </p:audio>
                                  </p:subTnLst>
                                </p:cTn>
                              </p:par>
                            </p:childTnLst>
                          </p:cTn>
                        </p:par>
                        <p:par>
                          <p:cTn id="20" fill="hold" nodeType="afterGroup">
                            <p:stCondLst>
                              <p:cond delay="500"/>
                            </p:stCondLst>
                            <p:childTnLst>
                              <p:par>
                                <p:cTn id="21" presetID="22" presetClass="entr" presetSubtype="8" fill="hold" grpId="0" nodeType="afterEffect">
                                  <p:stCondLst>
                                    <p:cond delay="2000"/>
                                  </p:stCondLst>
                                  <p:childTnLst>
                                    <p:set>
                                      <p:cBhvr>
                                        <p:cTn id="22" dur="1" fill="hold">
                                          <p:stCondLst>
                                            <p:cond delay="0"/>
                                          </p:stCondLst>
                                        </p:cTn>
                                        <p:tgtEl>
                                          <p:spTgt spid="48166"/>
                                        </p:tgtEl>
                                        <p:attrNameLst>
                                          <p:attrName>style.visibility</p:attrName>
                                        </p:attrNameLst>
                                      </p:cBhvr>
                                      <p:to>
                                        <p:strVal val="visible"/>
                                      </p:to>
                                    </p:set>
                                    <p:animEffect transition="in" filter="wipe(left)">
                                      <p:cBhvr>
                                        <p:cTn id="23" dur="500"/>
                                        <p:tgtEl>
                                          <p:spTgt spid="4816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48167"/>
                                        </p:tgtEl>
                                        <p:attrNameLst>
                                          <p:attrName>style.visibility</p:attrName>
                                        </p:attrNameLst>
                                      </p:cBhvr>
                                      <p:to>
                                        <p:strVal val="visible"/>
                                      </p:to>
                                    </p:set>
                                    <p:animEffect transition="in" filter="wipe(left)">
                                      <p:cBhvr>
                                        <p:cTn id="28" dur="500"/>
                                        <p:tgtEl>
                                          <p:spTgt spid="48167"/>
                                        </p:tgtEl>
                                      </p:cBhvr>
                                    </p:animEffect>
                                  </p:childTnLst>
                                  <p:subTnLst>
                                    <p:audio>
                                      <p:cMediaNode>
                                        <p:cTn display="0" masterRel="sameClick">
                                          <p:stCondLst>
                                            <p:cond evt="begin" delay="0">
                                              <p:tn val="26"/>
                                            </p:cond>
                                          </p:stCondLst>
                                          <p:endCondLst>
                                            <p:cond evt="onStopAudio" delay="0">
                                              <p:tgtEl>
                                                <p:sldTgt/>
                                              </p:tgtEl>
                                            </p:cond>
                                          </p:endCondLst>
                                        </p:cTn>
                                        <p:tgtEl>
                                          <p:sndTgt r:embed="rId5" name="049c.wav"/>
                                        </p:tgtEl>
                                      </p:cMediaNode>
                                    </p:audio>
                                  </p:sub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48168"/>
                                        </p:tgtEl>
                                        <p:attrNameLst>
                                          <p:attrName>style.visibility</p:attrName>
                                        </p:attrNameLst>
                                      </p:cBhvr>
                                      <p:to>
                                        <p:strVal val="visible"/>
                                      </p:to>
                                    </p:set>
                                    <p:animEffect transition="in" filter="wipe(left)">
                                      <p:cBhvr>
                                        <p:cTn id="33" dur="500"/>
                                        <p:tgtEl>
                                          <p:spTgt spid="48168"/>
                                        </p:tgtEl>
                                      </p:cBhvr>
                                    </p:animEffect>
                                  </p:childTnLst>
                                  <p:subTnLst>
                                    <p:audio>
                                      <p:cMediaNode>
                                        <p:cTn display="0" masterRel="sameClick">
                                          <p:stCondLst>
                                            <p:cond evt="begin" delay="0">
                                              <p:tn val="31"/>
                                            </p:cond>
                                          </p:stCondLst>
                                          <p:endCondLst>
                                            <p:cond evt="onStopAudio" delay="0">
                                              <p:tgtEl>
                                                <p:sldTgt/>
                                              </p:tgtEl>
                                            </p:cond>
                                          </p:endCondLst>
                                        </p:cTn>
                                        <p:tgtEl>
                                          <p:sndTgt r:embed="rId6" name="049d.wav"/>
                                        </p:tgtEl>
                                      </p:cMediaNode>
                                    </p:audio>
                                  </p:sub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48169"/>
                                        </p:tgtEl>
                                        <p:attrNameLst>
                                          <p:attrName>style.visibility</p:attrName>
                                        </p:attrNameLst>
                                      </p:cBhvr>
                                      <p:to>
                                        <p:strVal val="visible"/>
                                      </p:to>
                                    </p:set>
                                    <p:animEffect transition="in" filter="wipe(left)">
                                      <p:cBhvr>
                                        <p:cTn id="38" dur="500"/>
                                        <p:tgtEl>
                                          <p:spTgt spid="48169"/>
                                        </p:tgtEl>
                                      </p:cBhvr>
                                    </p:animEffect>
                                  </p:childTnLst>
                                  <p:subTnLst>
                                    <p:audio>
                                      <p:cMediaNode>
                                        <p:cTn display="0" masterRel="sameClick">
                                          <p:stCondLst>
                                            <p:cond evt="begin" delay="0">
                                              <p:tn val="36"/>
                                            </p:cond>
                                          </p:stCondLst>
                                          <p:endCondLst>
                                            <p:cond evt="onStopAudio" delay="0">
                                              <p:tgtEl>
                                                <p:sldTgt/>
                                              </p:tgtEl>
                                            </p:cond>
                                          </p:endCondLst>
                                        </p:cTn>
                                        <p:tgtEl>
                                          <p:sndTgt r:embed="rId7" name="049e.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48170"/>
                                        </p:tgtEl>
                                        <p:attrNameLst>
                                          <p:attrName>style.visibility</p:attrName>
                                        </p:attrNameLst>
                                      </p:cBhvr>
                                      <p:to>
                                        <p:strVal val="visible"/>
                                      </p:to>
                                    </p:set>
                                    <p:animEffect transition="in" filter="wipe(left)">
                                      <p:cBhvr>
                                        <p:cTn id="43" dur="500"/>
                                        <p:tgtEl>
                                          <p:spTgt spid="48170"/>
                                        </p:tgtEl>
                                      </p:cBhvr>
                                    </p:animEffect>
                                  </p:childTnLst>
                                  <p:subTnLst>
                                    <p:audio>
                                      <p:cMediaNode>
                                        <p:cTn display="0" masterRel="sameClick">
                                          <p:stCondLst>
                                            <p:cond evt="begin" delay="0">
                                              <p:tn val="41"/>
                                            </p:cond>
                                          </p:stCondLst>
                                          <p:endCondLst>
                                            <p:cond evt="onStopAudio" delay="0">
                                              <p:tgtEl>
                                                <p:sldTgt/>
                                              </p:tgtEl>
                                            </p:cond>
                                          </p:endCondLst>
                                        </p:cTn>
                                        <p:tgtEl>
                                          <p:sndTgt r:embed="rId8" name="049f.wav"/>
                                        </p:tgtEl>
                                      </p:cMediaNode>
                                    </p:audio>
                                  </p:sub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nodeType="clickEffect">
                                  <p:stCondLst>
                                    <p:cond delay="0"/>
                                  </p:stCondLst>
                                  <p:childTnLst>
                                    <p:set>
                                      <p:cBhvr>
                                        <p:cTn id="47" dur="1" fill="hold">
                                          <p:stCondLst>
                                            <p:cond delay="0"/>
                                          </p:stCondLst>
                                        </p:cTn>
                                        <p:tgtEl>
                                          <p:spTgt spid="48171"/>
                                        </p:tgtEl>
                                        <p:attrNameLst>
                                          <p:attrName>style.visibility</p:attrName>
                                        </p:attrNameLst>
                                      </p:cBhvr>
                                      <p:to>
                                        <p:strVal val="visible"/>
                                      </p:to>
                                    </p:set>
                                    <p:animEffect transition="in" filter="wipe(left)">
                                      <p:cBhvr>
                                        <p:cTn id="48" dur="500"/>
                                        <p:tgtEl>
                                          <p:spTgt spid="48171"/>
                                        </p:tgtEl>
                                      </p:cBhvr>
                                    </p:animEffect>
                                  </p:childTnLst>
                                  <p:subTnLst>
                                    <p:audio>
                                      <p:cMediaNode>
                                        <p:cTn display="0" masterRel="sameClick">
                                          <p:stCondLst>
                                            <p:cond evt="begin" delay="0">
                                              <p:tn val="46"/>
                                            </p:cond>
                                          </p:stCondLst>
                                          <p:endCondLst>
                                            <p:cond evt="onStopAudio" delay="0">
                                              <p:tgtEl>
                                                <p:sldTgt/>
                                              </p:tgtEl>
                                            </p:cond>
                                          </p:endCondLst>
                                        </p:cTn>
                                        <p:tgtEl>
                                          <p:sndTgt r:embed="rId9" name="049g.wav"/>
                                        </p:tgtEl>
                                      </p:cMediaNode>
                                    </p:audio>
                                  </p:sub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nodeType="clickEffect">
                                  <p:stCondLst>
                                    <p:cond delay="0"/>
                                  </p:stCondLst>
                                  <p:childTnLst>
                                    <p:set>
                                      <p:cBhvr>
                                        <p:cTn id="52" dur="1" fill="hold">
                                          <p:stCondLst>
                                            <p:cond delay="0"/>
                                          </p:stCondLst>
                                        </p:cTn>
                                        <p:tgtEl>
                                          <p:spTgt spid="48172"/>
                                        </p:tgtEl>
                                        <p:attrNameLst>
                                          <p:attrName>style.visibility</p:attrName>
                                        </p:attrNameLst>
                                      </p:cBhvr>
                                      <p:to>
                                        <p:strVal val="visible"/>
                                      </p:to>
                                    </p:set>
                                    <p:animEffect transition="in" filter="wipe(left)">
                                      <p:cBhvr>
                                        <p:cTn id="53" dur="500"/>
                                        <p:tgtEl>
                                          <p:spTgt spid="48172"/>
                                        </p:tgtEl>
                                      </p:cBhvr>
                                    </p:animEffect>
                                  </p:childTnLst>
                                  <p:subTnLst>
                                    <p:audio>
                                      <p:cMediaNode>
                                        <p:cTn display="0" masterRel="sameClick">
                                          <p:stCondLst>
                                            <p:cond evt="begin" delay="0">
                                              <p:tn val="51"/>
                                            </p:cond>
                                          </p:stCondLst>
                                          <p:endCondLst>
                                            <p:cond evt="onStopAudio" delay="0">
                                              <p:tgtEl>
                                                <p:sldTgt/>
                                              </p:tgtEl>
                                            </p:cond>
                                          </p:endCondLst>
                                        </p:cTn>
                                        <p:tgtEl>
                                          <p:sndTgt r:embed="rId10" name="049h.wav"/>
                                        </p:tgtEl>
                                      </p:cMediaNode>
                                    </p:audio>
                                  </p:sub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nodeType="clickEffect">
                                  <p:stCondLst>
                                    <p:cond delay="0"/>
                                  </p:stCondLst>
                                  <p:childTnLst>
                                    <p:set>
                                      <p:cBhvr>
                                        <p:cTn id="57" dur="1" fill="hold">
                                          <p:stCondLst>
                                            <p:cond delay="0"/>
                                          </p:stCondLst>
                                        </p:cTn>
                                        <p:tgtEl>
                                          <p:spTgt spid="48173"/>
                                        </p:tgtEl>
                                        <p:attrNameLst>
                                          <p:attrName>style.visibility</p:attrName>
                                        </p:attrNameLst>
                                      </p:cBhvr>
                                      <p:to>
                                        <p:strVal val="visible"/>
                                      </p:to>
                                    </p:set>
                                    <p:animEffect transition="in" filter="wipe(left)">
                                      <p:cBhvr>
                                        <p:cTn id="58" dur="500"/>
                                        <p:tgtEl>
                                          <p:spTgt spid="48173"/>
                                        </p:tgtEl>
                                      </p:cBhvr>
                                    </p:animEffect>
                                  </p:childTnLst>
                                  <p:subTnLst>
                                    <p:audio>
                                      <p:cMediaNode>
                                        <p:cTn display="0" masterRel="sameClick">
                                          <p:stCondLst>
                                            <p:cond evt="begin" delay="0">
                                              <p:tn val="56"/>
                                            </p:cond>
                                          </p:stCondLst>
                                          <p:endCondLst>
                                            <p:cond evt="onStopAudio" delay="0">
                                              <p:tgtEl>
                                                <p:sldTgt/>
                                              </p:tgtEl>
                                            </p:cond>
                                          </p:endCondLst>
                                        </p:cTn>
                                        <p:tgtEl>
                                          <p:sndTgt r:embed="rId11" name="049i.wav"/>
                                        </p:tgtEl>
                                      </p:cMediaNode>
                                    </p:audio>
                                  </p:subTnLst>
                                </p:cTn>
                              </p:par>
                            </p:childTnLst>
                          </p:cTn>
                        </p:par>
                        <p:par>
                          <p:cTn id="59" fill="hold" nodeType="afterGroup">
                            <p:stCondLst>
                              <p:cond delay="500"/>
                            </p:stCondLst>
                            <p:childTnLst>
                              <p:par>
                                <p:cTn id="60" presetID="22" presetClass="entr" presetSubtype="8" fill="hold" nodeType="afterEffect">
                                  <p:stCondLst>
                                    <p:cond delay="2000"/>
                                  </p:stCondLst>
                                  <p:childTnLst>
                                    <p:set>
                                      <p:cBhvr>
                                        <p:cTn id="61" dur="1" fill="hold">
                                          <p:stCondLst>
                                            <p:cond delay="0"/>
                                          </p:stCondLst>
                                        </p:cTn>
                                        <p:tgtEl>
                                          <p:spTgt spid="48174"/>
                                        </p:tgtEl>
                                        <p:attrNameLst>
                                          <p:attrName>style.visibility</p:attrName>
                                        </p:attrNameLst>
                                      </p:cBhvr>
                                      <p:to>
                                        <p:strVal val="visible"/>
                                      </p:to>
                                    </p:set>
                                    <p:animEffect transition="in" filter="wipe(left)">
                                      <p:cBhvr>
                                        <p:cTn id="62" dur="500"/>
                                        <p:tgtEl>
                                          <p:spTgt spid="48174"/>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nodeType="clickEffect">
                                  <p:stCondLst>
                                    <p:cond delay="0"/>
                                  </p:stCondLst>
                                  <p:childTnLst>
                                    <p:set>
                                      <p:cBhvr>
                                        <p:cTn id="66" dur="1" fill="hold">
                                          <p:stCondLst>
                                            <p:cond delay="0"/>
                                          </p:stCondLst>
                                        </p:cTn>
                                        <p:tgtEl>
                                          <p:spTgt spid="48175"/>
                                        </p:tgtEl>
                                        <p:attrNameLst>
                                          <p:attrName>style.visibility</p:attrName>
                                        </p:attrNameLst>
                                      </p:cBhvr>
                                      <p:to>
                                        <p:strVal val="visible"/>
                                      </p:to>
                                    </p:set>
                                    <p:animEffect transition="in" filter="wipe(left)">
                                      <p:cBhvr>
                                        <p:cTn id="67" dur="500"/>
                                        <p:tgtEl>
                                          <p:spTgt spid="48175"/>
                                        </p:tgtEl>
                                      </p:cBhvr>
                                    </p:animEffect>
                                  </p:childTnLst>
                                  <p:subTnLst>
                                    <p:audio>
                                      <p:cMediaNode>
                                        <p:cTn display="0" masterRel="sameClick">
                                          <p:stCondLst>
                                            <p:cond evt="begin" delay="0">
                                              <p:tn val="65"/>
                                            </p:cond>
                                          </p:stCondLst>
                                          <p:endCondLst>
                                            <p:cond evt="onStopAudio" delay="0">
                                              <p:tgtEl>
                                                <p:sldTgt/>
                                              </p:tgtEl>
                                            </p:cond>
                                          </p:endCondLst>
                                        </p:cTn>
                                        <p:tgtEl>
                                          <p:sndTgt r:embed="rId12" name="049j.wav"/>
                                        </p:tgtEl>
                                      </p:cMediaNode>
                                    </p:audio>
                                  </p:sub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48176"/>
                                        </p:tgtEl>
                                        <p:attrNameLst>
                                          <p:attrName>style.visibility</p:attrName>
                                        </p:attrNameLst>
                                      </p:cBhvr>
                                      <p:to>
                                        <p:strVal val="visible"/>
                                      </p:to>
                                    </p:set>
                                    <p:animEffect transition="in" filter="wipe(left)">
                                      <p:cBhvr>
                                        <p:cTn id="72" dur="500"/>
                                        <p:tgtEl>
                                          <p:spTgt spid="48176"/>
                                        </p:tgtEl>
                                      </p:cBhvr>
                                    </p:animEffect>
                                  </p:childTnLst>
                                  <p:subTnLst>
                                    <p:audio>
                                      <p:cMediaNode>
                                        <p:cTn display="0" masterRel="sameClick">
                                          <p:stCondLst>
                                            <p:cond evt="begin" delay="0">
                                              <p:tn val="70"/>
                                            </p:cond>
                                          </p:stCondLst>
                                          <p:endCondLst>
                                            <p:cond evt="onStopAudio" delay="0">
                                              <p:tgtEl>
                                                <p:sldTgt/>
                                              </p:tgtEl>
                                            </p:cond>
                                          </p:endCondLst>
                                        </p:cTn>
                                        <p:tgtEl>
                                          <p:sndTgt r:embed="rId13" name="049k.wav"/>
                                        </p:tgtEl>
                                      </p:cMediaNode>
                                    </p:audio>
                                  </p:sub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48177"/>
                                        </p:tgtEl>
                                        <p:attrNameLst>
                                          <p:attrName>style.visibility</p:attrName>
                                        </p:attrNameLst>
                                      </p:cBhvr>
                                      <p:to>
                                        <p:strVal val="visible"/>
                                      </p:to>
                                    </p:set>
                                    <p:animEffect transition="in" filter="wipe(left)">
                                      <p:cBhvr>
                                        <p:cTn id="77" dur="500"/>
                                        <p:tgtEl>
                                          <p:spTgt spid="48177"/>
                                        </p:tgtEl>
                                      </p:cBhvr>
                                    </p:animEffect>
                                  </p:childTnLst>
                                  <p:subTnLst>
                                    <p:audio>
                                      <p:cMediaNode>
                                        <p:cTn display="0" masterRel="sameClick">
                                          <p:stCondLst>
                                            <p:cond evt="begin" delay="0">
                                              <p:tn val="75"/>
                                            </p:cond>
                                          </p:stCondLst>
                                          <p:endCondLst>
                                            <p:cond evt="onStopAudio" delay="0">
                                              <p:tgtEl>
                                                <p:sldTgt/>
                                              </p:tgtEl>
                                            </p:cond>
                                          </p:endCondLst>
                                        </p:cTn>
                                        <p:tgtEl>
                                          <p:sndTgt r:embed="rId14" name="049l.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autoUpdateAnimBg="0" advAuto="0"/>
      <p:bldP spid="48135" grpId="0" autoUpdateAnimBg="0"/>
      <p:bldP spid="48163" grpId="0" autoUpdateAnimBg="0"/>
      <p:bldP spid="48166" grpId="0" autoUpdateAnimBg="0"/>
      <p:bldP spid="48169" grpId="0" autoUpdateAnimBg="0"/>
      <p:bldP spid="48176" grpId="0" autoUpdateAnimBg="0"/>
      <p:bldP spid="48177" grpId="0" autoUpdateAnimBg="0"/>
    </p:bldLst>
  </p:timing>
</p:sld>
</file>

<file path=ppt/theme/theme1.xml><?xml version="1.0" encoding="utf-8"?>
<a:theme xmlns:a="http://schemas.openxmlformats.org/drawingml/2006/main" name="high voltage">
  <a:themeElements>
    <a:clrScheme name="">
      <a:dk1>
        <a:srgbClr val="001932"/>
      </a:dk1>
      <a:lt1>
        <a:srgbClr val="FFFFFF"/>
      </a:lt1>
      <a:dk2>
        <a:srgbClr val="2181B7"/>
      </a:dk2>
      <a:lt2>
        <a:srgbClr val="CCFFFF"/>
      </a:lt2>
      <a:accent1>
        <a:srgbClr val="99FFCC"/>
      </a:accent1>
      <a:accent2>
        <a:srgbClr val="01B0FF"/>
      </a:accent2>
      <a:accent3>
        <a:srgbClr val="ABC1D8"/>
      </a:accent3>
      <a:accent4>
        <a:srgbClr val="DADADA"/>
      </a:accent4>
      <a:accent5>
        <a:srgbClr val="CAFFE2"/>
      </a:accent5>
      <a:accent6>
        <a:srgbClr val="019FE7"/>
      </a:accent6>
      <a:hlink>
        <a:srgbClr val="FF0066"/>
      </a:hlink>
      <a:folHlink>
        <a:srgbClr val="1C6D9A"/>
      </a:folHlink>
    </a:clrScheme>
    <a:fontScheme name="high voltage">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high voltage 1">
        <a:dk1>
          <a:srgbClr val="001932"/>
        </a:dk1>
        <a:lt1>
          <a:srgbClr val="FFFFFF"/>
        </a:lt1>
        <a:dk2>
          <a:srgbClr val="2181B7"/>
        </a:dk2>
        <a:lt2>
          <a:srgbClr val="CCFFFF"/>
        </a:lt2>
        <a:accent1>
          <a:srgbClr val="99FFCC"/>
        </a:accent1>
        <a:accent2>
          <a:srgbClr val="01B0FF"/>
        </a:accent2>
        <a:accent3>
          <a:srgbClr val="ABC1D8"/>
        </a:accent3>
        <a:accent4>
          <a:srgbClr val="DADADA"/>
        </a:accent4>
        <a:accent5>
          <a:srgbClr val="CAFFE2"/>
        </a:accent5>
        <a:accent6>
          <a:srgbClr val="019FE7"/>
        </a:accent6>
        <a:hlink>
          <a:srgbClr val="6666FF"/>
        </a:hlink>
        <a:folHlink>
          <a:srgbClr val="1C6D9A"/>
        </a:folHlink>
      </a:clrScheme>
      <a:clrMap bg1="dk2" tx1="lt1" bg2="dk1" tx2="lt2" accent1="accent1" accent2="accent2" accent3="accent3" accent4="accent4" accent5="accent5" accent6="accent6" hlink="hlink" folHlink="folHlink"/>
    </a:extraClrScheme>
    <a:extraClrScheme>
      <a:clrScheme name="high voltage 2">
        <a:dk1>
          <a:srgbClr val="000000"/>
        </a:dk1>
        <a:lt1>
          <a:srgbClr val="FFFFFF"/>
        </a:lt1>
        <a:dk2>
          <a:srgbClr val="000066"/>
        </a:dk2>
        <a:lt2>
          <a:srgbClr val="969696"/>
        </a:lt2>
        <a:accent1>
          <a:srgbClr val="666699"/>
        </a:accent1>
        <a:accent2>
          <a:srgbClr val="CCCCFF"/>
        </a:accent2>
        <a:accent3>
          <a:srgbClr val="FFFFFF"/>
        </a:accent3>
        <a:accent4>
          <a:srgbClr val="000000"/>
        </a:accent4>
        <a:accent5>
          <a:srgbClr val="B8B8CA"/>
        </a:accent5>
        <a:accent6>
          <a:srgbClr val="B9B9E7"/>
        </a:accent6>
        <a:hlink>
          <a:srgbClr val="CC00CC"/>
        </a:hlink>
        <a:folHlink>
          <a:srgbClr val="EAEAEA"/>
        </a:folHlink>
      </a:clrScheme>
      <a:clrMap bg1="lt1" tx1="dk1" bg2="lt2" tx2="dk2" accent1="accent1" accent2="accent2" accent3="accent3" accent4="accent4" accent5="accent5" accent6="accent6" hlink="hlink" folHlink="folHlink"/>
    </a:extraClrScheme>
    <a:extraClrScheme>
      <a:clrScheme name="high voltag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igh voltage 4">
        <a:dk1>
          <a:srgbClr val="000000"/>
        </a:dk1>
        <a:lt1>
          <a:srgbClr val="FFFFCC"/>
        </a:lt1>
        <a:dk2>
          <a:srgbClr val="FF6600"/>
        </a:dk2>
        <a:lt2>
          <a:srgbClr val="333300"/>
        </a:lt2>
        <a:accent1>
          <a:srgbClr val="800000"/>
        </a:accent1>
        <a:accent2>
          <a:srgbClr val="CC6600"/>
        </a:accent2>
        <a:accent3>
          <a:srgbClr val="FFFFE2"/>
        </a:accent3>
        <a:accent4>
          <a:srgbClr val="000000"/>
        </a:accent4>
        <a:accent5>
          <a:srgbClr val="C0AAAA"/>
        </a:accent5>
        <a:accent6>
          <a:srgbClr val="B95C00"/>
        </a:accent6>
        <a:hlink>
          <a:srgbClr val="808000"/>
        </a:hlink>
        <a:folHlink>
          <a:srgbClr val="FFCC66"/>
        </a:folHlink>
      </a:clrScheme>
      <a:clrMap bg1="lt1" tx1="dk1" bg2="lt2" tx2="dk2" accent1="accent1" accent2="accent2" accent3="accent3" accent4="accent4" accent5="accent5" accent6="accent6" hlink="hlink" folHlink="folHlink"/>
    </a:extraClrScheme>
    <a:extraClrScheme>
      <a:clrScheme name="high voltage 5">
        <a:dk1>
          <a:srgbClr val="1C3956"/>
        </a:dk1>
        <a:lt1>
          <a:srgbClr val="FFFFFF"/>
        </a:lt1>
        <a:dk2>
          <a:srgbClr val="003366"/>
        </a:dk2>
        <a:lt2>
          <a:srgbClr val="DDDDDD"/>
        </a:lt2>
        <a:accent1>
          <a:srgbClr val="3D7CBB"/>
        </a:accent1>
        <a:accent2>
          <a:srgbClr val="00152A"/>
        </a:accent2>
        <a:accent3>
          <a:srgbClr val="AAADB8"/>
        </a:accent3>
        <a:accent4>
          <a:srgbClr val="DADADA"/>
        </a:accent4>
        <a:accent5>
          <a:srgbClr val="AFBFDA"/>
        </a:accent5>
        <a:accent6>
          <a:srgbClr val="001225"/>
        </a:accent6>
        <a:hlink>
          <a:srgbClr val="33CCCC"/>
        </a:hlink>
        <a:folHlink>
          <a:srgbClr val="96B9DC"/>
        </a:folHlink>
      </a:clrScheme>
      <a:clrMap bg1="dk2" tx1="lt1" bg2="dk1" tx2="lt2" accent1="accent1" accent2="accent2" accent3="accent3" accent4="accent4" accent5="accent5" accent6="accent6" hlink="hlink" folHlink="folHlink"/>
    </a:extraClrScheme>
    <a:extraClrScheme>
      <a:clrScheme name="high voltage 6">
        <a:dk1>
          <a:srgbClr val="000000"/>
        </a:dk1>
        <a:lt1>
          <a:srgbClr val="FFFFFF"/>
        </a:lt1>
        <a:dk2>
          <a:srgbClr val="440044"/>
        </a:dk2>
        <a:lt2>
          <a:srgbClr val="491D49"/>
        </a:lt2>
        <a:accent1>
          <a:srgbClr val="9D9DBD"/>
        </a:accent1>
        <a:accent2>
          <a:srgbClr val="14213C"/>
        </a:accent2>
        <a:accent3>
          <a:srgbClr val="FFFFFF"/>
        </a:accent3>
        <a:accent4>
          <a:srgbClr val="000000"/>
        </a:accent4>
        <a:accent5>
          <a:srgbClr val="CCCCDB"/>
        </a:accent5>
        <a:accent6>
          <a:srgbClr val="111D35"/>
        </a:accent6>
        <a:hlink>
          <a:srgbClr val="666699"/>
        </a:hlink>
        <a:folHlink>
          <a:srgbClr val="DBDBF1"/>
        </a:folHlink>
      </a:clrScheme>
      <a:clrMap bg1="lt1" tx1="dk1" bg2="lt2" tx2="dk2" accent1="accent1" accent2="accent2" accent3="accent3" accent4="accent4" accent5="accent5" accent6="accent6" hlink="hlink" folHlink="folHlink"/>
    </a:extraClrScheme>
    <a:extraClrScheme>
      <a:clrScheme name="high voltage 7">
        <a:dk1>
          <a:srgbClr val="000000"/>
        </a:dk1>
        <a:lt1>
          <a:srgbClr val="FFFFFF"/>
        </a:lt1>
        <a:dk2>
          <a:srgbClr val="000000"/>
        </a:dk2>
        <a:lt2>
          <a:srgbClr val="001A00"/>
        </a:lt2>
        <a:accent1>
          <a:srgbClr val="339966"/>
        </a:accent1>
        <a:accent2>
          <a:srgbClr val="003300"/>
        </a:accent2>
        <a:accent3>
          <a:srgbClr val="FFFFFF"/>
        </a:accent3>
        <a:accent4>
          <a:srgbClr val="000000"/>
        </a:accent4>
        <a:accent5>
          <a:srgbClr val="ADCAB8"/>
        </a:accent5>
        <a:accent6>
          <a:srgbClr val="002D00"/>
        </a:accent6>
        <a:hlink>
          <a:srgbClr val="FF9933"/>
        </a:hlink>
        <a:folHlink>
          <a:srgbClr val="AFE9CC"/>
        </a:folHlink>
      </a:clrScheme>
      <a:clrMap bg1="lt1" tx1="dk1" bg2="lt2" tx2="dk2" accent1="accent1" accent2="accent2" accent3="accent3" accent4="accent4" accent5="accent5" accent6="accent6" hlink="hlink" folHlink="folHlink"/>
    </a:extraClrScheme>
    <a:extraClrScheme>
      <a:clrScheme name="high voltage 8">
        <a:dk1>
          <a:srgbClr val="000000"/>
        </a:dk1>
        <a:lt1>
          <a:srgbClr val="FFFFFF"/>
        </a:lt1>
        <a:dk2>
          <a:srgbClr val="000000"/>
        </a:dk2>
        <a:lt2>
          <a:srgbClr val="FFCC00"/>
        </a:lt2>
        <a:accent1>
          <a:srgbClr val="FF9900"/>
        </a:accent1>
        <a:accent2>
          <a:srgbClr val="D60093"/>
        </a:accent2>
        <a:accent3>
          <a:srgbClr val="AAAAAA"/>
        </a:accent3>
        <a:accent4>
          <a:srgbClr val="DADADA"/>
        </a:accent4>
        <a:accent5>
          <a:srgbClr val="FFCAAA"/>
        </a:accent5>
        <a:accent6>
          <a:srgbClr val="C20085"/>
        </a:accent6>
        <a:hlink>
          <a:srgbClr val="9966FF"/>
        </a:hlink>
        <a:folHlink>
          <a:srgbClr val="80808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Files\MSOffice\Templates\Presentation Designs\high voltage.pot</Template>
  <TotalTime>0</TotalTime>
  <Words>2532</Words>
  <Application>Microsoft Office PowerPoint</Application>
  <PresentationFormat>On-screen Show (4:3)</PresentationFormat>
  <Paragraphs>404</Paragraphs>
  <Slides>30</Slides>
  <Notes>30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30</vt:i4>
      </vt:variant>
    </vt:vector>
  </HeadingPairs>
  <TitlesOfParts>
    <vt:vector size="38" baseType="lpstr">
      <vt:lpstr>Times New Roman</vt:lpstr>
      <vt:lpstr>Impact</vt:lpstr>
      <vt:lpstr>Monotype Sorts</vt:lpstr>
      <vt:lpstr>Arial Narrow</vt:lpstr>
      <vt:lpstr>Arial</vt:lpstr>
      <vt:lpstr>high voltage</vt:lpstr>
      <vt:lpstr>Microsoft Clip Gallery</vt:lpstr>
      <vt:lpstr>Microsoft Equation 3.0</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lpstr>Physics Support Materials Higher     Mechanics and Properties of Matter</vt:lpstr>
    </vt:vector>
  </TitlesOfParts>
  <Company>Dell Computer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 Support Materials Higher     Mechanics and Properties of Matter</dc:title>
  <dc:creator>John</dc:creator>
  <cp:lastModifiedBy>Mrs Hargreaves</cp:lastModifiedBy>
  <cp:revision>50</cp:revision>
  <dcterms:created xsi:type="dcterms:W3CDTF">1999-05-19T13:33:44Z</dcterms:created>
  <dcterms:modified xsi:type="dcterms:W3CDTF">2021-08-23T19:24:14Z</dcterms:modified>
</cp:coreProperties>
</file>