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mf" ContentType="image/x-wmf"/>
  <Default Extension="wmv" ContentType="video/x-ms-wm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style1.xml" ContentType="application/vnd.ms-office.chartstyle+xml"/>
  <Override PartName="/ppt/charts/colors1.xml" ContentType="application/vnd.ms-office.chartcolorstyle+xml"/>
  <Override PartName="/ppt/charts/chart5.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84" r:id="rId1"/>
  </p:sldMasterIdLst>
  <p:notesMasterIdLst>
    <p:notesMasterId r:id="rId39"/>
  </p:notesMasterIdLst>
  <p:sldIdLst>
    <p:sldId id="260" r:id="rId2"/>
    <p:sldId id="261" r:id="rId3"/>
    <p:sldId id="276" r:id="rId4"/>
    <p:sldId id="262" r:id="rId5"/>
    <p:sldId id="264" r:id="rId6"/>
    <p:sldId id="263" r:id="rId7"/>
    <p:sldId id="265" r:id="rId8"/>
    <p:sldId id="266" r:id="rId9"/>
    <p:sldId id="271" r:id="rId10"/>
    <p:sldId id="272" r:id="rId11"/>
    <p:sldId id="273" r:id="rId12"/>
    <p:sldId id="274" r:id="rId13"/>
    <p:sldId id="284" r:id="rId14"/>
    <p:sldId id="285" r:id="rId15"/>
    <p:sldId id="282" r:id="rId16"/>
    <p:sldId id="281" r:id="rId17"/>
    <p:sldId id="286" r:id="rId18"/>
    <p:sldId id="287" r:id="rId19"/>
    <p:sldId id="288" r:id="rId20"/>
    <p:sldId id="280" r:id="rId21"/>
    <p:sldId id="292" r:id="rId22"/>
    <p:sldId id="293" r:id="rId23"/>
    <p:sldId id="294" r:id="rId24"/>
    <p:sldId id="295" r:id="rId25"/>
    <p:sldId id="296" r:id="rId26"/>
    <p:sldId id="279" r:id="rId27"/>
    <p:sldId id="275" r:id="rId28"/>
    <p:sldId id="269" r:id="rId29"/>
    <p:sldId id="297" r:id="rId30"/>
    <p:sldId id="277" r:id="rId31"/>
    <p:sldId id="298" r:id="rId32"/>
    <p:sldId id="299" r:id="rId33"/>
    <p:sldId id="289" r:id="rId34"/>
    <p:sldId id="291" r:id="rId35"/>
    <p:sldId id="290" r:id="rId36"/>
    <p:sldId id="300" r:id="rId37"/>
    <p:sldId id="256" r:id="rId3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9" roundtripDataSignature="AMtx7miuMiDUQqFb5vrEL7UKK/rBs4x4I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612B8E-D780-4A15-B7EF-B78D0F473850}" v="325" dt="2021-12-31T23:08:18.1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2" d="100"/>
          <a:sy n="72" d="100"/>
        </p:scale>
        <p:origin x="82" y="29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5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rs Hargreaves" userId="16d29ebe-5fd1-4f7c-a551-c4871f6cfdc9" providerId="ADAL" clId="{00612B8E-D780-4A15-B7EF-B78D0F473850}"/>
    <pc:docChg chg="undo custSel addSld delSld modSld sldOrd delMainMaster">
      <pc:chgData name="Mrs Hargreaves" userId="16d29ebe-5fd1-4f7c-a551-c4871f6cfdc9" providerId="ADAL" clId="{00612B8E-D780-4A15-B7EF-B78D0F473850}" dt="2021-12-31T23:08:18.163" v="3970" actId="1076"/>
      <pc:docMkLst>
        <pc:docMk/>
      </pc:docMkLst>
      <pc:sldChg chg="addSp delSp modSp mod">
        <pc:chgData name="Mrs Hargreaves" userId="16d29ebe-5fd1-4f7c-a551-c4871f6cfdc9" providerId="ADAL" clId="{00612B8E-D780-4A15-B7EF-B78D0F473850}" dt="2021-12-31T14:28:02.955" v="1350" actId="14100"/>
        <pc:sldMkLst>
          <pc:docMk/>
          <pc:sldMk cId="0" sldId="256"/>
        </pc:sldMkLst>
        <pc:spChg chg="add mod">
          <ac:chgData name="Mrs Hargreaves" userId="16d29ebe-5fd1-4f7c-a551-c4871f6cfdc9" providerId="ADAL" clId="{00612B8E-D780-4A15-B7EF-B78D0F473850}" dt="2021-12-31T14:27:27.955" v="1343" actId="1076"/>
          <ac:spMkLst>
            <pc:docMk/>
            <pc:sldMk cId="0" sldId="256"/>
            <ac:spMk id="3" creationId="{8A297EBD-6435-4626-9EBB-8778453E3442}"/>
          </ac:spMkLst>
        </pc:spChg>
        <pc:spChg chg="del">
          <ac:chgData name="Mrs Hargreaves" userId="16d29ebe-5fd1-4f7c-a551-c4871f6cfdc9" providerId="ADAL" clId="{00612B8E-D780-4A15-B7EF-B78D0F473850}" dt="2021-12-31T14:27:06.769" v="1334" actId="478"/>
          <ac:spMkLst>
            <pc:docMk/>
            <pc:sldMk cId="0" sldId="256"/>
            <ac:spMk id="234" creationId="{00000000-0000-0000-0000-000000000000}"/>
          </ac:spMkLst>
        </pc:spChg>
        <pc:spChg chg="mod">
          <ac:chgData name="Mrs Hargreaves" userId="16d29ebe-5fd1-4f7c-a551-c4871f6cfdc9" providerId="ADAL" clId="{00612B8E-D780-4A15-B7EF-B78D0F473850}" dt="2021-12-31T14:28:02.955" v="1350" actId="14100"/>
          <ac:spMkLst>
            <pc:docMk/>
            <pc:sldMk cId="0" sldId="256"/>
            <ac:spMk id="235" creationId="{00000000-0000-0000-0000-000000000000}"/>
          </ac:spMkLst>
        </pc:spChg>
        <pc:picChg chg="mod">
          <ac:chgData name="Mrs Hargreaves" userId="16d29ebe-5fd1-4f7c-a551-c4871f6cfdc9" providerId="ADAL" clId="{00612B8E-D780-4A15-B7EF-B78D0F473850}" dt="2021-12-31T14:27:40.305" v="1345" actId="1076"/>
          <ac:picMkLst>
            <pc:docMk/>
            <pc:sldMk cId="0" sldId="256"/>
            <ac:picMk id="237" creationId="{00000000-0000-0000-0000-000000000000}"/>
          </ac:picMkLst>
        </pc:picChg>
      </pc:sldChg>
      <pc:sldChg chg="addSp modSp mod">
        <pc:chgData name="Mrs Hargreaves" userId="16d29ebe-5fd1-4f7c-a551-c4871f6cfdc9" providerId="ADAL" clId="{00612B8E-D780-4A15-B7EF-B78D0F473850}" dt="2021-12-31T14:02:14.827" v="36" actId="255"/>
        <pc:sldMkLst>
          <pc:docMk/>
          <pc:sldMk cId="0" sldId="260"/>
        </pc:sldMkLst>
        <pc:spChg chg="mod">
          <ac:chgData name="Mrs Hargreaves" userId="16d29ebe-5fd1-4f7c-a551-c4871f6cfdc9" providerId="ADAL" clId="{00612B8E-D780-4A15-B7EF-B78D0F473850}" dt="2021-12-31T14:01:52.851" v="30" actId="1076"/>
          <ac:spMkLst>
            <pc:docMk/>
            <pc:sldMk cId="0" sldId="260"/>
            <ac:spMk id="3" creationId="{FE5D0852-5C25-4670-B5C8-D4726CC36A83}"/>
          </ac:spMkLst>
        </pc:spChg>
        <pc:spChg chg="mod">
          <ac:chgData name="Mrs Hargreaves" userId="16d29ebe-5fd1-4f7c-a551-c4871f6cfdc9" providerId="ADAL" clId="{00612B8E-D780-4A15-B7EF-B78D0F473850}" dt="2021-12-31T14:02:14.827" v="36" actId="255"/>
          <ac:spMkLst>
            <pc:docMk/>
            <pc:sldMk cId="0" sldId="260"/>
            <ac:spMk id="277" creationId="{00000000-0000-0000-0000-000000000000}"/>
          </ac:spMkLst>
        </pc:spChg>
        <pc:picChg chg="add mod">
          <ac:chgData name="Mrs Hargreaves" userId="16d29ebe-5fd1-4f7c-a551-c4871f6cfdc9" providerId="ADAL" clId="{00612B8E-D780-4A15-B7EF-B78D0F473850}" dt="2021-12-31T14:02:06.114" v="35" actId="1076"/>
          <ac:picMkLst>
            <pc:docMk/>
            <pc:sldMk cId="0" sldId="260"/>
            <ac:picMk id="4" creationId="{BB26A715-D59E-4426-B5E0-5876B184CC67}"/>
          </ac:picMkLst>
        </pc:picChg>
      </pc:sldChg>
      <pc:sldChg chg="addSp delSp modSp mod setBg addAnim modAnim">
        <pc:chgData name="Mrs Hargreaves" userId="16d29ebe-5fd1-4f7c-a551-c4871f6cfdc9" providerId="ADAL" clId="{00612B8E-D780-4A15-B7EF-B78D0F473850}" dt="2021-12-31T22:34:00.589" v="3514"/>
        <pc:sldMkLst>
          <pc:docMk/>
          <pc:sldMk cId="0" sldId="261"/>
        </pc:sldMkLst>
        <pc:spChg chg="add mod ord">
          <ac:chgData name="Mrs Hargreaves" userId="16d29ebe-5fd1-4f7c-a551-c4871f6cfdc9" providerId="ADAL" clId="{00612B8E-D780-4A15-B7EF-B78D0F473850}" dt="2021-12-31T19:57:45.930" v="2104" actId="1076"/>
          <ac:spMkLst>
            <pc:docMk/>
            <pc:sldMk cId="0" sldId="261"/>
            <ac:spMk id="3" creationId="{C8D49543-D2F9-4278-910A-6A3E959A0CB8}"/>
          </ac:spMkLst>
        </pc:spChg>
        <pc:spChg chg="add mod">
          <ac:chgData name="Mrs Hargreaves" userId="16d29ebe-5fd1-4f7c-a551-c4871f6cfdc9" providerId="ADAL" clId="{00612B8E-D780-4A15-B7EF-B78D0F473850}" dt="2021-12-31T19:57:41.889" v="2103" actId="1076"/>
          <ac:spMkLst>
            <pc:docMk/>
            <pc:sldMk cId="0" sldId="261"/>
            <ac:spMk id="4" creationId="{BB0DC2C2-0FFD-4E2C-9F0B-6157EA8E011D}"/>
          </ac:spMkLst>
        </pc:spChg>
        <pc:spChg chg="add">
          <ac:chgData name="Mrs Hargreaves" userId="16d29ebe-5fd1-4f7c-a551-c4871f6cfdc9" providerId="ADAL" clId="{00612B8E-D780-4A15-B7EF-B78D0F473850}" dt="2021-12-31T19:57:27.697" v="2092" actId="26606"/>
          <ac:spMkLst>
            <pc:docMk/>
            <pc:sldMk cId="0" sldId="261"/>
            <ac:spMk id="139" creationId="{66D61E08-70C3-48D8-BEA0-787111DC30DA}"/>
          </ac:spMkLst>
        </pc:spChg>
        <pc:spChg chg="add">
          <ac:chgData name="Mrs Hargreaves" userId="16d29ebe-5fd1-4f7c-a551-c4871f6cfdc9" providerId="ADAL" clId="{00612B8E-D780-4A15-B7EF-B78D0F473850}" dt="2021-12-31T19:57:27.697" v="2092" actId="26606"/>
          <ac:spMkLst>
            <pc:docMk/>
            <pc:sldMk cId="0" sldId="261"/>
            <ac:spMk id="141" creationId="{FC55298F-0AE5-478E-AD2B-03C2614C5833}"/>
          </ac:spMkLst>
        </pc:spChg>
        <pc:spChg chg="add">
          <ac:chgData name="Mrs Hargreaves" userId="16d29ebe-5fd1-4f7c-a551-c4871f6cfdc9" providerId="ADAL" clId="{00612B8E-D780-4A15-B7EF-B78D0F473850}" dt="2021-12-31T19:57:27.697" v="2092" actId="26606"/>
          <ac:spMkLst>
            <pc:docMk/>
            <pc:sldMk cId="0" sldId="261"/>
            <ac:spMk id="143" creationId="{C180E4EA-0B63-4779-A895-7E90E71088F3}"/>
          </ac:spMkLst>
        </pc:spChg>
        <pc:spChg chg="add">
          <ac:chgData name="Mrs Hargreaves" userId="16d29ebe-5fd1-4f7c-a551-c4871f6cfdc9" providerId="ADAL" clId="{00612B8E-D780-4A15-B7EF-B78D0F473850}" dt="2021-12-31T19:57:27.697" v="2092" actId="26606"/>
          <ac:spMkLst>
            <pc:docMk/>
            <pc:sldMk cId="0" sldId="261"/>
            <ac:spMk id="145" creationId="{CEE01D9D-3DE8-4EED-B0D3-8F3C79CC7673}"/>
          </ac:spMkLst>
        </pc:spChg>
        <pc:spChg chg="add">
          <ac:chgData name="Mrs Hargreaves" userId="16d29ebe-5fd1-4f7c-a551-c4871f6cfdc9" providerId="ADAL" clId="{00612B8E-D780-4A15-B7EF-B78D0F473850}" dt="2021-12-31T19:57:27.697" v="2092" actId="26606"/>
          <ac:spMkLst>
            <pc:docMk/>
            <pc:sldMk cId="0" sldId="261"/>
            <ac:spMk id="147" creationId="{89AF5CE9-607F-43F4-8983-DCD6DA4051FD}"/>
          </ac:spMkLst>
        </pc:spChg>
        <pc:spChg chg="add">
          <ac:chgData name="Mrs Hargreaves" userId="16d29ebe-5fd1-4f7c-a551-c4871f6cfdc9" providerId="ADAL" clId="{00612B8E-D780-4A15-B7EF-B78D0F473850}" dt="2021-12-31T19:57:27.697" v="2092" actId="26606"/>
          <ac:spMkLst>
            <pc:docMk/>
            <pc:sldMk cId="0" sldId="261"/>
            <ac:spMk id="149" creationId="{6EEA2DBD-9E1E-4521-8C01-F32AD18A89E3}"/>
          </ac:spMkLst>
        </pc:spChg>
        <pc:spChg chg="add">
          <ac:chgData name="Mrs Hargreaves" userId="16d29ebe-5fd1-4f7c-a551-c4871f6cfdc9" providerId="ADAL" clId="{00612B8E-D780-4A15-B7EF-B78D0F473850}" dt="2021-12-31T19:57:27.697" v="2092" actId="26606"/>
          <ac:spMkLst>
            <pc:docMk/>
            <pc:sldMk cId="0" sldId="261"/>
            <ac:spMk id="151" creationId="{15BBD2C1-BA9B-46A9-A27A-33498B169272}"/>
          </ac:spMkLst>
        </pc:spChg>
        <pc:spChg chg="del">
          <ac:chgData name="Mrs Hargreaves" userId="16d29ebe-5fd1-4f7c-a551-c4871f6cfdc9" providerId="ADAL" clId="{00612B8E-D780-4A15-B7EF-B78D0F473850}" dt="2021-12-31T14:02:25.501" v="37" actId="478"/>
          <ac:spMkLst>
            <pc:docMk/>
            <pc:sldMk cId="0" sldId="261"/>
            <ac:spMk id="283" creationId="{00000000-0000-0000-0000-000000000000}"/>
          </ac:spMkLst>
        </pc:spChg>
        <pc:spChg chg="mod ord">
          <ac:chgData name="Mrs Hargreaves" userId="16d29ebe-5fd1-4f7c-a551-c4871f6cfdc9" providerId="ADAL" clId="{00612B8E-D780-4A15-B7EF-B78D0F473850}" dt="2021-12-31T19:58:03.403" v="2107" actId="207"/>
          <ac:spMkLst>
            <pc:docMk/>
            <pc:sldMk cId="0" sldId="261"/>
            <ac:spMk id="284" creationId="{00000000-0000-0000-0000-000000000000}"/>
          </ac:spMkLst>
        </pc:spChg>
        <pc:picChg chg="del">
          <ac:chgData name="Mrs Hargreaves" userId="16d29ebe-5fd1-4f7c-a551-c4871f6cfdc9" providerId="ADAL" clId="{00612B8E-D780-4A15-B7EF-B78D0F473850}" dt="2021-12-31T19:53:50.285" v="1825" actId="478"/>
          <ac:picMkLst>
            <pc:docMk/>
            <pc:sldMk cId="0" sldId="261"/>
            <ac:picMk id="285" creationId="{00000000-0000-0000-0000-000000000000}"/>
          </ac:picMkLst>
        </pc:picChg>
        <pc:picChg chg="add mod">
          <ac:chgData name="Mrs Hargreaves" userId="16d29ebe-5fd1-4f7c-a551-c4871f6cfdc9" providerId="ADAL" clId="{00612B8E-D780-4A15-B7EF-B78D0F473850}" dt="2021-12-31T19:57:27.697" v="2092" actId="26606"/>
          <ac:picMkLst>
            <pc:docMk/>
            <pc:sldMk cId="0" sldId="261"/>
            <ac:picMk id="3074" creationId="{4E5A03C3-544B-47C9-B94E-228B5D5AB34B}"/>
          </ac:picMkLst>
        </pc:picChg>
        <pc:cxnChg chg="add">
          <ac:chgData name="Mrs Hargreaves" userId="16d29ebe-5fd1-4f7c-a551-c4871f6cfdc9" providerId="ADAL" clId="{00612B8E-D780-4A15-B7EF-B78D0F473850}" dt="2021-12-31T19:57:27.697" v="2092" actId="26606"/>
          <ac:cxnSpMkLst>
            <pc:docMk/>
            <pc:sldMk cId="0" sldId="261"/>
            <ac:cxnSpMk id="135" creationId="{A57C1A16-B8AB-4D99-A195-A38F556A6486}"/>
          </ac:cxnSpMkLst>
        </pc:cxnChg>
        <pc:cxnChg chg="add">
          <ac:chgData name="Mrs Hargreaves" userId="16d29ebe-5fd1-4f7c-a551-c4871f6cfdc9" providerId="ADAL" clId="{00612B8E-D780-4A15-B7EF-B78D0F473850}" dt="2021-12-31T19:57:27.697" v="2092" actId="26606"/>
          <ac:cxnSpMkLst>
            <pc:docMk/>
            <pc:sldMk cId="0" sldId="261"/>
            <ac:cxnSpMk id="137" creationId="{F8A9B20B-D1DD-4573-B5EC-558029519236}"/>
          </ac:cxnSpMkLst>
        </pc:cxnChg>
      </pc:sldChg>
      <pc:sldChg chg="addSp delSp modSp mod setBg">
        <pc:chgData name="Mrs Hargreaves" userId="16d29ebe-5fd1-4f7c-a551-c4871f6cfdc9" providerId="ADAL" clId="{00612B8E-D780-4A15-B7EF-B78D0F473850}" dt="2021-12-31T20:38:27.021" v="2331" actId="1076"/>
        <pc:sldMkLst>
          <pc:docMk/>
          <pc:sldMk cId="0" sldId="262"/>
        </pc:sldMkLst>
        <pc:spChg chg="mod">
          <ac:chgData name="Mrs Hargreaves" userId="16d29ebe-5fd1-4f7c-a551-c4871f6cfdc9" providerId="ADAL" clId="{00612B8E-D780-4A15-B7EF-B78D0F473850}" dt="2021-12-31T14:06:25.902" v="258" actId="1076"/>
          <ac:spMkLst>
            <pc:docMk/>
            <pc:sldMk cId="0" sldId="262"/>
            <ac:spMk id="3" creationId="{80BEDC3D-B1E2-4F91-A9A6-299F41EED945}"/>
          </ac:spMkLst>
        </pc:spChg>
        <pc:spChg chg="add mod">
          <ac:chgData name="Mrs Hargreaves" userId="16d29ebe-5fd1-4f7c-a551-c4871f6cfdc9" providerId="ADAL" clId="{00612B8E-D780-4A15-B7EF-B78D0F473850}" dt="2021-12-31T14:21:11.832" v="1241" actId="6549"/>
          <ac:spMkLst>
            <pc:docMk/>
            <pc:sldMk cId="0" sldId="262"/>
            <ac:spMk id="4" creationId="{9A0E053A-94A7-45C1-B15F-2209235C22D8}"/>
          </ac:spMkLst>
        </pc:spChg>
        <pc:spChg chg="del mod">
          <ac:chgData name="Mrs Hargreaves" userId="16d29ebe-5fd1-4f7c-a551-c4871f6cfdc9" providerId="ADAL" clId="{00612B8E-D780-4A15-B7EF-B78D0F473850}" dt="2021-12-31T14:02:59.856" v="43" actId="478"/>
          <ac:spMkLst>
            <pc:docMk/>
            <pc:sldMk cId="0" sldId="262"/>
            <ac:spMk id="291" creationId="{00000000-0000-0000-0000-000000000000}"/>
          </ac:spMkLst>
        </pc:spChg>
        <pc:spChg chg="del mod">
          <ac:chgData name="Mrs Hargreaves" userId="16d29ebe-5fd1-4f7c-a551-c4871f6cfdc9" providerId="ADAL" clId="{00612B8E-D780-4A15-B7EF-B78D0F473850}" dt="2021-12-31T14:04:56.139" v="253" actId="478"/>
          <ac:spMkLst>
            <pc:docMk/>
            <pc:sldMk cId="0" sldId="262"/>
            <ac:spMk id="294" creationId="{00000000-0000-0000-0000-000000000000}"/>
          </ac:spMkLst>
        </pc:spChg>
        <pc:picChg chg="add mod">
          <ac:chgData name="Mrs Hargreaves" userId="16d29ebe-5fd1-4f7c-a551-c4871f6cfdc9" providerId="ADAL" clId="{00612B8E-D780-4A15-B7EF-B78D0F473850}" dt="2021-12-31T20:38:27.021" v="2331" actId="1076"/>
          <ac:picMkLst>
            <pc:docMk/>
            <pc:sldMk cId="0" sldId="262"/>
            <ac:picMk id="10" creationId="{4625A2DF-C8E8-400A-9D02-A6AFF56426ED}"/>
          </ac:picMkLst>
        </pc:picChg>
        <pc:picChg chg="del">
          <ac:chgData name="Mrs Hargreaves" userId="16d29ebe-5fd1-4f7c-a551-c4871f6cfdc9" providerId="ADAL" clId="{00612B8E-D780-4A15-B7EF-B78D0F473850}" dt="2021-12-31T14:06:14.158" v="256" actId="478"/>
          <ac:picMkLst>
            <pc:docMk/>
            <pc:sldMk cId="0" sldId="262"/>
            <ac:picMk id="292" creationId="{00000000-0000-0000-0000-000000000000}"/>
          </ac:picMkLst>
        </pc:picChg>
        <pc:picChg chg="del">
          <ac:chgData name="Mrs Hargreaves" userId="16d29ebe-5fd1-4f7c-a551-c4871f6cfdc9" providerId="ADAL" clId="{00612B8E-D780-4A15-B7EF-B78D0F473850}" dt="2021-12-31T14:04:08.097" v="241" actId="478"/>
          <ac:picMkLst>
            <pc:docMk/>
            <pc:sldMk cId="0" sldId="262"/>
            <ac:picMk id="293" creationId="{00000000-0000-0000-0000-000000000000}"/>
          </ac:picMkLst>
        </pc:picChg>
        <pc:picChg chg="add mod ord">
          <ac:chgData name="Mrs Hargreaves" userId="16d29ebe-5fd1-4f7c-a551-c4871f6cfdc9" providerId="ADAL" clId="{00612B8E-D780-4A15-B7EF-B78D0F473850}" dt="2021-12-31T14:06:20.642" v="257" actId="26606"/>
          <ac:picMkLst>
            <pc:docMk/>
            <pc:sldMk cId="0" sldId="262"/>
            <ac:picMk id="1026" creationId="{4107C868-BC38-4D01-A91E-FC426B2A4127}"/>
          </ac:picMkLst>
        </pc:picChg>
      </pc:sldChg>
      <pc:sldChg chg="addSp delSp modSp mod modNotesTx">
        <pc:chgData name="Mrs Hargreaves" userId="16d29ebe-5fd1-4f7c-a551-c4871f6cfdc9" providerId="ADAL" clId="{00612B8E-D780-4A15-B7EF-B78D0F473850}" dt="2021-12-31T14:21:42.884" v="1243"/>
        <pc:sldMkLst>
          <pc:docMk/>
          <pc:sldMk cId="0" sldId="263"/>
        </pc:sldMkLst>
        <pc:spChg chg="add mod">
          <ac:chgData name="Mrs Hargreaves" userId="16d29ebe-5fd1-4f7c-a551-c4871f6cfdc9" providerId="ADAL" clId="{00612B8E-D780-4A15-B7EF-B78D0F473850}" dt="2021-12-31T14:12:00.671" v="347" actId="1076"/>
          <ac:spMkLst>
            <pc:docMk/>
            <pc:sldMk cId="0" sldId="263"/>
            <ac:spMk id="3" creationId="{A60D5A17-CA8A-4EAC-9EFC-34B733A74F28}"/>
          </ac:spMkLst>
        </pc:spChg>
        <pc:spChg chg="del">
          <ac:chgData name="Mrs Hargreaves" userId="16d29ebe-5fd1-4f7c-a551-c4871f6cfdc9" providerId="ADAL" clId="{00612B8E-D780-4A15-B7EF-B78D0F473850}" dt="2021-12-31T14:07:25.117" v="267" actId="478"/>
          <ac:spMkLst>
            <pc:docMk/>
            <pc:sldMk cId="0" sldId="263"/>
            <ac:spMk id="299" creationId="{00000000-0000-0000-0000-000000000000}"/>
          </ac:spMkLst>
        </pc:spChg>
        <pc:spChg chg="mod">
          <ac:chgData name="Mrs Hargreaves" userId="16d29ebe-5fd1-4f7c-a551-c4871f6cfdc9" providerId="ADAL" clId="{00612B8E-D780-4A15-B7EF-B78D0F473850}" dt="2021-12-31T14:15:16.992" v="820" actId="6549"/>
          <ac:spMkLst>
            <pc:docMk/>
            <pc:sldMk cId="0" sldId="263"/>
            <ac:spMk id="300" creationId="{00000000-0000-0000-0000-000000000000}"/>
          </ac:spMkLst>
        </pc:spChg>
        <pc:spChg chg="del">
          <ac:chgData name="Mrs Hargreaves" userId="16d29ebe-5fd1-4f7c-a551-c4871f6cfdc9" providerId="ADAL" clId="{00612B8E-D780-4A15-B7EF-B78D0F473850}" dt="2021-12-31T14:07:22.177" v="266" actId="478"/>
          <ac:spMkLst>
            <pc:docMk/>
            <pc:sldMk cId="0" sldId="263"/>
            <ac:spMk id="302" creationId="{00000000-0000-0000-0000-000000000000}"/>
          </ac:spMkLst>
        </pc:spChg>
        <pc:picChg chg="mod modCrop">
          <ac:chgData name="Mrs Hargreaves" userId="16d29ebe-5fd1-4f7c-a551-c4871f6cfdc9" providerId="ADAL" clId="{00612B8E-D780-4A15-B7EF-B78D0F473850}" dt="2021-12-31T14:15:21.497" v="821" actId="1076"/>
          <ac:picMkLst>
            <pc:docMk/>
            <pc:sldMk cId="0" sldId="263"/>
            <ac:picMk id="303" creationId="{00000000-0000-0000-0000-000000000000}"/>
          </ac:picMkLst>
        </pc:picChg>
      </pc:sldChg>
      <pc:sldChg chg="addSp delSp modSp mod ord setBg">
        <pc:chgData name="Mrs Hargreaves" userId="16d29ebe-5fd1-4f7c-a551-c4871f6cfdc9" providerId="ADAL" clId="{00612B8E-D780-4A15-B7EF-B78D0F473850}" dt="2021-12-31T19:59:26.416" v="2111"/>
        <pc:sldMkLst>
          <pc:docMk/>
          <pc:sldMk cId="0" sldId="264"/>
        </pc:sldMkLst>
        <pc:spChg chg="add del mod ord">
          <ac:chgData name="Mrs Hargreaves" userId="16d29ebe-5fd1-4f7c-a551-c4871f6cfdc9" providerId="ADAL" clId="{00612B8E-D780-4A15-B7EF-B78D0F473850}" dt="2021-12-31T14:18:44.298" v="1210" actId="478"/>
          <ac:spMkLst>
            <pc:docMk/>
            <pc:sldMk cId="0" sldId="264"/>
            <ac:spMk id="3" creationId="{92EF26D2-3238-47FD-9184-9F058DB9D0DE}"/>
          </ac:spMkLst>
        </pc:spChg>
        <pc:spChg chg="add del mod">
          <ac:chgData name="Mrs Hargreaves" userId="16d29ebe-5fd1-4f7c-a551-c4871f6cfdc9" providerId="ADAL" clId="{00612B8E-D780-4A15-B7EF-B78D0F473850}" dt="2021-12-31T14:19:12.138" v="1216" actId="478"/>
          <ac:spMkLst>
            <pc:docMk/>
            <pc:sldMk cId="0" sldId="264"/>
            <ac:spMk id="5" creationId="{47E75AA1-587D-445B-8646-0D9827A88BB9}"/>
          </ac:spMkLst>
        </pc:spChg>
        <pc:spChg chg="del">
          <ac:chgData name="Mrs Hargreaves" userId="16d29ebe-5fd1-4f7c-a551-c4871f6cfdc9" providerId="ADAL" clId="{00612B8E-D780-4A15-B7EF-B78D0F473850}" dt="2021-12-31T14:18:33.728" v="1208" actId="478"/>
          <ac:spMkLst>
            <pc:docMk/>
            <pc:sldMk cId="0" sldId="264"/>
            <ac:spMk id="308" creationId="{00000000-0000-0000-0000-000000000000}"/>
          </ac:spMkLst>
        </pc:spChg>
        <pc:spChg chg="del mod">
          <ac:chgData name="Mrs Hargreaves" userId="16d29ebe-5fd1-4f7c-a551-c4871f6cfdc9" providerId="ADAL" clId="{00612B8E-D780-4A15-B7EF-B78D0F473850}" dt="2021-12-31T14:19:06.305" v="1215" actId="478"/>
          <ac:spMkLst>
            <pc:docMk/>
            <pc:sldMk cId="0" sldId="264"/>
            <ac:spMk id="309" creationId="{00000000-0000-0000-0000-000000000000}"/>
          </ac:spMkLst>
        </pc:spChg>
        <pc:spChg chg="mod ord">
          <ac:chgData name="Mrs Hargreaves" userId="16d29ebe-5fd1-4f7c-a551-c4871f6cfdc9" providerId="ADAL" clId="{00612B8E-D780-4A15-B7EF-B78D0F473850}" dt="2021-12-31T14:19:39.265" v="1222" actId="1076"/>
          <ac:spMkLst>
            <pc:docMk/>
            <pc:sldMk cId="0" sldId="264"/>
            <ac:spMk id="311" creationId="{00000000-0000-0000-0000-000000000000}"/>
          </ac:spMkLst>
        </pc:spChg>
        <pc:picChg chg="mod">
          <ac:chgData name="Mrs Hargreaves" userId="16d29ebe-5fd1-4f7c-a551-c4871f6cfdc9" providerId="ADAL" clId="{00612B8E-D780-4A15-B7EF-B78D0F473850}" dt="2021-12-31T14:18:50.758" v="1211" actId="1076"/>
          <ac:picMkLst>
            <pc:docMk/>
            <pc:sldMk cId="0" sldId="264"/>
            <ac:picMk id="310" creationId="{00000000-0000-0000-0000-000000000000}"/>
          </ac:picMkLst>
        </pc:picChg>
        <pc:picChg chg="mod modCrop">
          <ac:chgData name="Mrs Hargreaves" userId="16d29ebe-5fd1-4f7c-a551-c4871f6cfdc9" providerId="ADAL" clId="{00612B8E-D780-4A15-B7EF-B78D0F473850}" dt="2021-12-31T14:19:42.668" v="1223" actId="1076"/>
          <ac:picMkLst>
            <pc:docMk/>
            <pc:sldMk cId="0" sldId="264"/>
            <ac:picMk id="312" creationId="{00000000-0000-0000-0000-000000000000}"/>
          </ac:picMkLst>
        </pc:picChg>
      </pc:sldChg>
      <pc:sldChg chg="addSp delSp modSp mod">
        <pc:chgData name="Mrs Hargreaves" userId="16d29ebe-5fd1-4f7c-a551-c4871f6cfdc9" providerId="ADAL" clId="{00612B8E-D780-4A15-B7EF-B78D0F473850}" dt="2021-12-31T14:41:37.964" v="1351" actId="207"/>
        <pc:sldMkLst>
          <pc:docMk/>
          <pc:sldMk cId="0" sldId="265"/>
        </pc:sldMkLst>
        <pc:spChg chg="add del mod">
          <ac:chgData name="Mrs Hargreaves" userId="16d29ebe-5fd1-4f7c-a551-c4871f6cfdc9" providerId="ADAL" clId="{00612B8E-D780-4A15-B7EF-B78D0F473850}" dt="2021-12-31T14:19:51.920" v="1224" actId="478"/>
          <ac:spMkLst>
            <pc:docMk/>
            <pc:sldMk cId="0" sldId="265"/>
            <ac:spMk id="3" creationId="{AC087A60-F87B-4795-B4C1-C4EAE6E5BABF}"/>
          </ac:spMkLst>
        </pc:spChg>
        <pc:spChg chg="del">
          <ac:chgData name="Mrs Hargreaves" userId="16d29ebe-5fd1-4f7c-a551-c4871f6cfdc9" providerId="ADAL" clId="{00612B8E-D780-4A15-B7EF-B78D0F473850}" dt="2021-12-31T14:08:10.677" v="285" actId="478"/>
          <ac:spMkLst>
            <pc:docMk/>
            <pc:sldMk cId="0" sldId="265"/>
            <ac:spMk id="317" creationId="{00000000-0000-0000-0000-000000000000}"/>
          </ac:spMkLst>
        </pc:spChg>
        <pc:spChg chg="mod">
          <ac:chgData name="Mrs Hargreaves" userId="16d29ebe-5fd1-4f7c-a551-c4871f6cfdc9" providerId="ADAL" clId="{00612B8E-D780-4A15-B7EF-B78D0F473850}" dt="2021-12-31T14:41:37.964" v="1351" actId="207"/>
          <ac:spMkLst>
            <pc:docMk/>
            <pc:sldMk cId="0" sldId="265"/>
            <ac:spMk id="318" creationId="{00000000-0000-0000-0000-000000000000}"/>
          </ac:spMkLst>
        </pc:spChg>
      </pc:sldChg>
      <pc:sldChg chg="addSp delSp modSp mod setBg modNotesTx">
        <pc:chgData name="Mrs Hargreaves" userId="16d29ebe-5fd1-4f7c-a551-c4871f6cfdc9" providerId="ADAL" clId="{00612B8E-D780-4A15-B7EF-B78D0F473850}" dt="2021-12-31T20:43:16.284" v="2359" actId="20577"/>
        <pc:sldMkLst>
          <pc:docMk/>
          <pc:sldMk cId="0" sldId="266"/>
        </pc:sldMkLst>
        <pc:spChg chg="add mod">
          <ac:chgData name="Mrs Hargreaves" userId="16d29ebe-5fd1-4f7c-a551-c4871f6cfdc9" providerId="ADAL" clId="{00612B8E-D780-4A15-B7EF-B78D0F473850}" dt="2021-12-31T20:42:30.252" v="2350" actId="207"/>
          <ac:spMkLst>
            <pc:docMk/>
            <pc:sldMk cId="0" sldId="266"/>
            <ac:spMk id="4" creationId="{8B78DAA2-0475-42F6-A73B-16C944B063D2}"/>
          </ac:spMkLst>
        </pc:spChg>
        <pc:spChg chg="add del">
          <ac:chgData name="Mrs Hargreaves" userId="16d29ebe-5fd1-4f7c-a551-c4871f6cfdc9" providerId="ADAL" clId="{00612B8E-D780-4A15-B7EF-B78D0F473850}" dt="2021-12-31T14:10:14.186" v="300" actId="478"/>
          <ac:spMkLst>
            <pc:docMk/>
            <pc:sldMk cId="0" sldId="266"/>
            <ac:spMk id="6" creationId="{F4677EF7-0854-4E21-A31F-C84F95B630B8}"/>
          </ac:spMkLst>
        </pc:spChg>
        <pc:spChg chg="add">
          <ac:chgData name="Mrs Hargreaves" userId="16d29ebe-5fd1-4f7c-a551-c4871f6cfdc9" providerId="ADAL" clId="{00612B8E-D780-4A15-B7EF-B78D0F473850}" dt="2021-12-31T20:41:08.621" v="2337" actId="26606"/>
          <ac:spMkLst>
            <pc:docMk/>
            <pc:sldMk cId="0" sldId="266"/>
            <ac:spMk id="86" creationId="{A65AC7D1-EAA9-48F5-B509-60A7F50BF703}"/>
          </ac:spMkLst>
        </pc:spChg>
        <pc:spChg chg="add">
          <ac:chgData name="Mrs Hargreaves" userId="16d29ebe-5fd1-4f7c-a551-c4871f6cfdc9" providerId="ADAL" clId="{00612B8E-D780-4A15-B7EF-B78D0F473850}" dt="2021-12-31T20:41:08.621" v="2337" actId="26606"/>
          <ac:spMkLst>
            <pc:docMk/>
            <pc:sldMk cId="0" sldId="266"/>
            <ac:spMk id="88" creationId="{D6320AF9-619A-4175-865B-5663E1AEF4C5}"/>
          </ac:spMkLst>
        </pc:spChg>
        <pc:spChg chg="add">
          <ac:chgData name="Mrs Hargreaves" userId="16d29ebe-5fd1-4f7c-a551-c4871f6cfdc9" providerId="ADAL" clId="{00612B8E-D780-4A15-B7EF-B78D0F473850}" dt="2021-12-31T20:41:08.621" v="2337" actId="26606"/>
          <ac:spMkLst>
            <pc:docMk/>
            <pc:sldMk cId="0" sldId="266"/>
            <ac:spMk id="94" creationId="{7E018740-5C2B-4A41-AC1A-7E68D1EC1954}"/>
          </ac:spMkLst>
        </pc:spChg>
        <pc:spChg chg="add">
          <ac:chgData name="Mrs Hargreaves" userId="16d29ebe-5fd1-4f7c-a551-c4871f6cfdc9" providerId="ADAL" clId="{00612B8E-D780-4A15-B7EF-B78D0F473850}" dt="2021-12-31T20:41:08.621" v="2337" actId="26606"/>
          <ac:spMkLst>
            <pc:docMk/>
            <pc:sldMk cId="0" sldId="266"/>
            <ac:spMk id="96" creationId="{166F75A4-C475-4941-8EE2-B80A06A2C1BB}"/>
          </ac:spMkLst>
        </pc:spChg>
        <pc:spChg chg="add">
          <ac:chgData name="Mrs Hargreaves" userId="16d29ebe-5fd1-4f7c-a551-c4871f6cfdc9" providerId="ADAL" clId="{00612B8E-D780-4A15-B7EF-B78D0F473850}" dt="2021-12-31T20:41:08.621" v="2337" actId="26606"/>
          <ac:spMkLst>
            <pc:docMk/>
            <pc:sldMk cId="0" sldId="266"/>
            <ac:spMk id="98" creationId="{A032553A-72E8-4B0D-8405-FF9771C9AF05}"/>
          </ac:spMkLst>
        </pc:spChg>
        <pc:spChg chg="add">
          <ac:chgData name="Mrs Hargreaves" userId="16d29ebe-5fd1-4f7c-a551-c4871f6cfdc9" providerId="ADAL" clId="{00612B8E-D780-4A15-B7EF-B78D0F473850}" dt="2021-12-31T20:41:08.621" v="2337" actId="26606"/>
          <ac:spMkLst>
            <pc:docMk/>
            <pc:sldMk cId="0" sldId="266"/>
            <ac:spMk id="100" creationId="{765800AC-C3B9-498E-87BC-29FAE4C76B21}"/>
          </ac:spMkLst>
        </pc:spChg>
        <pc:spChg chg="add">
          <ac:chgData name="Mrs Hargreaves" userId="16d29ebe-5fd1-4f7c-a551-c4871f6cfdc9" providerId="ADAL" clId="{00612B8E-D780-4A15-B7EF-B78D0F473850}" dt="2021-12-31T20:41:08.621" v="2337" actId="26606"/>
          <ac:spMkLst>
            <pc:docMk/>
            <pc:sldMk cId="0" sldId="266"/>
            <ac:spMk id="102" creationId="{1F9D6ACB-2FF4-49F9-978A-E0D5327FC635}"/>
          </ac:spMkLst>
        </pc:spChg>
        <pc:spChg chg="add">
          <ac:chgData name="Mrs Hargreaves" userId="16d29ebe-5fd1-4f7c-a551-c4871f6cfdc9" providerId="ADAL" clId="{00612B8E-D780-4A15-B7EF-B78D0F473850}" dt="2021-12-31T20:41:08.621" v="2337" actId="26606"/>
          <ac:spMkLst>
            <pc:docMk/>
            <pc:sldMk cId="0" sldId="266"/>
            <ac:spMk id="104" creationId="{A5EC319D-0FEA-4B95-A3EA-01E35672C95B}"/>
          </ac:spMkLst>
        </pc:spChg>
        <pc:spChg chg="del">
          <ac:chgData name="Mrs Hargreaves" userId="16d29ebe-5fd1-4f7c-a551-c4871f6cfdc9" providerId="ADAL" clId="{00612B8E-D780-4A15-B7EF-B78D0F473850}" dt="2021-12-31T14:10:17.247" v="301" actId="478"/>
          <ac:spMkLst>
            <pc:docMk/>
            <pc:sldMk cId="0" sldId="266"/>
            <ac:spMk id="324" creationId="{00000000-0000-0000-0000-000000000000}"/>
          </ac:spMkLst>
        </pc:spChg>
        <pc:spChg chg="mod ord">
          <ac:chgData name="Mrs Hargreaves" userId="16d29ebe-5fd1-4f7c-a551-c4871f6cfdc9" providerId="ADAL" clId="{00612B8E-D780-4A15-B7EF-B78D0F473850}" dt="2021-12-31T20:43:16.284" v="2359" actId="20577"/>
          <ac:spMkLst>
            <pc:docMk/>
            <pc:sldMk cId="0" sldId="266"/>
            <ac:spMk id="325" creationId="{00000000-0000-0000-0000-000000000000}"/>
          </ac:spMkLst>
        </pc:spChg>
        <pc:grpChg chg="add">
          <ac:chgData name="Mrs Hargreaves" userId="16d29ebe-5fd1-4f7c-a551-c4871f6cfdc9" providerId="ADAL" clId="{00612B8E-D780-4A15-B7EF-B78D0F473850}" dt="2021-12-31T20:41:08.621" v="2337" actId="26606"/>
          <ac:grpSpMkLst>
            <pc:docMk/>
            <pc:sldMk cId="0" sldId="266"/>
            <ac:grpSpMk id="74" creationId="{1F2B4773-3207-44CC-B7AC-892B70498211}"/>
          </ac:grpSpMkLst>
        </pc:grpChg>
        <pc:picChg chg="add mod ord">
          <ac:chgData name="Mrs Hargreaves" userId="16d29ebe-5fd1-4f7c-a551-c4871f6cfdc9" providerId="ADAL" clId="{00612B8E-D780-4A15-B7EF-B78D0F473850}" dt="2021-12-31T20:43:10.638" v="2357" actId="1076"/>
          <ac:picMkLst>
            <pc:docMk/>
            <pc:sldMk cId="0" sldId="266"/>
            <ac:picMk id="7" creationId="{61212BC7-F0D0-4435-9AE8-05C59E4BB991}"/>
          </ac:picMkLst>
        </pc:picChg>
        <pc:picChg chg="del">
          <ac:chgData name="Mrs Hargreaves" userId="16d29ebe-5fd1-4f7c-a551-c4871f6cfdc9" providerId="ADAL" clId="{00612B8E-D780-4A15-B7EF-B78D0F473850}" dt="2021-12-31T14:20:41.337" v="1235" actId="478"/>
          <ac:picMkLst>
            <pc:docMk/>
            <pc:sldMk cId="0" sldId="266"/>
            <ac:picMk id="326" creationId="{00000000-0000-0000-0000-000000000000}"/>
          </ac:picMkLst>
        </pc:picChg>
        <pc:picChg chg="add del">
          <ac:chgData name="Mrs Hargreaves" userId="16d29ebe-5fd1-4f7c-a551-c4871f6cfdc9" providerId="ADAL" clId="{00612B8E-D780-4A15-B7EF-B78D0F473850}" dt="2021-12-31T20:39:00.050" v="2333" actId="26606"/>
          <ac:picMkLst>
            <pc:docMk/>
            <pc:sldMk cId="0" sldId="266"/>
            <ac:picMk id="327" creationId="{C15062F6-92E2-4032-9623-F1B8F73DE655}"/>
          </ac:picMkLst>
        </pc:picChg>
        <pc:cxnChg chg="add">
          <ac:chgData name="Mrs Hargreaves" userId="16d29ebe-5fd1-4f7c-a551-c4871f6cfdc9" providerId="ADAL" clId="{00612B8E-D780-4A15-B7EF-B78D0F473850}" dt="2021-12-31T20:41:08.621" v="2337" actId="26606"/>
          <ac:cxnSpMkLst>
            <pc:docMk/>
            <pc:sldMk cId="0" sldId="266"/>
            <ac:cxnSpMk id="90" creationId="{063B6EC6-D752-4EE7-908B-F8F19E8C7FEA}"/>
          </ac:cxnSpMkLst>
        </pc:cxnChg>
        <pc:cxnChg chg="add">
          <ac:chgData name="Mrs Hargreaves" userId="16d29ebe-5fd1-4f7c-a551-c4871f6cfdc9" providerId="ADAL" clId="{00612B8E-D780-4A15-B7EF-B78D0F473850}" dt="2021-12-31T20:41:08.621" v="2337" actId="26606"/>
          <ac:cxnSpMkLst>
            <pc:docMk/>
            <pc:sldMk cId="0" sldId="266"/>
            <ac:cxnSpMk id="92" creationId="{EFECD4E8-AD3E-4228-82A2-9461958EA94D}"/>
          </ac:cxnSpMkLst>
        </pc:cxnChg>
      </pc:sldChg>
      <pc:sldChg chg="del">
        <pc:chgData name="Mrs Hargreaves" userId="16d29ebe-5fd1-4f7c-a551-c4871f6cfdc9" providerId="ADAL" clId="{00612B8E-D780-4A15-B7EF-B78D0F473850}" dt="2021-12-31T14:21:51.838" v="1244" actId="47"/>
        <pc:sldMkLst>
          <pc:docMk/>
          <pc:sldMk cId="0" sldId="267"/>
        </pc:sldMkLst>
      </pc:sldChg>
      <pc:sldChg chg="del">
        <pc:chgData name="Mrs Hargreaves" userId="16d29ebe-5fd1-4f7c-a551-c4871f6cfdc9" providerId="ADAL" clId="{00612B8E-D780-4A15-B7EF-B78D0F473850}" dt="2021-12-31T14:22:24.090" v="1246" actId="47"/>
        <pc:sldMkLst>
          <pc:docMk/>
          <pc:sldMk cId="0" sldId="268"/>
        </pc:sldMkLst>
      </pc:sldChg>
      <pc:sldChg chg="ord modNotesTx">
        <pc:chgData name="Mrs Hargreaves" userId="16d29ebe-5fd1-4f7c-a551-c4871f6cfdc9" providerId="ADAL" clId="{00612B8E-D780-4A15-B7EF-B78D0F473850}" dt="2021-12-31T20:55:40.025" v="2383"/>
        <pc:sldMkLst>
          <pc:docMk/>
          <pc:sldMk cId="0" sldId="269"/>
        </pc:sldMkLst>
      </pc:sldChg>
      <pc:sldChg chg="addSp delSp modSp del mod">
        <pc:chgData name="Mrs Hargreaves" userId="16d29ebe-5fd1-4f7c-a551-c4871f6cfdc9" providerId="ADAL" clId="{00612B8E-D780-4A15-B7EF-B78D0F473850}" dt="2021-12-31T20:49:53.895" v="2364" actId="47"/>
        <pc:sldMkLst>
          <pc:docMk/>
          <pc:sldMk cId="0" sldId="270"/>
        </pc:sldMkLst>
        <pc:spChg chg="add del mod">
          <ac:chgData name="Mrs Hargreaves" userId="16d29ebe-5fd1-4f7c-a551-c4871f6cfdc9" providerId="ADAL" clId="{00612B8E-D780-4A15-B7EF-B78D0F473850}" dt="2021-12-31T20:01:33.988" v="2112" actId="478"/>
          <ac:spMkLst>
            <pc:docMk/>
            <pc:sldMk cId="0" sldId="270"/>
            <ac:spMk id="3" creationId="{FE00ACBF-70FA-4AAD-8934-821C0CD63FC6}"/>
          </ac:spMkLst>
        </pc:spChg>
        <pc:spChg chg="add mod">
          <ac:chgData name="Mrs Hargreaves" userId="16d29ebe-5fd1-4f7c-a551-c4871f6cfdc9" providerId="ADAL" clId="{00612B8E-D780-4A15-B7EF-B78D0F473850}" dt="2021-12-31T14:23:23.898" v="1269" actId="1076"/>
          <ac:spMkLst>
            <pc:docMk/>
            <pc:sldMk cId="0" sldId="270"/>
            <ac:spMk id="5" creationId="{9EE97E79-AB1E-43DC-AFEB-B9B92DF30B33}"/>
          </ac:spMkLst>
        </pc:spChg>
        <pc:spChg chg="del">
          <ac:chgData name="Mrs Hargreaves" userId="16d29ebe-5fd1-4f7c-a551-c4871f6cfdc9" providerId="ADAL" clId="{00612B8E-D780-4A15-B7EF-B78D0F473850}" dt="2021-12-31T14:23:09.670" v="1250" actId="478"/>
          <ac:spMkLst>
            <pc:docMk/>
            <pc:sldMk cId="0" sldId="270"/>
            <ac:spMk id="360" creationId="{00000000-0000-0000-0000-000000000000}"/>
          </ac:spMkLst>
        </pc:spChg>
        <pc:spChg chg="del">
          <ac:chgData name="Mrs Hargreaves" userId="16d29ebe-5fd1-4f7c-a551-c4871f6cfdc9" providerId="ADAL" clId="{00612B8E-D780-4A15-B7EF-B78D0F473850}" dt="2021-12-31T14:23:01.734" v="1248" actId="478"/>
          <ac:spMkLst>
            <pc:docMk/>
            <pc:sldMk cId="0" sldId="270"/>
            <ac:spMk id="361" creationId="{00000000-0000-0000-0000-000000000000}"/>
          </ac:spMkLst>
        </pc:spChg>
        <pc:spChg chg="mod">
          <ac:chgData name="Mrs Hargreaves" userId="16d29ebe-5fd1-4f7c-a551-c4871f6cfdc9" providerId="ADAL" clId="{00612B8E-D780-4A15-B7EF-B78D0F473850}" dt="2021-12-31T20:02:30.732" v="2118" actId="207"/>
          <ac:spMkLst>
            <pc:docMk/>
            <pc:sldMk cId="0" sldId="270"/>
            <ac:spMk id="364" creationId="{00000000-0000-0000-0000-000000000000}"/>
          </ac:spMkLst>
        </pc:spChg>
      </pc:sldChg>
      <pc:sldChg chg="addSp delSp modSp mod">
        <pc:chgData name="Mrs Hargreaves" userId="16d29ebe-5fd1-4f7c-a551-c4871f6cfdc9" providerId="ADAL" clId="{00612B8E-D780-4A15-B7EF-B78D0F473850}" dt="2021-12-31T19:07:38.817" v="1419" actId="478"/>
        <pc:sldMkLst>
          <pc:docMk/>
          <pc:sldMk cId="0" sldId="271"/>
        </pc:sldMkLst>
        <pc:spChg chg="add mod">
          <ac:chgData name="Mrs Hargreaves" userId="16d29ebe-5fd1-4f7c-a551-c4871f6cfdc9" providerId="ADAL" clId="{00612B8E-D780-4A15-B7EF-B78D0F473850}" dt="2021-12-31T19:07:19.075" v="1418" actId="207"/>
          <ac:spMkLst>
            <pc:docMk/>
            <pc:sldMk cId="0" sldId="271"/>
            <ac:spMk id="3" creationId="{88972E20-A3D7-4383-BACE-8D43F040C295}"/>
          </ac:spMkLst>
        </pc:spChg>
        <pc:spChg chg="add del mod">
          <ac:chgData name="Mrs Hargreaves" userId="16d29ebe-5fd1-4f7c-a551-c4871f6cfdc9" providerId="ADAL" clId="{00612B8E-D780-4A15-B7EF-B78D0F473850}" dt="2021-12-31T19:07:38.817" v="1419" actId="478"/>
          <ac:spMkLst>
            <pc:docMk/>
            <pc:sldMk cId="0" sldId="271"/>
            <ac:spMk id="5" creationId="{703FDB72-C993-4C6A-BE45-4DD15D2693E7}"/>
          </ac:spMkLst>
        </pc:spChg>
        <pc:spChg chg="del mod">
          <ac:chgData name="Mrs Hargreaves" userId="16d29ebe-5fd1-4f7c-a551-c4871f6cfdc9" providerId="ADAL" clId="{00612B8E-D780-4A15-B7EF-B78D0F473850}" dt="2021-12-31T19:06:16.300" v="1375" actId="478"/>
          <ac:spMkLst>
            <pc:docMk/>
            <pc:sldMk cId="0" sldId="271"/>
            <ac:spMk id="369" creationId="{00000000-0000-0000-0000-000000000000}"/>
          </ac:spMkLst>
        </pc:spChg>
        <pc:spChg chg="del mod">
          <ac:chgData name="Mrs Hargreaves" userId="16d29ebe-5fd1-4f7c-a551-c4871f6cfdc9" providerId="ADAL" clId="{00612B8E-D780-4A15-B7EF-B78D0F473850}" dt="2021-12-31T19:06:46.073" v="1383" actId="478"/>
          <ac:spMkLst>
            <pc:docMk/>
            <pc:sldMk cId="0" sldId="271"/>
            <ac:spMk id="370" creationId="{00000000-0000-0000-0000-000000000000}"/>
          </ac:spMkLst>
        </pc:spChg>
        <pc:spChg chg="del mod">
          <ac:chgData name="Mrs Hargreaves" userId="16d29ebe-5fd1-4f7c-a551-c4871f6cfdc9" providerId="ADAL" clId="{00612B8E-D780-4A15-B7EF-B78D0F473850}" dt="2021-12-31T19:06:51.011" v="1385" actId="478"/>
          <ac:spMkLst>
            <pc:docMk/>
            <pc:sldMk cId="0" sldId="271"/>
            <ac:spMk id="372" creationId="{00000000-0000-0000-0000-000000000000}"/>
          </ac:spMkLst>
        </pc:spChg>
      </pc:sldChg>
      <pc:sldChg chg="addSp delSp modSp mod modAnim">
        <pc:chgData name="Mrs Hargreaves" userId="16d29ebe-5fd1-4f7c-a551-c4871f6cfdc9" providerId="ADAL" clId="{00612B8E-D780-4A15-B7EF-B78D0F473850}" dt="2021-12-31T19:10:13.307" v="1463" actId="207"/>
        <pc:sldMkLst>
          <pc:docMk/>
          <pc:sldMk cId="0" sldId="272"/>
        </pc:sldMkLst>
        <pc:spChg chg="add mod">
          <ac:chgData name="Mrs Hargreaves" userId="16d29ebe-5fd1-4f7c-a551-c4871f6cfdc9" providerId="ADAL" clId="{00612B8E-D780-4A15-B7EF-B78D0F473850}" dt="2021-12-31T19:08:04.583" v="1439" actId="20577"/>
          <ac:spMkLst>
            <pc:docMk/>
            <pc:sldMk cId="0" sldId="272"/>
            <ac:spMk id="3" creationId="{98C348D5-CC58-4591-B751-32E3E9A6C835}"/>
          </ac:spMkLst>
        </pc:spChg>
        <pc:spChg chg="del">
          <ac:chgData name="Mrs Hargreaves" userId="16d29ebe-5fd1-4f7c-a551-c4871f6cfdc9" providerId="ADAL" clId="{00612B8E-D780-4A15-B7EF-B78D0F473850}" dt="2021-12-31T19:07:46.457" v="1420" actId="478"/>
          <ac:spMkLst>
            <pc:docMk/>
            <pc:sldMk cId="0" sldId="272"/>
            <ac:spMk id="378" creationId="{00000000-0000-0000-0000-000000000000}"/>
          </ac:spMkLst>
        </pc:spChg>
        <pc:spChg chg="mod">
          <ac:chgData name="Mrs Hargreaves" userId="16d29ebe-5fd1-4f7c-a551-c4871f6cfdc9" providerId="ADAL" clId="{00612B8E-D780-4A15-B7EF-B78D0F473850}" dt="2021-12-31T19:10:13.307" v="1463" actId="207"/>
          <ac:spMkLst>
            <pc:docMk/>
            <pc:sldMk cId="0" sldId="272"/>
            <ac:spMk id="379" creationId="{00000000-0000-0000-0000-000000000000}"/>
          </ac:spMkLst>
        </pc:spChg>
        <pc:spChg chg="del mod">
          <ac:chgData name="Mrs Hargreaves" userId="16d29ebe-5fd1-4f7c-a551-c4871f6cfdc9" providerId="ADAL" clId="{00612B8E-D780-4A15-B7EF-B78D0F473850}" dt="2021-12-31T19:07:52.379" v="1422" actId="478"/>
          <ac:spMkLst>
            <pc:docMk/>
            <pc:sldMk cId="0" sldId="272"/>
            <ac:spMk id="381" creationId="{00000000-0000-0000-0000-000000000000}"/>
          </ac:spMkLst>
        </pc:spChg>
      </pc:sldChg>
      <pc:sldChg chg="addSp delSp modSp mod modAnim">
        <pc:chgData name="Mrs Hargreaves" userId="16d29ebe-5fd1-4f7c-a551-c4871f6cfdc9" providerId="ADAL" clId="{00612B8E-D780-4A15-B7EF-B78D0F473850}" dt="2021-12-31T20:44:01.535" v="2360" actId="1076"/>
        <pc:sldMkLst>
          <pc:docMk/>
          <pc:sldMk cId="0" sldId="273"/>
        </pc:sldMkLst>
        <pc:spChg chg="add mod">
          <ac:chgData name="Mrs Hargreaves" userId="16d29ebe-5fd1-4f7c-a551-c4871f6cfdc9" providerId="ADAL" clId="{00612B8E-D780-4A15-B7EF-B78D0F473850}" dt="2021-12-31T19:08:35.745" v="1457" actId="1076"/>
          <ac:spMkLst>
            <pc:docMk/>
            <pc:sldMk cId="0" sldId="273"/>
            <ac:spMk id="3" creationId="{DC43A3CC-A84F-4A47-8B90-EA8EAA8BB810}"/>
          </ac:spMkLst>
        </pc:spChg>
        <pc:spChg chg="del">
          <ac:chgData name="Mrs Hargreaves" userId="16d29ebe-5fd1-4f7c-a551-c4871f6cfdc9" providerId="ADAL" clId="{00612B8E-D780-4A15-B7EF-B78D0F473850}" dt="2021-12-31T19:08:19.267" v="1440" actId="478"/>
          <ac:spMkLst>
            <pc:docMk/>
            <pc:sldMk cId="0" sldId="273"/>
            <ac:spMk id="395" creationId="{00000000-0000-0000-0000-000000000000}"/>
          </ac:spMkLst>
        </pc:spChg>
        <pc:picChg chg="mod">
          <ac:chgData name="Mrs Hargreaves" userId="16d29ebe-5fd1-4f7c-a551-c4871f6cfdc9" providerId="ADAL" clId="{00612B8E-D780-4A15-B7EF-B78D0F473850}" dt="2021-12-31T20:44:01.535" v="2360" actId="1076"/>
          <ac:picMkLst>
            <pc:docMk/>
            <pc:sldMk cId="0" sldId="273"/>
            <ac:picMk id="393" creationId="{00000000-0000-0000-0000-000000000000}"/>
          </ac:picMkLst>
        </pc:picChg>
      </pc:sldChg>
      <pc:sldChg chg="addSp delSp modSp mod delAnim modAnim">
        <pc:chgData name="Mrs Hargreaves" userId="16d29ebe-5fd1-4f7c-a551-c4871f6cfdc9" providerId="ADAL" clId="{00612B8E-D780-4A15-B7EF-B78D0F473850}" dt="2021-12-31T20:33:41.217" v="2284" actId="20577"/>
        <pc:sldMkLst>
          <pc:docMk/>
          <pc:sldMk cId="0" sldId="274"/>
        </pc:sldMkLst>
        <pc:spChg chg="add mod">
          <ac:chgData name="Mrs Hargreaves" userId="16d29ebe-5fd1-4f7c-a551-c4871f6cfdc9" providerId="ADAL" clId="{00612B8E-D780-4A15-B7EF-B78D0F473850}" dt="2021-12-31T20:28:25.170" v="2150" actId="1076"/>
          <ac:spMkLst>
            <pc:docMk/>
            <pc:sldMk cId="0" sldId="274"/>
            <ac:spMk id="3" creationId="{5B64349F-4D3E-4F14-818F-97230452997A}"/>
          </ac:spMkLst>
        </pc:spChg>
        <pc:spChg chg="add mod">
          <ac:chgData name="Mrs Hargreaves" userId="16d29ebe-5fd1-4f7c-a551-c4871f6cfdc9" providerId="ADAL" clId="{00612B8E-D780-4A15-B7EF-B78D0F473850}" dt="2021-12-31T20:33:41.217" v="2284" actId="20577"/>
          <ac:spMkLst>
            <pc:docMk/>
            <pc:sldMk cId="0" sldId="274"/>
            <ac:spMk id="15" creationId="{FF52678E-B57C-45A4-A86B-C1E4C59547A2}"/>
          </ac:spMkLst>
        </pc:spChg>
        <pc:spChg chg="del">
          <ac:chgData name="Mrs Hargreaves" userId="16d29ebe-5fd1-4f7c-a551-c4871f6cfdc9" providerId="ADAL" clId="{00612B8E-D780-4A15-B7EF-B78D0F473850}" dt="2021-12-31T19:10:45.259" v="1465" actId="478"/>
          <ac:spMkLst>
            <pc:docMk/>
            <pc:sldMk cId="0" sldId="274"/>
            <ac:spMk id="407" creationId="{00000000-0000-0000-0000-000000000000}"/>
          </ac:spMkLst>
        </pc:spChg>
        <pc:spChg chg="del mod">
          <ac:chgData name="Mrs Hargreaves" userId="16d29ebe-5fd1-4f7c-a551-c4871f6cfdc9" providerId="ADAL" clId="{00612B8E-D780-4A15-B7EF-B78D0F473850}" dt="2021-12-31T20:29:05.584" v="2156" actId="478"/>
          <ac:spMkLst>
            <pc:docMk/>
            <pc:sldMk cId="0" sldId="274"/>
            <ac:spMk id="408" creationId="{00000000-0000-0000-0000-000000000000}"/>
          </ac:spMkLst>
        </pc:spChg>
        <pc:spChg chg="del">
          <ac:chgData name="Mrs Hargreaves" userId="16d29ebe-5fd1-4f7c-a551-c4871f6cfdc9" providerId="ADAL" clId="{00612B8E-D780-4A15-B7EF-B78D0F473850}" dt="2021-12-31T19:11:11.153" v="1485" actId="478"/>
          <ac:spMkLst>
            <pc:docMk/>
            <pc:sldMk cId="0" sldId="274"/>
            <ac:spMk id="410" creationId="{00000000-0000-0000-0000-000000000000}"/>
          </ac:spMkLst>
        </pc:spChg>
        <pc:picChg chg="add mod">
          <ac:chgData name="Mrs Hargreaves" userId="16d29ebe-5fd1-4f7c-a551-c4871f6cfdc9" providerId="ADAL" clId="{00612B8E-D780-4A15-B7EF-B78D0F473850}" dt="2021-12-31T20:28:08.966" v="2146" actId="1076"/>
          <ac:picMkLst>
            <pc:docMk/>
            <pc:sldMk cId="0" sldId="274"/>
            <ac:picMk id="5" creationId="{02F61242-82E5-42D5-998D-0AA6D506AA56}"/>
          </ac:picMkLst>
        </pc:picChg>
        <pc:picChg chg="add del mod">
          <ac:chgData name="Mrs Hargreaves" userId="16d29ebe-5fd1-4f7c-a551-c4871f6cfdc9" providerId="ADAL" clId="{00612B8E-D780-4A15-B7EF-B78D0F473850}" dt="2021-12-31T20:27:14.723" v="2139" actId="478"/>
          <ac:picMkLst>
            <pc:docMk/>
            <pc:sldMk cId="0" sldId="274"/>
            <ac:picMk id="7" creationId="{C7C1DD80-32E8-4E37-B8A7-D01E4BB6B4B6}"/>
          </ac:picMkLst>
        </pc:picChg>
        <pc:picChg chg="add del mod">
          <ac:chgData name="Mrs Hargreaves" userId="16d29ebe-5fd1-4f7c-a551-c4871f6cfdc9" providerId="ADAL" clId="{00612B8E-D780-4A15-B7EF-B78D0F473850}" dt="2021-12-31T20:27:22.599" v="2142" actId="478"/>
          <ac:picMkLst>
            <pc:docMk/>
            <pc:sldMk cId="0" sldId="274"/>
            <ac:picMk id="9" creationId="{4828FF0E-B0E1-48A8-90BB-154ECA967EFE}"/>
          </ac:picMkLst>
        </pc:picChg>
        <pc:picChg chg="add del mod">
          <ac:chgData name="Mrs Hargreaves" userId="16d29ebe-5fd1-4f7c-a551-c4871f6cfdc9" providerId="ADAL" clId="{00612B8E-D780-4A15-B7EF-B78D0F473850}" dt="2021-12-31T20:27:05.818" v="2137" actId="478"/>
          <ac:picMkLst>
            <pc:docMk/>
            <pc:sldMk cId="0" sldId="274"/>
            <ac:picMk id="11" creationId="{A7BB5E57-EA69-4103-8B4E-27E3E297AB53}"/>
          </ac:picMkLst>
        </pc:picChg>
        <pc:picChg chg="add del mod">
          <ac:chgData name="Mrs Hargreaves" userId="16d29ebe-5fd1-4f7c-a551-c4871f6cfdc9" providerId="ADAL" clId="{00612B8E-D780-4A15-B7EF-B78D0F473850}" dt="2021-12-31T20:27:25.760" v="2143" actId="478"/>
          <ac:picMkLst>
            <pc:docMk/>
            <pc:sldMk cId="0" sldId="274"/>
            <ac:picMk id="13" creationId="{53DC2911-199C-4267-B193-49C9333DDC99}"/>
          </ac:picMkLst>
        </pc:picChg>
        <pc:picChg chg="del">
          <ac:chgData name="Mrs Hargreaves" userId="16d29ebe-5fd1-4f7c-a551-c4871f6cfdc9" providerId="ADAL" clId="{00612B8E-D780-4A15-B7EF-B78D0F473850}" dt="2021-12-31T20:27:34.844" v="2145" actId="478"/>
          <ac:picMkLst>
            <pc:docMk/>
            <pc:sldMk cId="0" sldId="274"/>
            <ac:picMk id="409" creationId="{00000000-0000-0000-0000-000000000000}"/>
          </ac:picMkLst>
        </pc:picChg>
      </pc:sldChg>
      <pc:sldChg chg="addSp delSp modSp mod delAnim modAnim modNotesTx">
        <pc:chgData name="Mrs Hargreaves" userId="16d29ebe-5fd1-4f7c-a551-c4871f6cfdc9" providerId="ADAL" clId="{00612B8E-D780-4A15-B7EF-B78D0F473850}" dt="2021-12-31T22:56:00.059" v="3837"/>
        <pc:sldMkLst>
          <pc:docMk/>
          <pc:sldMk cId="0" sldId="275"/>
        </pc:sldMkLst>
        <pc:spChg chg="add mod">
          <ac:chgData name="Mrs Hargreaves" userId="16d29ebe-5fd1-4f7c-a551-c4871f6cfdc9" providerId="ADAL" clId="{00612B8E-D780-4A15-B7EF-B78D0F473850}" dt="2021-12-31T22:54:33.262" v="3799" actId="1076"/>
          <ac:spMkLst>
            <pc:docMk/>
            <pc:sldMk cId="0" sldId="275"/>
            <ac:spMk id="8" creationId="{EE89BB22-EB31-4F4C-87FB-D1E0177055A3}"/>
          </ac:spMkLst>
        </pc:spChg>
        <pc:spChg chg="add mod">
          <ac:chgData name="Mrs Hargreaves" userId="16d29ebe-5fd1-4f7c-a551-c4871f6cfdc9" providerId="ADAL" clId="{00612B8E-D780-4A15-B7EF-B78D0F473850}" dt="2021-12-31T22:55:06.807" v="3826" actId="255"/>
          <ac:spMkLst>
            <pc:docMk/>
            <pc:sldMk cId="0" sldId="275"/>
            <ac:spMk id="10" creationId="{3E818FFE-1BF3-44B9-8D6F-6F77F785FDC9}"/>
          </ac:spMkLst>
        </pc:spChg>
        <pc:spChg chg="add mod">
          <ac:chgData name="Mrs Hargreaves" userId="16d29ebe-5fd1-4f7c-a551-c4871f6cfdc9" providerId="ADAL" clId="{00612B8E-D780-4A15-B7EF-B78D0F473850}" dt="2021-12-31T22:55:25.636" v="3829" actId="255"/>
          <ac:spMkLst>
            <pc:docMk/>
            <pc:sldMk cId="0" sldId="275"/>
            <ac:spMk id="12" creationId="{2AE0E2EB-DC45-4D2A-8C25-D41A93743721}"/>
          </ac:spMkLst>
        </pc:spChg>
        <pc:spChg chg="mod">
          <ac:chgData name="Mrs Hargreaves" userId="16d29ebe-5fd1-4f7c-a551-c4871f6cfdc9" providerId="ADAL" clId="{00612B8E-D780-4A15-B7EF-B78D0F473850}" dt="2021-12-31T22:54:17.468" v="3796" actId="13926"/>
          <ac:spMkLst>
            <pc:docMk/>
            <pc:sldMk cId="0" sldId="275"/>
            <ac:spMk id="416" creationId="{00000000-0000-0000-0000-000000000000}"/>
          </ac:spMkLst>
        </pc:spChg>
        <pc:spChg chg="del">
          <ac:chgData name="Mrs Hargreaves" userId="16d29ebe-5fd1-4f7c-a551-c4871f6cfdc9" providerId="ADAL" clId="{00612B8E-D780-4A15-B7EF-B78D0F473850}" dt="2021-12-31T22:48:44.215" v="3654" actId="478"/>
          <ac:spMkLst>
            <pc:docMk/>
            <pc:sldMk cId="0" sldId="275"/>
            <ac:spMk id="418" creationId="{00000000-0000-0000-0000-000000000000}"/>
          </ac:spMkLst>
        </pc:spChg>
        <pc:spChg chg="del mod">
          <ac:chgData name="Mrs Hargreaves" userId="16d29ebe-5fd1-4f7c-a551-c4871f6cfdc9" providerId="ADAL" clId="{00612B8E-D780-4A15-B7EF-B78D0F473850}" dt="2021-12-31T22:48:38.921" v="3653" actId="478"/>
          <ac:spMkLst>
            <pc:docMk/>
            <pc:sldMk cId="0" sldId="275"/>
            <ac:spMk id="419" creationId="{00000000-0000-0000-0000-000000000000}"/>
          </ac:spMkLst>
        </pc:spChg>
      </pc:sldChg>
      <pc:sldChg chg="addSp modSp mod ord modAnim">
        <pc:chgData name="Mrs Hargreaves" userId="16d29ebe-5fd1-4f7c-a551-c4871f6cfdc9" providerId="ADAL" clId="{00612B8E-D780-4A15-B7EF-B78D0F473850}" dt="2021-12-31T20:48:53.832" v="2363"/>
        <pc:sldMkLst>
          <pc:docMk/>
          <pc:sldMk cId="0" sldId="276"/>
        </pc:sldMkLst>
        <pc:spChg chg="add mod">
          <ac:chgData name="Mrs Hargreaves" userId="16d29ebe-5fd1-4f7c-a551-c4871f6cfdc9" providerId="ADAL" clId="{00612B8E-D780-4A15-B7EF-B78D0F473850}" dt="2021-12-31T20:36:43.399" v="2325" actId="1076"/>
          <ac:spMkLst>
            <pc:docMk/>
            <pc:sldMk cId="0" sldId="276"/>
            <ac:spMk id="2" creationId="{8BEB75D2-0FF6-44DF-8267-D1DBC7D72398}"/>
          </ac:spMkLst>
        </pc:spChg>
      </pc:sldChg>
      <pc:sldChg chg="addSp delSp modSp add del mod ord delAnim modAnim">
        <pc:chgData name="Mrs Hargreaves" userId="16d29ebe-5fd1-4f7c-a551-c4871f6cfdc9" providerId="ADAL" clId="{00612B8E-D780-4A15-B7EF-B78D0F473850}" dt="2021-12-31T22:59:35.739" v="3856"/>
        <pc:sldMkLst>
          <pc:docMk/>
          <pc:sldMk cId="0" sldId="277"/>
        </pc:sldMkLst>
        <pc:spChg chg="add mod">
          <ac:chgData name="Mrs Hargreaves" userId="16d29ebe-5fd1-4f7c-a551-c4871f6cfdc9" providerId="ADAL" clId="{00612B8E-D780-4A15-B7EF-B78D0F473850}" dt="2021-12-31T22:09:39.194" v="2978" actId="13926"/>
          <ac:spMkLst>
            <pc:docMk/>
            <pc:sldMk cId="0" sldId="277"/>
            <ac:spMk id="3" creationId="{4B6FE15B-B669-4FF2-BDB6-01D3F1EB4A57}"/>
          </ac:spMkLst>
        </pc:spChg>
        <pc:spChg chg="add mod">
          <ac:chgData name="Mrs Hargreaves" userId="16d29ebe-5fd1-4f7c-a551-c4871f6cfdc9" providerId="ADAL" clId="{00612B8E-D780-4A15-B7EF-B78D0F473850}" dt="2021-12-31T22:08:18.246" v="2885" actId="1076"/>
          <ac:spMkLst>
            <pc:docMk/>
            <pc:sldMk cId="0" sldId="277"/>
            <ac:spMk id="4" creationId="{8CBD19D9-38D0-499A-AC7B-DD371B6BC595}"/>
          </ac:spMkLst>
        </pc:spChg>
        <pc:spChg chg="add del">
          <ac:chgData name="Mrs Hargreaves" userId="16d29ebe-5fd1-4f7c-a551-c4871f6cfdc9" providerId="ADAL" clId="{00612B8E-D780-4A15-B7EF-B78D0F473850}" dt="2021-12-31T22:04:08.345" v="2789" actId="478"/>
          <ac:spMkLst>
            <pc:docMk/>
            <pc:sldMk cId="0" sldId="277"/>
            <ac:spMk id="5" creationId="{817500D1-D6C3-4D82-A0A7-5F66C2C4440C}"/>
          </ac:spMkLst>
        </pc:spChg>
        <pc:spChg chg="add del">
          <ac:chgData name="Mrs Hargreaves" userId="16d29ebe-5fd1-4f7c-a551-c4871f6cfdc9" providerId="ADAL" clId="{00612B8E-D780-4A15-B7EF-B78D0F473850}" dt="2021-12-31T22:04:04.569" v="2787" actId="478"/>
          <ac:spMkLst>
            <pc:docMk/>
            <pc:sldMk cId="0" sldId="277"/>
            <ac:spMk id="6" creationId="{F25DCE58-C900-4C2B-9E4F-CC6EA9CFBA4C}"/>
          </ac:spMkLst>
        </pc:spChg>
        <pc:spChg chg="add del">
          <ac:chgData name="Mrs Hargreaves" userId="16d29ebe-5fd1-4f7c-a551-c4871f6cfdc9" providerId="ADAL" clId="{00612B8E-D780-4A15-B7EF-B78D0F473850}" dt="2021-12-31T22:04:06.527" v="2788" actId="478"/>
          <ac:spMkLst>
            <pc:docMk/>
            <pc:sldMk cId="0" sldId="277"/>
            <ac:spMk id="7" creationId="{1AA9CEC8-B3FF-403E-8198-FD7D1F03322D}"/>
          </ac:spMkLst>
        </pc:spChg>
        <pc:spChg chg="add del mod">
          <ac:chgData name="Mrs Hargreaves" userId="16d29ebe-5fd1-4f7c-a551-c4871f6cfdc9" providerId="ADAL" clId="{00612B8E-D780-4A15-B7EF-B78D0F473850}" dt="2021-12-31T22:07:54.018" v="2880" actId="478"/>
          <ac:spMkLst>
            <pc:docMk/>
            <pc:sldMk cId="0" sldId="277"/>
            <ac:spMk id="8" creationId="{DC58D577-B319-4828-A58B-23D9CDEDB57F}"/>
          </ac:spMkLst>
        </pc:spChg>
        <pc:spChg chg="add mod">
          <ac:chgData name="Mrs Hargreaves" userId="16d29ebe-5fd1-4f7c-a551-c4871f6cfdc9" providerId="ADAL" clId="{00612B8E-D780-4A15-B7EF-B78D0F473850}" dt="2021-12-31T22:09:25.869" v="2976" actId="1076"/>
          <ac:spMkLst>
            <pc:docMk/>
            <pc:sldMk cId="0" sldId="277"/>
            <ac:spMk id="9" creationId="{EC5104D1-BB58-414F-A287-9F4C2E3664DB}"/>
          </ac:spMkLst>
        </pc:spChg>
        <pc:spChg chg="add del mod">
          <ac:chgData name="Mrs Hargreaves" userId="16d29ebe-5fd1-4f7c-a551-c4871f6cfdc9" providerId="ADAL" clId="{00612B8E-D780-4A15-B7EF-B78D0F473850}" dt="2021-12-31T22:03:07.960" v="2780" actId="478"/>
          <ac:spMkLst>
            <pc:docMk/>
            <pc:sldMk cId="0" sldId="277"/>
            <ac:spMk id="10" creationId="{5429B85E-5CBE-4D38-A479-C3F85C87F237}"/>
          </ac:spMkLst>
        </pc:spChg>
        <pc:spChg chg="add del mod">
          <ac:chgData name="Mrs Hargreaves" userId="16d29ebe-5fd1-4f7c-a551-c4871f6cfdc9" providerId="ADAL" clId="{00612B8E-D780-4A15-B7EF-B78D0F473850}" dt="2021-12-31T22:07:48.005" v="2879" actId="478"/>
          <ac:spMkLst>
            <pc:docMk/>
            <pc:sldMk cId="0" sldId="277"/>
            <ac:spMk id="12" creationId="{A9FA21E1-E243-4719-8DF0-1184DC82EEDA}"/>
          </ac:spMkLst>
        </pc:spChg>
        <pc:spChg chg="add mod">
          <ac:chgData name="Mrs Hargreaves" userId="16d29ebe-5fd1-4f7c-a551-c4871f6cfdc9" providerId="ADAL" clId="{00612B8E-D780-4A15-B7EF-B78D0F473850}" dt="2021-12-31T22:15:11.019" v="3061" actId="20577"/>
          <ac:spMkLst>
            <pc:docMk/>
            <pc:sldMk cId="0" sldId="277"/>
            <ac:spMk id="13" creationId="{20F78B58-6A90-4FE9-BF4C-55D622786950}"/>
          </ac:spMkLst>
        </pc:spChg>
        <pc:spChg chg="add mod">
          <ac:chgData name="Mrs Hargreaves" userId="16d29ebe-5fd1-4f7c-a551-c4871f6cfdc9" providerId="ADAL" clId="{00612B8E-D780-4A15-B7EF-B78D0F473850}" dt="2021-12-31T22:06:20.419" v="2812" actId="164"/>
          <ac:spMkLst>
            <pc:docMk/>
            <pc:sldMk cId="0" sldId="277"/>
            <ac:spMk id="15" creationId="{5552D7D4-A1B4-4008-AD2E-14638957DA83}"/>
          </ac:spMkLst>
        </pc:spChg>
        <pc:spChg chg="add mod">
          <ac:chgData name="Mrs Hargreaves" userId="16d29ebe-5fd1-4f7c-a551-c4871f6cfdc9" providerId="ADAL" clId="{00612B8E-D780-4A15-B7EF-B78D0F473850}" dt="2021-12-31T22:06:20.419" v="2812" actId="164"/>
          <ac:spMkLst>
            <pc:docMk/>
            <pc:sldMk cId="0" sldId="277"/>
            <ac:spMk id="16" creationId="{0FAD81D8-7C09-4B4A-9227-ACBF551A13E3}"/>
          </ac:spMkLst>
        </pc:spChg>
        <pc:spChg chg="add mod">
          <ac:chgData name="Mrs Hargreaves" userId="16d29ebe-5fd1-4f7c-a551-c4871f6cfdc9" providerId="ADAL" clId="{00612B8E-D780-4A15-B7EF-B78D0F473850}" dt="2021-12-31T22:59:28.534" v="3855"/>
          <ac:spMkLst>
            <pc:docMk/>
            <pc:sldMk cId="0" sldId="277"/>
            <ac:spMk id="20" creationId="{7A9F74B6-D477-42E5-BD17-3AFBA4C658E9}"/>
          </ac:spMkLst>
        </pc:spChg>
        <pc:spChg chg="add">
          <ac:chgData name="Mrs Hargreaves" userId="16d29ebe-5fd1-4f7c-a551-c4871f6cfdc9" providerId="ADAL" clId="{00612B8E-D780-4A15-B7EF-B78D0F473850}" dt="2021-12-31T22:15:50.455" v="3063" actId="22"/>
          <ac:spMkLst>
            <pc:docMk/>
            <pc:sldMk cId="0" sldId="277"/>
            <ac:spMk id="22" creationId="{70915655-9370-4AC3-8259-A3E0EA7AAC7A}"/>
          </ac:spMkLst>
        </pc:spChg>
        <pc:spChg chg="del">
          <ac:chgData name="Mrs Hargreaves" userId="16d29ebe-5fd1-4f7c-a551-c4871f6cfdc9" providerId="ADAL" clId="{00612B8E-D780-4A15-B7EF-B78D0F473850}" dt="2021-12-31T21:43:32.202" v="2688" actId="478"/>
          <ac:spMkLst>
            <pc:docMk/>
            <pc:sldMk cId="0" sldId="277"/>
            <ac:spMk id="436" creationId="{00000000-0000-0000-0000-000000000000}"/>
          </ac:spMkLst>
        </pc:spChg>
        <pc:spChg chg="del">
          <ac:chgData name="Mrs Hargreaves" userId="16d29ebe-5fd1-4f7c-a551-c4871f6cfdc9" providerId="ADAL" clId="{00612B8E-D780-4A15-B7EF-B78D0F473850}" dt="2021-12-31T22:10:50.275" v="2992" actId="478"/>
          <ac:spMkLst>
            <pc:docMk/>
            <pc:sldMk cId="0" sldId="277"/>
            <ac:spMk id="438" creationId="{00000000-0000-0000-0000-000000000000}"/>
          </ac:spMkLst>
        </pc:spChg>
        <pc:spChg chg="del mod">
          <ac:chgData name="Mrs Hargreaves" userId="16d29ebe-5fd1-4f7c-a551-c4871f6cfdc9" providerId="ADAL" clId="{00612B8E-D780-4A15-B7EF-B78D0F473850}" dt="2021-12-31T21:59:29.603" v="2751" actId="478"/>
          <ac:spMkLst>
            <pc:docMk/>
            <pc:sldMk cId="0" sldId="277"/>
            <ac:spMk id="439" creationId="{00000000-0000-0000-0000-000000000000}"/>
          </ac:spMkLst>
        </pc:spChg>
        <pc:grpChg chg="add mod">
          <ac:chgData name="Mrs Hargreaves" userId="16d29ebe-5fd1-4f7c-a551-c4871f6cfdc9" providerId="ADAL" clId="{00612B8E-D780-4A15-B7EF-B78D0F473850}" dt="2021-12-31T22:06:20.419" v="2812" actId="164"/>
          <ac:grpSpMkLst>
            <pc:docMk/>
            <pc:sldMk cId="0" sldId="277"/>
            <ac:grpSpMk id="11" creationId="{CE45F9D4-AEAE-41A8-891F-C6EE024DB74A}"/>
          </ac:grpSpMkLst>
        </pc:grpChg>
        <pc:picChg chg="add del mod">
          <ac:chgData name="Mrs Hargreaves" userId="16d29ebe-5fd1-4f7c-a551-c4871f6cfdc9" providerId="ADAL" clId="{00612B8E-D780-4A15-B7EF-B78D0F473850}" dt="2021-12-31T21:46:40.103" v="2747" actId="478"/>
          <ac:picMkLst>
            <pc:docMk/>
            <pc:sldMk cId="0" sldId="277"/>
            <ac:picMk id="5" creationId="{AF2235C4-D829-4E64-97A8-756DE6892569}"/>
          </ac:picMkLst>
        </pc:picChg>
        <pc:picChg chg="del">
          <ac:chgData name="Mrs Hargreaves" userId="16d29ebe-5fd1-4f7c-a551-c4871f6cfdc9" providerId="ADAL" clId="{00612B8E-D780-4A15-B7EF-B78D0F473850}" dt="2021-12-31T22:58:40.289" v="3851" actId="478"/>
          <ac:picMkLst>
            <pc:docMk/>
            <pc:sldMk cId="0" sldId="277"/>
            <ac:picMk id="437" creationId="{00000000-0000-0000-0000-000000000000}"/>
          </ac:picMkLst>
        </pc:picChg>
        <pc:picChg chg="add mod">
          <ac:chgData name="Mrs Hargreaves" userId="16d29ebe-5fd1-4f7c-a551-c4871f6cfdc9" providerId="ADAL" clId="{00612B8E-D780-4A15-B7EF-B78D0F473850}" dt="2021-12-31T22:09:15.583" v="2974" actId="1076"/>
          <ac:picMkLst>
            <pc:docMk/>
            <pc:sldMk cId="0" sldId="277"/>
            <ac:picMk id="1026" creationId="{98C06C3A-8AAC-4D01-BDCA-C16BE4DF24A6}"/>
          </ac:picMkLst>
        </pc:picChg>
      </pc:sldChg>
      <pc:sldChg chg="del">
        <pc:chgData name="Mrs Hargreaves" userId="16d29ebe-5fd1-4f7c-a551-c4871f6cfdc9" providerId="ADAL" clId="{00612B8E-D780-4A15-B7EF-B78D0F473850}" dt="2021-12-31T21:44:00.168" v="2709" actId="47"/>
        <pc:sldMkLst>
          <pc:docMk/>
          <pc:sldMk cId="0" sldId="278"/>
        </pc:sldMkLst>
      </pc:sldChg>
      <pc:sldChg chg="modSp mod ord">
        <pc:chgData name="Mrs Hargreaves" userId="16d29ebe-5fd1-4f7c-a551-c4871f6cfdc9" providerId="ADAL" clId="{00612B8E-D780-4A15-B7EF-B78D0F473850}" dt="2021-12-31T22:48:25.064" v="3652" actId="207"/>
        <pc:sldMkLst>
          <pc:docMk/>
          <pc:sldMk cId="0" sldId="279"/>
        </pc:sldMkLst>
        <pc:spChg chg="mod">
          <ac:chgData name="Mrs Hargreaves" userId="16d29ebe-5fd1-4f7c-a551-c4871f6cfdc9" providerId="ADAL" clId="{00612B8E-D780-4A15-B7EF-B78D0F473850}" dt="2021-12-31T22:48:25.064" v="3652" actId="207"/>
          <ac:spMkLst>
            <pc:docMk/>
            <pc:sldMk cId="0" sldId="279"/>
            <ac:spMk id="456" creationId="{00000000-0000-0000-0000-000000000000}"/>
          </ac:spMkLst>
        </pc:spChg>
        <pc:spChg chg="mod">
          <ac:chgData name="Mrs Hargreaves" userId="16d29ebe-5fd1-4f7c-a551-c4871f6cfdc9" providerId="ADAL" clId="{00612B8E-D780-4A15-B7EF-B78D0F473850}" dt="2021-12-31T20:57:23.091" v="2423" actId="122"/>
          <ac:spMkLst>
            <pc:docMk/>
            <pc:sldMk cId="0" sldId="279"/>
            <ac:spMk id="459" creationId="{00000000-0000-0000-0000-000000000000}"/>
          </ac:spMkLst>
        </pc:spChg>
        <pc:spChg chg="mod">
          <ac:chgData name="Mrs Hargreaves" userId="16d29ebe-5fd1-4f7c-a551-c4871f6cfdc9" providerId="ADAL" clId="{00612B8E-D780-4A15-B7EF-B78D0F473850}" dt="2021-12-31T20:57:25.911" v="2424" actId="122"/>
          <ac:spMkLst>
            <pc:docMk/>
            <pc:sldMk cId="0" sldId="279"/>
            <ac:spMk id="460" creationId="{00000000-0000-0000-0000-000000000000}"/>
          </ac:spMkLst>
        </pc:spChg>
        <pc:spChg chg="mod">
          <ac:chgData name="Mrs Hargreaves" userId="16d29ebe-5fd1-4f7c-a551-c4871f6cfdc9" providerId="ADAL" clId="{00612B8E-D780-4A15-B7EF-B78D0F473850}" dt="2021-12-31T20:57:32.582" v="2425" actId="122"/>
          <ac:spMkLst>
            <pc:docMk/>
            <pc:sldMk cId="0" sldId="279"/>
            <ac:spMk id="461" creationId="{00000000-0000-0000-0000-000000000000}"/>
          </ac:spMkLst>
        </pc:spChg>
      </pc:sldChg>
      <pc:sldChg chg="delSp modSp mod ord modAnim">
        <pc:chgData name="Mrs Hargreaves" userId="16d29ebe-5fd1-4f7c-a551-c4871f6cfdc9" providerId="ADAL" clId="{00612B8E-D780-4A15-B7EF-B78D0F473850}" dt="2021-12-31T22:40:30.582" v="3554" actId="113"/>
        <pc:sldMkLst>
          <pc:docMk/>
          <pc:sldMk cId="0" sldId="280"/>
        </pc:sldMkLst>
        <pc:spChg chg="mod">
          <ac:chgData name="Mrs Hargreaves" userId="16d29ebe-5fd1-4f7c-a551-c4871f6cfdc9" providerId="ADAL" clId="{00612B8E-D780-4A15-B7EF-B78D0F473850}" dt="2021-12-31T22:40:18.006" v="3552" actId="20577"/>
          <ac:spMkLst>
            <pc:docMk/>
            <pc:sldMk cId="0" sldId="280"/>
            <ac:spMk id="467" creationId="{00000000-0000-0000-0000-000000000000}"/>
          </ac:spMkLst>
        </pc:spChg>
        <pc:spChg chg="del">
          <ac:chgData name="Mrs Hargreaves" userId="16d29ebe-5fd1-4f7c-a551-c4871f6cfdc9" providerId="ADAL" clId="{00612B8E-D780-4A15-B7EF-B78D0F473850}" dt="2021-12-31T21:44:42.950" v="2725" actId="478"/>
          <ac:spMkLst>
            <pc:docMk/>
            <pc:sldMk cId="0" sldId="280"/>
            <ac:spMk id="469" creationId="{00000000-0000-0000-0000-000000000000}"/>
          </ac:spMkLst>
        </pc:spChg>
        <pc:spChg chg="mod">
          <ac:chgData name="Mrs Hargreaves" userId="16d29ebe-5fd1-4f7c-a551-c4871f6cfdc9" providerId="ADAL" clId="{00612B8E-D780-4A15-B7EF-B78D0F473850}" dt="2021-12-31T22:40:30.582" v="3554" actId="113"/>
          <ac:spMkLst>
            <pc:docMk/>
            <pc:sldMk cId="0" sldId="280"/>
            <ac:spMk id="470" creationId="{00000000-0000-0000-0000-000000000000}"/>
          </ac:spMkLst>
        </pc:spChg>
      </pc:sldChg>
      <pc:sldChg chg="addSp delSp modSp mod ord setBg modAnim">
        <pc:chgData name="Mrs Hargreaves" userId="16d29ebe-5fd1-4f7c-a551-c4871f6cfdc9" providerId="ADAL" clId="{00612B8E-D780-4A15-B7EF-B78D0F473850}" dt="2021-12-31T19:05:52.748" v="1373"/>
        <pc:sldMkLst>
          <pc:docMk/>
          <pc:sldMk cId="0" sldId="281"/>
        </pc:sldMkLst>
        <pc:spChg chg="add mod">
          <ac:chgData name="Mrs Hargreaves" userId="16d29ebe-5fd1-4f7c-a551-c4871f6cfdc9" providerId="ADAL" clId="{00612B8E-D780-4A15-B7EF-B78D0F473850}" dt="2021-12-31T14:45:11.502" v="1363" actId="14100"/>
          <ac:spMkLst>
            <pc:docMk/>
            <pc:sldMk cId="0" sldId="281"/>
            <ac:spMk id="3" creationId="{44F116C9-6066-4C84-A02F-649FE7984F32}"/>
          </ac:spMkLst>
        </pc:spChg>
        <pc:spChg chg="add">
          <ac:chgData name="Mrs Hargreaves" userId="16d29ebe-5fd1-4f7c-a551-c4871f6cfdc9" providerId="ADAL" clId="{00612B8E-D780-4A15-B7EF-B78D0F473850}" dt="2021-12-31T14:44:27.097" v="1355" actId="26606"/>
          <ac:spMkLst>
            <pc:docMk/>
            <pc:sldMk cId="0" sldId="281"/>
            <ac:spMk id="99" creationId="{AA330523-F25B-4007-B3E5-ABB5637D160A}"/>
          </ac:spMkLst>
        </pc:spChg>
        <pc:spChg chg="del">
          <ac:chgData name="Mrs Hargreaves" userId="16d29ebe-5fd1-4f7c-a551-c4871f6cfdc9" providerId="ADAL" clId="{00612B8E-D780-4A15-B7EF-B78D0F473850}" dt="2021-12-31T14:26:04.961" v="1309" actId="478"/>
          <ac:spMkLst>
            <pc:docMk/>
            <pc:sldMk cId="0" sldId="281"/>
            <ac:spMk id="475" creationId="{00000000-0000-0000-0000-000000000000}"/>
          </ac:spMkLst>
        </pc:spChg>
        <pc:spChg chg="mod ord">
          <ac:chgData name="Mrs Hargreaves" userId="16d29ebe-5fd1-4f7c-a551-c4871f6cfdc9" providerId="ADAL" clId="{00612B8E-D780-4A15-B7EF-B78D0F473850}" dt="2021-12-31T14:45:46.757" v="1371" actId="14100"/>
          <ac:spMkLst>
            <pc:docMk/>
            <pc:sldMk cId="0" sldId="281"/>
            <ac:spMk id="476" creationId="{00000000-0000-0000-0000-000000000000}"/>
          </ac:spMkLst>
        </pc:spChg>
        <pc:spChg chg="del mod ord">
          <ac:chgData name="Mrs Hargreaves" userId="16d29ebe-5fd1-4f7c-a551-c4871f6cfdc9" providerId="ADAL" clId="{00612B8E-D780-4A15-B7EF-B78D0F473850}" dt="2021-12-31T14:45:21.724" v="1366" actId="478"/>
          <ac:spMkLst>
            <pc:docMk/>
            <pc:sldMk cId="0" sldId="281"/>
            <ac:spMk id="478" creationId="{00000000-0000-0000-0000-000000000000}"/>
          </ac:spMkLst>
        </pc:spChg>
        <pc:picChg chg="add mod">
          <ac:chgData name="Mrs Hargreaves" userId="16d29ebe-5fd1-4f7c-a551-c4871f6cfdc9" providerId="ADAL" clId="{00612B8E-D780-4A15-B7EF-B78D0F473850}" dt="2021-12-31T14:44:59.299" v="1360" actId="1076"/>
          <ac:picMkLst>
            <pc:docMk/>
            <pc:sldMk cId="0" sldId="281"/>
            <ac:picMk id="4" creationId="{199618A3-0E80-4CFF-A725-798D0A132012}"/>
          </ac:picMkLst>
        </pc:picChg>
        <pc:picChg chg="del">
          <ac:chgData name="Mrs Hargreaves" userId="16d29ebe-5fd1-4f7c-a551-c4871f6cfdc9" providerId="ADAL" clId="{00612B8E-D780-4A15-B7EF-B78D0F473850}" dt="2021-12-31T14:44:20.252" v="1354" actId="478"/>
          <ac:picMkLst>
            <pc:docMk/>
            <pc:sldMk cId="0" sldId="281"/>
            <ac:picMk id="477" creationId="{00000000-0000-0000-0000-000000000000}"/>
          </ac:picMkLst>
        </pc:picChg>
      </pc:sldChg>
      <pc:sldChg chg="addSp delSp modSp mod ord setBg setClrOvrMap">
        <pc:chgData name="Mrs Hargreaves" userId="16d29ebe-5fd1-4f7c-a551-c4871f6cfdc9" providerId="ADAL" clId="{00612B8E-D780-4A15-B7EF-B78D0F473850}" dt="2021-12-31T20:51:49.230" v="2381" actId="1076"/>
        <pc:sldMkLst>
          <pc:docMk/>
          <pc:sldMk cId="0" sldId="282"/>
        </pc:sldMkLst>
        <pc:spChg chg="add mod">
          <ac:chgData name="Mrs Hargreaves" userId="16d29ebe-5fd1-4f7c-a551-c4871f6cfdc9" providerId="ADAL" clId="{00612B8E-D780-4A15-B7EF-B78D0F473850}" dt="2021-12-31T20:51:00.292" v="2369" actId="26606"/>
          <ac:spMkLst>
            <pc:docMk/>
            <pc:sldMk cId="0" sldId="282"/>
            <ac:spMk id="3" creationId="{C84B28DB-21EB-47C5-8478-9843491633A6}"/>
          </ac:spMkLst>
        </pc:spChg>
        <pc:spChg chg="add mod">
          <ac:chgData name="Mrs Hargreaves" userId="16d29ebe-5fd1-4f7c-a551-c4871f6cfdc9" providerId="ADAL" clId="{00612B8E-D780-4A15-B7EF-B78D0F473850}" dt="2021-12-31T20:51:49.230" v="2381" actId="1076"/>
          <ac:spMkLst>
            <pc:docMk/>
            <pc:sldMk cId="0" sldId="282"/>
            <ac:spMk id="5" creationId="{682B50D5-44FE-423B-B90E-8CA860A75286}"/>
          </ac:spMkLst>
        </pc:spChg>
        <pc:spChg chg="add del">
          <ac:chgData name="Mrs Hargreaves" userId="16d29ebe-5fd1-4f7c-a551-c4871f6cfdc9" providerId="ADAL" clId="{00612B8E-D780-4A15-B7EF-B78D0F473850}" dt="2021-12-31T20:51:00.292" v="2369" actId="26606"/>
          <ac:spMkLst>
            <pc:docMk/>
            <pc:sldMk cId="0" sldId="282"/>
            <ac:spMk id="120" creationId="{D94A7024-D948-494D-8920-BBA2DA07D15B}"/>
          </ac:spMkLst>
        </pc:spChg>
        <pc:spChg chg="add">
          <ac:chgData name="Mrs Hargreaves" userId="16d29ebe-5fd1-4f7c-a551-c4871f6cfdc9" providerId="ADAL" clId="{00612B8E-D780-4A15-B7EF-B78D0F473850}" dt="2021-12-31T20:51:00.292" v="2369" actId="26606"/>
          <ac:spMkLst>
            <pc:docMk/>
            <pc:sldMk cId="0" sldId="282"/>
            <ac:spMk id="131" creationId="{9F4444CE-BC8D-4D61-B303-4C05614E62AB}"/>
          </ac:spMkLst>
        </pc:spChg>
        <pc:spChg chg="add">
          <ac:chgData name="Mrs Hargreaves" userId="16d29ebe-5fd1-4f7c-a551-c4871f6cfdc9" providerId="ADAL" clId="{00612B8E-D780-4A15-B7EF-B78D0F473850}" dt="2021-12-31T20:51:00.292" v="2369" actId="26606"/>
          <ac:spMkLst>
            <pc:docMk/>
            <pc:sldMk cId="0" sldId="282"/>
            <ac:spMk id="133" creationId="{62423CA5-E2E1-4789-B759-9906C1C94063}"/>
          </ac:spMkLst>
        </pc:spChg>
        <pc:spChg chg="add">
          <ac:chgData name="Mrs Hargreaves" userId="16d29ebe-5fd1-4f7c-a551-c4871f6cfdc9" providerId="ADAL" clId="{00612B8E-D780-4A15-B7EF-B78D0F473850}" dt="2021-12-31T20:51:00.292" v="2369" actId="26606"/>
          <ac:spMkLst>
            <pc:docMk/>
            <pc:sldMk cId="0" sldId="282"/>
            <ac:spMk id="135" creationId="{73772B81-181F-48B7-8826-4D9686D15DF5}"/>
          </ac:spMkLst>
        </pc:spChg>
        <pc:spChg chg="add">
          <ac:chgData name="Mrs Hargreaves" userId="16d29ebe-5fd1-4f7c-a551-c4871f6cfdc9" providerId="ADAL" clId="{00612B8E-D780-4A15-B7EF-B78D0F473850}" dt="2021-12-31T20:51:00.292" v="2369" actId="26606"/>
          <ac:spMkLst>
            <pc:docMk/>
            <pc:sldMk cId="0" sldId="282"/>
            <ac:spMk id="137" creationId="{B2205F6E-03C6-4E92-877C-E2482F6599AA}"/>
          </ac:spMkLst>
        </pc:spChg>
        <pc:spChg chg="del">
          <ac:chgData name="Mrs Hargreaves" userId="16d29ebe-5fd1-4f7c-a551-c4871f6cfdc9" providerId="ADAL" clId="{00612B8E-D780-4A15-B7EF-B78D0F473850}" dt="2021-12-31T14:24:31.140" v="1273" actId="478"/>
          <ac:spMkLst>
            <pc:docMk/>
            <pc:sldMk cId="0" sldId="282"/>
            <ac:spMk id="483" creationId="{00000000-0000-0000-0000-000000000000}"/>
          </ac:spMkLst>
        </pc:spChg>
        <pc:spChg chg="del">
          <ac:chgData name="Mrs Hargreaves" userId="16d29ebe-5fd1-4f7c-a551-c4871f6cfdc9" providerId="ADAL" clId="{00612B8E-D780-4A15-B7EF-B78D0F473850}" dt="2021-12-31T14:24:37.400" v="1274" actId="478"/>
          <ac:spMkLst>
            <pc:docMk/>
            <pc:sldMk cId="0" sldId="282"/>
            <ac:spMk id="484" creationId="{00000000-0000-0000-0000-000000000000}"/>
          </ac:spMkLst>
        </pc:spChg>
        <pc:spChg chg="del mod ord">
          <ac:chgData name="Mrs Hargreaves" userId="16d29ebe-5fd1-4f7c-a551-c4871f6cfdc9" providerId="ADAL" clId="{00612B8E-D780-4A15-B7EF-B78D0F473850}" dt="2021-12-31T20:51:31.186" v="2374" actId="478"/>
          <ac:spMkLst>
            <pc:docMk/>
            <pc:sldMk cId="0" sldId="282"/>
            <ac:spMk id="486" creationId="{00000000-0000-0000-0000-000000000000}"/>
          </ac:spMkLst>
        </pc:spChg>
        <pc:grpChg chg="add del">
          <ac:chgData name="Mrs Hargreaves" userId="16d29ebe-5fd1-4f7c-a551-c4871f6cfdc9" providerId="ADAL" clId="{00612B8E-D780-4A15-B7EF-B78D0F473850}" dt="2021-12-31T20:51:00.292" v="2369" actId="26606"/>
          <ac:grpSpMkLst>
            <pc:docMk/>
            <pc:sldMk cId="0" sldId="282"/>
            <ac:grpSpMk id="108" creationId="{10BE40E3-5550-4CDD-B4FD-387C33EBF157}"/>
          </ac:grpSpMkLst>
        </pc:grpChg>
        <pc:grpChg chg="add">
          <ac:chgData name="Mrs Hargreaves" userId="16d29ebe-5fd1-4f7c-a551-c4871f6cfdc9" providerId="ADAL" clId="{00612B8E-D780-4A15-B7EF-B78D0F473850}" dt="2021-12-31T20:51:00.292" v="2369" actId="26606"/>
          <ac:grpSpMkLst>
            <pc:docMk/>
            <pc:sldMk cId="0" sldId="282"/>
            <ac:grpSpMk id="119" creationId="{1F2B4773-3207-44CC-B7AC-892B70498211}"/>
          </ac:grpSpMkLst>
        </pc:grpChg>
        <pc:picChg chg="add mod">
          <ac:chgData name="Mrs Hargreaves" userId="16d29ebe-5fd1-4f7c-a551-c4871f6cfdc9" providerId="ADAL" clId="{00612B8E-D780-4A15-B7EF-B78D0F473850}" dt="2021-12-31T20:51:07.549" v="2370" actId="14100"/>
          <ac:picMkLst>
            <pc:docMk/>
            <pc:sldMk cId="0" sldId="282"/>
            <ac:picMk id="7" creationId="{E0C96E55-D68A-4774-B61F-517B90C7B5CE}"/>
          </ac:picMkLst>
        </pc:picChg>
        <pc:picChg chg="del">
          <ac:chgData name="Mrs Hargreaves" userId="16d29ebe-5fd1-4f7c-a551-c4871f6cfdc9" providerId="ADAL" clId="{00612B8E-D780-4A15-B7EF-B78D0F473850}" dt="2021-12-31T20:34:13.932" v="2288" actId="478"/>
          <ac:picMkLst>
            <pc:docMk/>
            <pc:sldMk cId="0" sldId="282"/>
            <ac:picMk id="485" creationId="{00000000-0000-0000-0000-000000000000}"/>
          </ac:picMkLst>
        </pc:picChg>
        <pc:picChg chg="add del">
          <ac:chgData name="Mrs Hargreaves" userId="16d29ebe-5fd1-4f7c-a551-c4871f6cfdc9" providerId="ADAL" clId="{00612B8E-D780-4A15-B7EF-B78D0F473850}" dt="2021-12-31T20:50:34.994" v="2365" actId="478"/>
          <ac:picMkLst>
            <pc:docMk/>
            <pc:sldMk cId="0" sldId="282"/>
            <ac:picMk id="488" creationId="{DD9D6538-D342-4DC6-8C1C-E2069239A7F7}"/>
          </ac:picMkLst>
        </pc:picChg>
      </pc:sldChg>
      <pc:sldChg chg="del">
        <pc:chgData name="Mrs Hargreaves" userId="16d29ebe-5fd1-4f7c-a551-c4871f6cfdc9" providerId="ADAL" clId="{00612B8E-D780-4A15-B7EF-B78D0F473850}" dt="2021-12-31T22:15:43.935" v="3062" actId="47"/>
        <pc:sldMkLst>
          <pc:docMk/>
          <pc:sldMk cId="0" sldId="283"/>
        </pc:sldMkLst>
      </pc:sldChg>
      <pc:sldChg chg="addSp delSp modSp del mod">
        <pc:chgData name="Mrs Hargreaves" userId="16d29ebe-5fd1-4f7c-a551-c4871f6cfdc9" providerId="ADAL" clId="{00612B8E-D780-4A15-B7EF-B78D0F473850}" dt="2021-12-31T22:36:43.375" v="3516" actId="26606"/>
        <pc:sldMkLst>
          <pc:docMk/>
          <pc:sldMk cId="3885955865" sldId="284"/>
        </pc:sldMkLst>
        <pc:spChg chg="mod">
          <ac:chgData name="Mrs Hargreaves" userId="16d29ebe-5fd1-4f7c-a551-c4871f6cfdc9" providerId="ADAL" clId="{00612B8E-D780-4A15-B7EF-B78D0F473850}" dt="2021-12-31T22:36:43.375" v="3516" actId="26606"/>
          <ac:spMkLst>
            <pc:docMk/>
            <pc:sldMk cId="3885955865" sldId="284"/>
            <ac:spMk id="2" creationId="{6C4D9268-4629-471A-A6D1-5D26EAF9D71D}"/>
          </ac:spMkLst>
        </pc:spChg>
        <pc:spChg chg="del">
          <ac:chgData name="Mrs Hargreaves" userId="16d29ebe-5fd1-4f7c-a551-c4871f6cfdc9" providerId="ADAL" clId="{00612B8E-D780-4A15-B7EF-B78D0F473850}" dt="2021-12-31T22:36:43.375" v="3516" actId="26606"/>
          <ac:spMkLst>
            <pc:docMk/>
            <pc:sldMk cId="3885955865" sldId="284"/>
            <ac:spMk id="105" creationId="{BD11ECC6-8551-4768-8DFD-CD41AF420A37}"/>
          </ac:spMkLst>
        </pc:spChg>
        <pc:spChg chg="del">
          <ac:chgData name="Mrs Hargreaves" userId="16d29ebe-5fd1-4f7c-a551-c4871f6cfdc9" providerId="ADAL" clId="{00612B8E-D780-4A15-B7EF-B78D0F473850}" dt="2021-12-31T22:36:43.375" v="3516" actId="26606"/>
          <ac:spMkLst>
            <pc:docMk/>
            <pc:sldMk cId="3885955865" sldId="284"/>
            <ac:spMk id="118" creationId="{8E2EB503-A017-4457-A105-53638C97DEB8}"/>
          </ac:spMkLst>
        </pc:spChg>
        <pc:grpChg chg="del">
          <ac:chgData name="Mrs Hargreaves" userId="16d29ebe-5fd1-4f7c-a551-c4871f6cfdc9" providerId="ADAL" clId="{00612B8E-D780-4A15-B7EF-B78D0F473850}" dt="2021-12-31T22:36:43.375" v="3516" actId="26606"/>
          <ac:grpSpMkLst>
            <pc:docMk/>
            <pc:sldMk cId="3885955865" sldId="284"/>
            <ac:grpSpMk id="93" creationId="{EBE86EA4-C4F1-4465-B306-7A2BC2285926}"/>
          </ac:grpSpMkLst>
        </pc:grpChg>
        <pc:grpChg chg="del">
          <ac:chgData name="Mrs Hargreaves" userId="16d29ebe-5fd1-4f7c-a551-c4871f6cfdc9" providerId="ADAL" clId="{00612B8E-D780-4A15-B7EF-B78D0F473850}" dt="2021-12-31T22:36:43.375" v="3516" actId="26606"/>
          <ac:grpSpMkLst>
            <pc:docMk/>
            <pc:sldMk cId="3885955865" sldId="284"/>
            <ac:grpSpMk id="107" creationId="{93657592-CA60-4F45-B1A0-88AA77242087}"/>
          </ac:grpSpMkLst>
        </pc:grpChg>
        <pc:grpChg chg="add">
          <ac:chgData name="Mrs Hargreaves" userId="16d29ebe-5fd1-4f7c-a551-c4871f6cfdc9" providerId="ADAL" clId="{00612B8E-D780-4A15-B7EF-B78D0F473850}" dt="2021-12-31T22:36:43.375" v="3516" actId="26606"/>
          <ac:grpSpMkLst>
            <pc:docMk/>
            <pc:sldMk cId="3885955865" sldId="284"/>
            <ac:grpSpMk id="123" creationId="{90A61547-2555-4DE2-A37F-A53E54917441}"/>
          </ac:grpSpMkLst>
        </pc:grpChg>
        <pc:picChg chg="mod">
          <ac:chgData name="Mrs Hargreaves" userId="16d29ebe-5fd1-4f7c-a551-c4871f6cfdc9" providerId="ADAL" clId="{00612B8E-D780-4A15-B7EF-B78D0F473850}" dt="2021-12-31T22:36:43.375" v="3516" actId="26606"/>
          <ac:picMkLst>
            <pc:docMk/>
            <pc:sldMk cId="3885955865" sldId="284"/>
            <ac:picMk id="7" creationId="{B0B03056-3F79-4915-A1EA-80D83B80DEFF}"/>
          </ac:picMkLst>
        </pc:picChg>
        <pc:picChg chg="del">
          <ac:chgData name="Mrs Hargreaves" userId="16d29ebe-5fd1-4f7c-a551-c4871f6cfdc9" providerId="ADAL" clId="{00612B8E-D780-4A15-B7EF-B78D0F473850}" dt="2021-12-31T22:36:23.432" v="3515" actId="478"/>
          <ac:picMkLst>
            <pc:docMk/>
            <pc:sldMk cId="3885955865" sldId="284"/>
            <ac:picMk id="50" creationId="{04DFF341-2E32-4589-87DB-FC4DFE222DEE}"/>
          </ac:picMkLst>
        </pc:picChg>
        <pc:picChg chg="mod">
          <ac:chgData name="Mrs Hargreaves" userId="16d29ebe-5fd1-4f7c-a551-c4871f6cfdc9" providerId="ADAL" clId="{00612B8E-D780-4A15-B7EF-B78D0F473850}" dt="2021-12-31T22:36:43.375" v="3516" actId="26606"/>
          <ac:picMkLst>
            <pc:docMk/>
            <pc:sldMk cId="3885955865" sldId="284"/>
            <ac:picMk id="58" creationId="{A18FC64B-3FEB-4A1F-BEE7-214249BE7C30}"/>
          </ac:picMkLst>
        </pc:picChg>
      </pc:sldChg>
      <pc:sldChg chg="addSp delSp modSp new mod setBg">
        <pc:chgData name="Mrs Hargreaves" userId="16d29ebe-5fd1-4f7c-a551-c4871f6cfdc9" providerId="ADAL" clId="{00612B8E-D780-4A15-B7EF-B78D0F473850}" dt="2021-12-31T19:17:18.979" v="1559" actId="20577"/>
        <pc:sldMkLst>
          <pc:docMk/>
          <pc:sldMk cId="3885955865" sldId="284"/>
        </pc:sldMkLst>
        <pc:spChg chg="mod">
          <ac:chgData name="Mrs Hargreaves" userId="16d29ebe-5fd1-4f7c-a551-c4871f6cfdc9" providerId="ADAL" clId="{00612B8E-D780-4A15-B7EF-B78D0F473850}" dt="2021-12-31T19:17:18.979" v="1559" actId="20577"/>
          <ac:spMkLst>
            <pc:docMk/>
            <pc:sldMk cId="3885955865" sldId="284"/>
            <ac:spMk id="2" creationId="{6C4D9268-4629-471A-A6D1-5D26EAF9D71D}"/>
          </ac:spMkLst>
        </pc:spChg>
        <pc:spChg chg="del">
          <ac:chgData name="Mrs Hargreaves" userId="16d29ebe-5fd1-4f7c-a551-c4871f6cfdc9" providerId="ADAL" clId="{00612B8E-D780-4A15-B7EF-B78D0F473850}" dt="2021-12-31T19:13:01.821" v="1501" actId="931"/>
          <ac:spMkLst>
            <pc:docMk/>
            <pc:sldMk cId="3885955865" sldId="284"/>
            <ac:spMk id="3" creationId="{08ABD96D-BD00-4840-8BAB-052CF3312972}"/>
          </ac:spMkLst>
        </pc:spChg>
        <pc:spChg chg="add del mod">
          <ac:chgData name="Mrs Hargreaves" userId="16d29ebe-5fd1-4f7c-a551-c4871f6cfdc9" providerId="ADAL" clId="{00612B8E-D780-4A15-B7EF-B78D0F473850}" dt="2021-12-31T19:13:16.305" v="1504" actId="478"/>
          <ac:spMkLst>
            <pc:docMk/>
            <pc:sldMk cId="3885955865" sldId="284"/>
            <ac:spMk id="13" creationId="{C3C890C0-2441-4D7C-ABC3-F47342B41990}"/>
          </ac:spMkLst>
        </pc:spChg>
        <pc:spChg chg="add del mod">
          <ac:chgData name="Mrs Hargreaves" userId="16d29ebe-5fd1-4f7c-a551-c4871f6cfdc9" providerId="ADAL" clId="{00612B8E-D780-4A15-B7EF-B78D0F473850}" dt="2021-12-31T19:13:35.952" v="1508" actId="478"/>
          <ac:spMkLst>
            <pc:docMk/>
            <pc:sldMk cId="3885955865" sldId="284"/>
            <ac:spMk id="15" creationId="{68ED3815-BABB-4ED5-B840-D4932D495FC8}"/>
          </ac:spMkLst>
        </pc:spChg>
        <pc:spChg chg="add del">
          <ac:chgData name="Mrs Hargreaves" userId="16d29ebe-5fd1-4f7c-a551-c4871f6cfdc9" providerId="ADAL" clId="{00612B8E-D780-4A15-B7EF-B78D0F473850}" dt="2021-12-31T19:15:51.349" v="1538" actId="26606"/>
          <ac:spMkLst>
            <pc:docMk/>
            <pc:sldMk cId="3885955865" sldId="284"/>
            <ac:spMk id="28" creationId="{BD11ECC6-8551-4768-8DFD-CD41AF420A37}"/>
          </ac:spMkLst>
        </pc:spChg>
        <pc:spChg chg="add del">
          <ac:chgData name="Mrs Hargreaves" userId="16d29ebe-5fd1-4f7c-a551-c4871f6cfdc9" providerId="ADAL" clId="{00612B8E-D780-4A15-B7EF-B78D0F473850}" dt="2021-12-31T19:15:51.349" v="1538" actId="26606"/>
          <ac:spMkLst>
            <pc:docMk/>
            <pc:sldMk cId="3885955865" sldId="284"/>
            <ac:spMk id="41" creationId="{8E2EB503-A017-4457-A105-53638C97DEB8}"/>
          </ac:spMkLst>
        </pc:spChg>
        <pc:spChg chg="add del">
          <ac:chgData name="Mrs Hargreaves" userId="16d29ebe-5fd1-4f7c-a551-c4871f6cfdc9" providerId="ADAL" clId="{00612B8E-D780-4A15-B7EF-B78D0F473850}" dt="2021-12-31T19:16:20.475" v="1546" actId="26606"/>
          <ac:spMkLst>
            <pc:docMk/>
            <pc:sldMk cId="3885955865" sldId="284"/>
            <ac:spMk id="75" creationId="{BD11ECC6-8551-4768-8DFD-CD41AF420A37}"/>
          </ac:spMkLst>
        </pc:spChg>
        <pc:spChg chg="add del">
          <ac:chgData name="Mrs Hargreaves" userId="16d29ebe-5fd1-4f7c-a551-c4871f6cfdc9" providerId="ADAL" clId="{00612B8E-D780-4A15-B7EF-B78D0F473850}" dt="2021-12-31T19:16:20.475" v="1546" actId="26606"/>
          <ac:spMkLst>
            <pc:docMk/>
            <pc:sldMk cId="3885955865" sldId="284"/>
            <ac:spMk id="88" creationId="{8E2EB503-A017-4457-A105-53638C97DEB8}"/>
          </ac:spMkLst>
        </pc:spChg>
        <pc:spChg chg="add">
          <ac:chgData name="Mrs Hargreaves" userId="16d29ebe-5fd1-4f7c-a551-c4871f6cfdc9" providerId="ADAL" clId="{00612B8E-D780-4A15-B7EF-B78D0F473850}" dt="2021-12-31T19:16:20.475" v="1546" actId="26606"/>
          <ac:spMkLst>
            <pc:docMk/>
            <pc:sldMk cId="3885955865" sldId="284"/>
            <ac:spMk id="105" creationId="{BD11ECC6-8551-4768-8DFD-CD41AF420A37}"/>
          </ac:spMkLst>
        </pc:spChg>
        <pc:spChg chg="add">
          <ac:chgData name="Mrs Hargreaves" userId="16d29ebe-5fd1-4f7c-a551-c4871f6cfdc9" providerId="ADAL" clId="{00612B8E-D780-4A15-B7EF-B78D0F473850}" dt="2021-12-31T19:16:20.475" v="1546" actId="26606"/>
          <ac:spMkLst>
            <pc:docMk/>
            <pc:sldMk cId="3885955865" sldId="284"/>
            <ac:spMk id="118" creationId="{8E2EB503-A017-4457-A105-53638C97DEB8}"/>
          </ac:spMkLst>
        </pc:spChg>
        <pc:grpChg chg="add del">
          <ac:chgData name="Mrs Hargreaves" userId="16d29ebe-5fd1-4f7c-a551-c4871f6cfdc9" providerId="ADAL" clId="{00612B8E-D780-4A15-B7EF-B78D0F473850}" dt="2021-12-31T19:15:51.349" v="1538" actId="26606"/>
          <ac:grpSpMkLst>
            <pc:docMk/>
            <pc:sldMk cId="3885955865" sldId="284"/>
            <ac:grpSpMk id="16" creationId="{04D68F31-B717-405E-8FDA-18AB5EF2DD1C}"/>
          </ac:grpSpMkLst>
        </pc:grpChg>
        <pc:grpChg chg="add del">
          <ac:chgData name="Mrs Hargreaves" userId="16d29ebe-5fd1-4f7c-a551-c4871f6cfdc9" providerId="ADAL" clId="{00612B8E-D780-4A15-B7EF-B78D0F473850}" dt="2021-12-31T19:15:51.349" v="1538" actId="26606"/>
          <ac:grpSpMkLst>
            <pc:docMk/>
            <pc:sldMk cId="3885955865" sldId="284"/>
            <ac:grpSpMk id="30" creationId="{93657592-CA60-4F45-B1A0-88AA77242087}"/>
          </ac:grpSpMkLst>
        </pc:grpChg>
        <pc:grpChg chg="add del">
          <ac:chgData name="Mrs Hargreaves" userId="16d29ebe-5fd1-4f7c-a551-c4871f6cfdc9" providerId="ADAL" clId="{00612B8E-D780-4A15-B7EF-B78D0F473850}" dt="2021-12-31T19:16:20.475" v="1546" actId="26606"/>
          <ac:grpSpMkLst>
            <pc:docMk/>
            <pc:sldMk cId="3885955865" sldId="284"/>
            <ac:grpSpMk id="63" creationId="{04D68F31-B717-405E-8FDA-18AB5EF2DD1C}"/>
          </ac:grpSpMkLst>
        </pc:grpChg>
        <pc:grpChg chg="add del">
          <ac:chgData name="Mrs Hargreaves" userId="16d29ebe-5fd1-4f7c-a551-c4871f6cfdc9" providerId="ADAL" clId="{00612B8E-D780-4A15-B7EF-B78D0F473850}" dt="2021-12-31T19:16:20.475" v="1546" actId="26606"/>
          <ac:grpSpMkLst>
            <pc:docMk/>
            <pc:sldMk cId="3885955865" sldId="284"/>
            <ac:grpSpMk id="77" creationId="{93657592-CA60-4F45-B1A0-88AA77242087}"/>
          </ac:grpSpMkLst>
        </pc:grpChg>
        <pc:grpChg chg="add">
          <ac:chgData name="Mrs Hargreaves" userId="16d29ebe-5fd1-4f7c-a551-c4871f6cfdc9" providerId="ADAL" clId="{00612B8E-D780-4A15-B7EF-B78D0F473850}" dt="2021-12-31T19:16:20.475" v="1546" actId="26606"/>
          <ac:grpSpMkLst>
            <pc:docMk/>
            <pc:sldMk cId="3885955865" sldId="284"/>
            <ac:grpSpMk id="93" creationId="{EBE86EA4-C4F1-4465-B306-7A2BC2285926}"/>
          </ac:grpSpMkLst>
        </pc:grpChg>
        <pc:grpChg chg="add">
          <ac:chgData name="Mrs Hargreaves" userId="16d29ebe-5fd1-4f7c-a551-c4871f6cfdc9" providerId="ADAL" clId="{00612B8E-D780-4A15-B7EF-B78D0F473850}" dt="2021-12-31T19:16:20.475" v="1546" actId="26606"/>
          <ac:grpSpMkLst>
            <pc:docMk/>
            <pc:sldMk cId="3885955865" sldId="284"/>
            <ac:grpSpMk id="107" creationId="{93657592-CA60-4F45-B1A0-88AA77242087}"/>
          </ac:grpSpMkLst>
        </pc:grpChg>
        <pc:picChg chg="add del mod ord">
          <ac:chgData name="Mrs Hargreaves" userId="16d29ebe-5fd1-4f7c-a551-c4871f6cfdc9" providerId="ADAL" clId="{00612B8E-D780-4A15-B7EF-B78D0F473850}" dt="2021-12-31T19:13:32.934" v="1507" actId="478"/>
          <ac:picMkLst>
            <pc:docMk/>
            <pc:sldMk cId="3885955865" sldId="284"/>
            <ac:picMk id="5" creationId="{A4D25BF4-D2DF-41BE-A6F4-B9E54884BE7F}"/>
          </ac:picMkLst>
        </pc:picChg>
        <pc:picChg chg="add del mod ord">
          <ac:chgData name="Mrs Hargreaves" userId="16d29ebe-5fd1-4f7c-a551-c4871f6cfdc9" providerId="ADAL" clId="{00612B8E-D780-4A15-B7EF-B78D0F473850}" dt="2021-12-31T19:16:20.475" v="1546" actId="26606"/>
          <ac:picMkLst>
            <pc:docMk/>
            <pc:sldMk cId="3885955865" sldId="284"/>
            <ac:picMk id="7" creationId="{B0B03056-3F79-4915-A1EA-80D83B80DEFF}"/>
          </ac:picMkLst>
        </pc:picChg>
        <pc:picChg chg="add del mod ord">
          <ac:chgData name="Mrs Hargreaves" userId="16d29ebe-5fd1-4f7c-a551-c4871f6cfdc9" providerId="ADAL" clId="{00612B8E-D780-4A15-B7EF-B78D0F473850}" dt="2021-12-31T19:13:30.382" v="1506" actId="478"/>
          <ac:picMkLst>
            <pc:docMk/>
            <pc:sldMk cId="3885955865" sldId="284"/>
            <ac:picMk id="9" creationId="{D47799B0-E00E-4AA7-AD5B-42B8B87BF526}"/>
          </ac:picMkLst>
        </pc:picChg>
        <pc:picChg chg="add del mod">
          <ac:chgData name="Mrs Hargreaves" userId="16d29ebe-5fd1-4f7c-a551-c4871f6cfdc9" providerId="ADAL" clId="{00612B8E-D780-4A15-B7EF-B78D0F473850}" dt="2021-12-31T19:13:20.014" v="1505" actId="478"/>
          <ac:picMkLst>
            <pc:docMk/>
            <pc:sldMk cId="3885955865" sldId="284"/>
            <ac:picMk id="11" creationId="{EE77BA73-BB6A-4118-B556-C22136DFFBD1}"/>
          </ac:picMkLst>
        </pc:picChg>
        <pc:picChg chg="add del mod">
          <ac:chgData name="Mrs Hargreaves" userId="16d29ebe-5fd1-4f7c-a551-c4871f6cfdc9" providerId="ADAL" clId="{00612B8E-D780-4A15-B7EF-B78D0F473850}" dt="2021-12-31T19:15:34.060" v="1534" actId="478"/>
          <ac:picMkLst>
            <pc:docMk/>
            <pc:sldMk cId="3885955865" sldId="284"/>
            <ac:picMk id="29" creationId="{BCA18004-797A-4D66-8282-59CED4490BA3}"/>
          </ac:picMkLst>
        </pc:picChg>
        <pc:picChg chg="add del mod">
          <ac:chgData name="Mrs Hargreaves" userId="16d29ebe-5fd1-4f7c-a551-c4871f6cfdc9" providerId="ADAL" clId="{00612B8E-D780-4A15-B7EF-B78D0F473850}" dt="2021-12-31T19:15:12.958" v="1528" actId="478"/>
          <ac:picMkLst>
            <pc:docMk/>
            <pc:sldMk cId="3885955865" sldId="284"/>
            <ac:picMk id="42" creationId="{E084A2F2-82AA-49EB-B9DB-978959BF2C17}"/>
          </ac:picMkLst>
        </pc:picChg>
        <pc:picChg chg="add del mod">
          <ac:chgData name="Mrs Hargreaves" userId="16d29ebe-5fd1-4f7c-a551-c4871f6cfdc9" providerId="ADAL" clId="{00612B8E-D780-4A15-B7EF-B78D0F473850}" dt="2021-12-31T19:15:38.467" v="1536" actId="478"/>
          <ac:picMkLst>
            <pc:docMk/>
            <pc:sldMk cId="3885955865" sldId="284"/>
            <ac:picMk id="44" creationId="{EB327C7F-D4C7-4D77-BFF2-7FA14CE0DB62}"/>
          </ac:picMkLst>
        </pc:picChg>
        <pc:picChg chg="add del mod">
          <ac:chgData name="Mrs Hargreaves" userId="16d29ebe-5fd1-4f7c-a551-c4871f6cfdc9" providerId="ADAL" clId="{00612B8E-D780-4A15-B7EF-B78D0F473850}" dt="2021-12-31T19:16:17.889" v="1545" actId="478"/>
          <ac:picMkLst>
            <pc:docMk/>
            <pc:sldMk cId="3885955865" sldId="284"/>
            <ac:picMk id="46" creationId="{FE8AAA5F-F431-4749-B260-3A88F54344F5}"/>
          </ac:picMkLst>
        </pc:picChg>
        <pc:picChg chg="add del mod">
          <ac:chgData name="Mrs Hargreaves" userId="16d29ebe-5fd1-4f7c-a551-c4871f6cfdc9" providerId="ADAL" clId="{00612B8E-D780-4A15-B7EF-B78D0F473850}" dt="2021-12-31T19:15:01.329" v="1524" actId="478"/>
          <ac:picMkLst>
            <pc:docMk/>
            <pc:sldMk cId="3885955865" sldId="284"/>
            <ac:picMk id="48" creationId="{552DE004-DCAC-463C-8531-50ACF343C64D}"/>
          </ac:picMkLst>
        </pc:picChg>
        <pc:picChg chg="add mod ord">
          <ac:chgData name="Mrs Hargreaves" userId="16d29ebe-5fd1-4f7c-a551-c4871f6cfdc9" providerId="ADAL" clId="{00612B8E-D780-4A15-B7EF-B78D0F473850}" dt="2021-12-31T19:16:20.475" v="1546" actId="26606"/>
          <ac:picMkLst>
            <pc:docMk/>
            <pc:sldMk cId="3885955865" sldId="284"/>
            <ac:picMk id="50" creationId="{04DFF341-2E32-4589-87DB-FC4DFE222DEE}"/>
          </ac:picMkLst>
        </pc:picChg>
        <pc:picChg chg="add del mod">
          <ac:chgData name="Mrs Hargreaves" userId="16d29ebe-5fd1-4f7c-a551-c4871f6cfdc9" providerId="ADAL" clId="{00612B8E-D780-4A15-B7EF-B78D0F473850}" dt="2021-12-31T19:14:46.791" v="1521" actId="478"/>
          <ac:picMkLst>
            <pc:docMk/>
            <pc:sldMk cId="3885955865" sldId="284"/>
            <ac:picMk id="52" creationId="{FE652472-7857-4364-9C01-EF91D8BD3689}"/>
          </ac:picMkLst>
        </pc:picChg>
        <pc:picChg chg="add del mod">
          <ac:chgData name="Mrs Hargreaves" userId="16d29ebe-5fd1-4f7c-a551-c4871f6cfdc9" providerId="ADAL" clId="{00612B8E-D780-4A15-B7EF-B78D0F473850}" dt="2021-12-31T19:14:42.532" v="1519" actId="478"/>
          <ac:picMkLst>
            <pc:docMk/>
            <pc:sldMk cId="3885955865" sldId="284"/>
            <ac:picMk id="54" creationId="{4C5C6BD4-89FD-478E-931B-43EF58275136}"/>
          </ac:picMkLst>
        </pc:picChg>
        <pc:picChg chg="add del mod">
          <ac:chgData name="Mrs Hargreaves" userId="16d29ebe-5fd1-4f7c-a551-c4871f6cfdc9" providerId="ADAL" clId="{00612B8E-D780-4A15-B7EF-B78D0F473850}" dt="2021-12-31T19:14:38.561" v="1517" actId="478"/>
          <ac:picMkLst>
            <pc:docMk/>
            <pc:sldMk cId="3885955865" sldId="284"/>
            <ac:picMk id="56" creationId="{F07B1BE4-FC0B-4086-93BA-26855D9079C0}"/>
          </ac:picMkLst>
        </pc:picChg>
        <pc:picChg chg="add mod ord">
          <ac:chgData name="Mrs Hargreaves" userId="16d29ebe-5fd1-4f7c-a551-c4871f6cfdc9" providerId="ADAL" clId="{00612B8E-D780-4A15-B7EF-B78D0F473850}" dt="2021-12-31T19:16:20.475" v="1546" actId="26606"/>
          <ac:picMkLst>
            <pc:docMk/>
            <pc:sldMk cId="3885955865" sldId="284"/>
            <ac:picMk id="58" creationId="{A18FC64B-3FEB-4A1F-BEE7-214249BE7C30}"/>
          </ac:picMkLst>
        </pc:picChg>
        <pc:picChg chg="add del mod">
          <ac:chgData name="Mrs Hargreaves" userId="16d29ebe-5fd1-4f7c-a551-c4871f6cfdc9" providerId="ADAL" clId="{00612B8E-D780-4A15-B7EF-B78D0F473850}" dt="2021-12-31T19:14:28.154" v="1514" actId="478"/>
          <ac:picMkLst>
            <pc:docMk/>
            <pc:sldMk cId="3885955865" sldId="284"/>
            <ac:picMk id="60" creationId="{BE582F90-160B-49F8-BAF6-3916E5E3E685}"/>
          </ac:picMkLst>
        </pc:picChg>
        <pc:picChg chg="add del mod">
          <ac:chgData name="Mrs Hargreaves" userId="16d29ebe-5fd1-4f7c-a551-c4871f6cfdc9" providerId="ADAL" clId="{00612B8E-D780-4A15-B7EF-B78D0F473850}" dt="2021-12-31T19:14:22.306" v="1512" actId="478"/>
          <ac:picMkLst>
            <pc:docMk/>
            <pc:sldMk cId="3885955865" sldId="284"/>
            <ac:picMk id="62" creationId="{2E8C0D95-C9AA-4D59-BF88-CAC3FEF058EA}"/>
          </ac:picMkLst>
        </pc:picChg>
      </pc:sldChg>
      <pc:sldChg chg="addSp delSp del mod">
        <pc:chgData name="Mrs Hargreaves" userId="16d29ebe-5fd1-4f7c-a551-c4871f6cfdc9" providerId="ADAL" clId="{00612B8E-D780-4A15-B7EF-B78D0F473850}" dt="2021-12-31T22:37:05.765" v="3517" actId="26606"/>
        <pc:sldMkLst>
          <pc:docMk/>
          <pc:sldMk cId="1644430028" sldId="285"/>
        </pc:sldMkLst>
        <pc:spChg chg="del">
          <ac:chgData name="Mrs Hargreaves" userId="16d29ebe-5fd1-4f7c-a551-c4871f6cfdc9" providerId="ADAL" clId="{00612B8E-D780-4A15-B7EF-B78D0F473850}" dt="2021-12-31T22:37:05.765" v="3517" actId="26606"/>
          <ac:spMkLst>
            <pc:docMk/>
            <pc:sldMk cId="1644430028" sldId="285"/>
            <ac:spMk id="97" creationId="{BD11ECC6-8551-4768-8DFD-CD41AF420A37}"/>
          </ac:spMkLst>
        </pc:spChg>
        <pc:spChg chg="del">
          <ac:chgData name="Mrs Hargreaves" userId="16d29ebe-5fd1-4f7c-a551-c4871f6cfdc9" providerId="ADAL" clId="{00612B8E-D780-4A15-B7EF-B78D0F473850}" dt="2021-12-31T22:37:05.765" v="3517" actId="26606"/>
          <ac:spMkLst>
            <pc:docMk/>
            <pc:sldMk cId="1644430028" sldId="285"/>
            <ac:spMk id="110" creationId="{8E2EB503-A017-4457-A105-53638C97DEB8}"/>
          </ac:spMkLst>
        </pc:spChg>
        <pc:spChg chg="add">
          <ac:chgData name="Mrs Hargreaves" userId="16d29ebe-5fd1-4f7c-a551-c4871f6cfdc9" providerId="ADAL" clId="{00612B8E-D780-4A15-B7EF-B78D0F473850}" dt="2021-12-31T22:37:05.765" v="3517" actId="26606"/>
          <ac:spMkLst>
            <pc:docMk/>
            <pc:sldMk cId="1644430028" sldId="285"/>
            <ac:spMk id="127" creationId="{BD11ECC6-8551-4768-8DFD-CD41AF420A37}"/>
          </ac:spMkLst>
        </pc:spChg>
        <pc:spChg chg="add">
          <ac:chgData name="Mrs Hargreaves" userId="16d29ebe-5fd1-4f7c-a551-c4871f6cfdc9" providerId="ADAL" clId="{00612B8E-D780-4A15-B7EF-B78D0F473850}" dt="2021-12-31T22:37:05.765" v="3517" actId="26606"/>
          <ac:spMkLst>
            <pc:docMk/>
            <pc:sldMk cId="1644430028" sldId="285"/>
            <ac:spMk id="140" creationId="{8E2EB503-A017-4457-A105-53638C97DEB8}"/>
          </ac:spMkLst>
        </pc:spChg>
        <pc:grpChg chg="del">
          <ac:chgData name="Mrs Hargreaves" userId="16d29ebe-5fd1-4f7c-a551-c4871f6cfdc9" providerId="ADAL" clId="{00612B8E-D780-4A15-B7EF-B78D0F473850}" dt="2021-12-31T22:37:05.765" v="3517" actId="26606"/>
          <ac:grpSpMkLst>
            <pc:docMk/>
            <pc:sldMk cId="1644430028" sldId="285"/>
            <ac:grpSpMk id="85" creationId="{EBE86EA4-C4F1-4465-B306-7A2BC2285926}"/>
          </ac:grpSpMkLst>
        </pc:grpChg>
        <pc:grpChg chg="del">
          <ac:chgData name="Mrs Hargreaves" userId="16d29ebe-5fd1-4f7c-a551-c4871f6cfdc9" providerId="ADAL" clId="{00612B8E-D780-4A15-B7EF-B78D0F473850}" dt="2021-12-31T22:37:05.765" v="3517" actId="26606"/>
          <ac:grpSpMkLst>
            <pc:docMk/>
            <pc:sldMk cId="1644430028" sldId="285"/>
            <ac:grpSpMk id="99" creationId="{93657592-CA60-4F45-B1A0-88AA77242087}"/>
          </ac:grpSpMkLst>
        </pc:grpChg>
        <pc:grpChg chg="add">
          <ac:chgData name="Mrs Hargreaves" userId="16d29ebe-5fd1-4f7c-a551-c4871f6cfdc9" providerId="ADAL" clId="{00612B8E-D780-4A15-B7EF-B78D0F473850}" dt="2021-12-31T22:37:05.765" v="3517" actId="26606"/>
          <ac:grpSpMkLst>
            <pc:docMk/>
            <pc:sldMk cId="1644430028" sldId="285"/>
            <ac:grpSpMk id="115" creationId="{EBE86EA4-C4F1-4465-B306-7A2BC2285926}"/>
          </ac:grpSpMkLst>
        </pc:grpChg>
        <pc:grpChg chg="add">
          <ac:chgData name="Mrs Hargreaves" userId="16d29ebe-5fd1-4f7c-a551-c4871f6cfdc9" providerId="ADAL" clId="{00612B8E-D780-4A15-B7EF-B78D0F473850}" dt="2021-12-31T22:37:05.765" v="3517" actId="26606"/>
          <ac:grpSpMkLst>
            <pc:docMk/>
            <pc:sldMk cId="1644430028" sldId="285"/>
            <ac:grpSpMk id="129" creationId="{93657592-CA60-4F45-B1A0-88AA77242087}"/>
          </ac:grpSpMkLst>
        </pc:grpChg>
      </pc:sldChg>
      <pc:sldChg chg="addSp delSp modSp add mod setBg delDesignElem">
        <pc:chgData name="Mrs Hargreaves" userId="16d29ebe-5fd1-4f7c-a551-c4871f6cfdc9" providerId="ADAL" clId="{00612B8E-D780-4A15-B7EF-B78D0F473850}" dt="2021-12-31T19:17:33.997" v="1565" actId="20577"/>
        <pc:sldMkLst>
          <pc:docMk/>
          <pc:sldMk cId="1644430028" sldId="285"/>
        </pc:sldMkLst>
        <pc:spChg chg="mod">
          <ac:chgData name="Mrs Hargreaves" userId="16d29ebe-5fd1-4f7c-a551-c4871f6cfdc9" providerId="ADAL" clId="{00612B8E-D780-4A15-B7EF-B78D0F473850}" dt="2021-12-31T19:17:33.997" v="1565" actId="20577"/>
          <ac:spMkLst>
            <pc:docMk/>
            <pc:sldMk cId="1644430028" sldId="285"/>
            <ac:spMk id="2" creationId="{6C4D9268-4629-471A-A6D1-5D26EAF9D71D}"/>
          </ac:spMkLst>
        </pc:spChg>
        <pc:spChg chg="del">
          <ac:chgData name="Mrs Hargreaves" userId="16d29ebe-5fd1-4f7c-a551-c4871f6cfdc9" providerId="ADAL" clId="{00612B8E-D780-4A15-B7EF-B78D0F473850}" dt="2021-12-31T19:15:27.981" v="1533"/>
          <ac:spMkLst>
            <pc:docMk/>
            <pc:sldMk cId="1644430028" sldId="285"/>
            <ac:spMk id="28" creationId="{BD11ECC6-8551-4768-8DFD-CD41AF420A37}"/>
          </ac:spMkLst>
        </pc:spChg>
        <pc:spChg chg="del">
          <ac:chgData name="Mrs Hargreaves" userId="16d29ebe-5fd1-4f7c-a551-c4871f6cfdc9" providerId="ADAL" clId="{00612B8E-D780-4A15-B7EF-B78D0F473850}" dt="2021-12-31T19:15:27.981" v="1533"/>
          <ac:spMkLst>
            <pc:docMk/>
            <pc:sldMk cId="1644430028" sldId="285"/>
            <ac:spMk id="41" creationId="{8E2EB503-A017-4457-A105-53638C97DEB8}"/>
          </ac:spMkLst>
        </pc:spChg>
        <pc:spChg chg="add del">
          <ac:chgData name="Mrs Hargreaves" userId="16d29ebe-5fd1-4f7c-a551-c4871f6cfdc9" providerId="ADAL" clId="{00612B8E-D780-4A15-B7EF-B78D0F473850}" dt="2021-12-31T19:16:12.299" v="1544" actId="26606"/>
          <ac:spMkLst>
            <pc:docMk/>
            <pc:sldMk cId="1644430028" sldId="285"/>
            <ac:spMk id="67" creationId="{BD11ECC6-8551-4768-8DFD-CD41AF420A37}"/>
          </ac:spMkLst>
        </pc:spChg>
        <pc:spChg chg="add del">
          <ac:chgData name="Mrs Hargreaves" userId="16d29ebe-5fd1-4f7c-a551-c4871f6cfdc9" providerId="ADAL" clId="{00612B8E-D780-4A15-B7EF-B78D0F473850}" dt="2021-12-31T19:16:12.299" v="1544" actId="26606"/>
          <ac:spMkLst>
            <pc:docMk/>
            <pc:sldMk cId="1644430028" sldId="285"/>
            <ac:spMk id="80" creationId="{8E2EB503-A017-4457-A105-53638C97DEB8}"/>
          </ac:spMkLst>
        </pc:spChg>
        <pc:spChg chg="add">
          <ac:chgData name="Mrs Hargreaves" userId="16d29ebe-5fd1-4f7c-a551-c4871f6cfdc9" providerId="ADAL" clId="{00612B8E-D780-4A15-B7EF-B78D0F473850}" dt="2021-12-31T19:16:12.299" v="1544" actId="26606"/>
          <ac:spMkLst>
            <pc:docMk/>
            <pc:sldMk cId="1644430028" sldId="285"/>
            <ac:spMk id="97" creationId="{BD11ECC6-8551-4768-8DFD-CD41AF420A37}"/>
          </ac:spMkLst>
        </pc:spChg>
        <pc:spChg chg="add">
          <ac:chgData name="Mrs Hargreaves" userId="16d29ebe-5fd1-4f7c-a551-c4871f6cfdc9" providerId="ADAL" clId="{00612B8E-D780-4A15-B7EF-B78D0F473850}" dt="2021-12-31T19:16:12.299" v="1544" actId="26606"/>
          <ac:spMkLst>
            <pc:docMk/>
            <pc:sldMk cId="1644430028" sldId="285"/>
            <ac:spMk id="110" creationId="{8E2EB503-A017-4457-A105-53638C97DEB8}"/>
          </ac:spMkLst>
        </pc:spChg>
        <pc:grpChg chg="del">
          <ac:chgData name="Mrs Hargreaves" userId="16d29ebe-5fd1-4f7c-a551-c4871f6cfdc9" providerId="ADAL" clId="{00612B8E-D780-4A15-B7EF-B78D0F473850}" dt="2021-12-31T19:15:27.981" v="1533"/>
          <ac:grpSpMkLst>
            <pc:docMk/>
            <pc:sldMk cId="1644430028" sldId="285"/>
            <ac:grpSpMk id="16" creationId="{04D68F31-B717-405E-8FDA-18AB5EF2DD1C}"/>
          </ac:grpSpMkLst>
        </pc:grpChg>
        <pc:grpChg chg="del">
          <ac:chgData name="Mrs Hargreaves" userId="16d29ebe-5fd1-4f7c-a551-c4871f6cfdc9" providerId="ADAL" clId="{00612B8E-D780-4A15-B7EF-B78D0F473850}" dt="2021-12-31T19:15:27.981" v="1533"/>
          <ac:grpSpMkLst>
            <pc:docMk/>
            <pc:sldMk cId="1644430028" sldId="285"/>
            <ac:grpSpMk id="30" creationId="{93657592-CA60-4F45-B1A0-88AA77242087}"/>
          </ac:grpSpMkLst>
        </pc:grpChg>
        <pc:grpChg chg="add del">
          <ac:chgData name="Mrs Hargreaves" userId="16d29ebe-5fd1-4f7c-a551-c4871f6cfdc9" providerId="ADAL" clId="{00612B8E-D780-4A15-B7EF-B78D0F473850}" dt="2021-12-31T19:16:12.299" v="1544" actId="26606"/>
          <ac:grpSpMkLst>
            <pc:docMk/>
            <pc:sldMk cId="1644430028" sldId="285"/>
            <ac:grpSpMk id="55" creationId="{04D68F31-B717-405E-8FDA-18AB5EF2DD1C}"/>
          </ac:grpSpMkLst>
        </pc:grpChg>
        <pc:grpChg chg="add del">
          <ac:chgData name="Mrs Hargreaves" userId="16d29ebe-5fd1-4f7c-a551-c4871f6cfdc9" providerId="ADAL" clId="{00612B8E-D780-4A15-B7EF-B78D0F473850}" dt="2021-12-31T19:16:12.299" v="1544" actId="26606"/>
          <ac:grpSpMkLst>
            <pc:docMk/>
            <pc:sldMk cId="1644430028" sldId="285"/>
            <ac:grpSpMk id="69" creationId="{93657592-CA60-4F45-B1A0-88AA77242087}"/>
          </ac:grpSpMkLst>
        </pc:grpChg>
        <pc:grpChg chg="add">
          <ac:chgData name="Mrs Hargreaves" userId="16d29ebe-5fd1-4f7c-a551-c4871f6cfdc9" providerId="ADAL" clId="{00612B8E-D780-4A15-B7EF-B78D0F473850}" dt="2021-12-31T19:16:12.299" v="1544" actId="26606"/>
          <ac:grpSpMkLst>
            <pc:docMk/>
            <pc:sldMk cId="1644430028" sldId="285"/>
            <ac:grpSpMk id="85" creationId="{EBE86EA4-C4F1-4465-B306-7A2BC2285926}"/>
          </ac:grpSpMkLst>
        </pc:grpChg>
        <pc:grpChg chg="add">
          <ac:chgData name="Mrs Hargreaves" userId="16d29ebe-5fd1-4f7c-a551-c4871f6cfdc9" providerId="ADAL" clId="{00612B8E-D780-4A15-B7EF-B78D0F473850}" dt="2021-12-31T19:16:12.299" v="1544" actId="26606"/>
          <ac:grpSpMkLst>
            <pc:docMk/>
            <pc:sldMk cId="1644430028" sldId="285"/>
            <ac:grpSpMk id="99" creationId="{93657592-CA60-4F45-B1A0-88AA77242087}"/>
          </ac:grpSpMkLst>
        </pc:grpChg>
        <pc:picChg chg="del">
          <ac:chgData name="Mrs Hargreaves" userId="16d29ebe-5fd1-4f7c-a551-c4871f6cfdc9" providerId="ADAL" clId="{00612B8E-D780-4A15-B7EF-B78D0F473850}" dt="2021-12-31T19:16:00.906" v="1540" actId="478"/>
          <ac:picMkLst>
            <pc:docMk/>
            <pc:sldMk cId="1644430028" sldId="285"/>
            <ac:picMk id="7" creationId="{B0B03056-3F79-4915-A1EA-80D83B80DEFF}"/>
          </ac:picMkLst>
        </pc:picChg>
        <pc:picChg chg="del mod">
          <ac:chgData name="Mrs Hargreaves" userId="16d29ebe-5fd1-4f7c-a551-c4871f6cfdc9" providerId="ADAL" clId="{00612B8E-D780-4A15-B7EF-B78D0F473850}" dt="2021-12-31T19:16:09.280" v="1543" actId="478"/>
          <ac:picMkLst>
            <pc:docMk/>
            <pc:sldMk cId="1644430028" sldId="285"/>
            <ac:picMk id="29" creationId="{BCA18004-797A-4D66-8282-59CED4490BA3}"/>
          </ac:picMkLst>
        </pc:picChg>
        <pc:picChg chg="mod">
          <ac:chgData name="Mrs Hargreaves" userId="16d29ebe-5fd1-4f7c-a551-c4871f6cfdc9" providerId="ADAL" clId="{00612B8E-D780-4A15-B7EF-B78D0F473850}" dt="2021-12-31T19:16:12.299" v="1544" actId="26606"/>
          <ac:picMkLst>
            <pc:docMk/>
            <pc:sldMk cId="1644430028" sldId="285"/>
            <ac:picMk id="44" creationId="{EB327C7F-D4C7-4D77-BFF2-7FA14CE0DB62}"/>
          </ac:picMkLst>
        </pc:picChg>
        <pc:picChg chg="mod ord">
          <ac:chgData name="Mrs Hargreaves" userId="16d29ebe-5fd1-4f7c-a551-c4871f6cfdc9" providerId="ADAL" clId="{00612B8E-D780-4A15-B7EF-B78D0F473850}" dt="2021-12-31T19:16:12.299" v="1544" actId="26606"/>
          <ac:picMkLst>
            <pc:docMk/>
            <pc:sldMk cId="1644430028" sldId="285"/>
            <ac:picMk id="46" creationId="{FE8AAA5F-F431-4749-B260-3A88F54344F5}"/>
          </ac:picMkLst>
        </pc:picChg>
        <pc:picChg chg="mod">
          <ac:chgData name="Mrs Hargreaves" userId="16d29ebe-5fd1-4f7c-a551-c4871f6cfdc9" providerId="ADAL" clId="{00612B8E-D780-4A15-B7EF-B78D0F473850}" dt="2021-12-31T19:16:12.299" v="1544" actId="26606"/>
          <ac:picMkLst>
            <pc:docMk/>
            <pc:sldMk cId="1644430028" sldId="285"/>
            <ac:picMk id="50" creationId="{04DFF341-2E32-4589-87DB-FC4DFE222DEE}"/>
          </ac:picMkLst>
        </pc:picChg>
        <pc:picChg chg="del">
          <ac:chgData name="Mrs Hargreaves" userId="16d29ebe-5fd1-4f7c-a551-c4871f6cfdc9" providerId="ADAL" clId="{00612B8E-D780-4A15-B7EF-B78D0F473850}" dt="2021-12-31T19:15:59.142" v="1539" actId="478"/>
          <ac:picMkLst>
            <pc:docMk/>
            <pc:sldMk cId="1644430028" sldId="285"/>
            <ac:picMk id="58" creationId="{A18FC64B-3FEB-4A1F-BEE7-214249BE7C30}"/>
          </ac:picMkLst>
        </pc:picChg>
      </pc:sldChg>
      <pc:sldChg chg="addSp delSp modSp new mod setBg">
        <pc:chgData name="Mrs Hargreaves" userId="16d29ebe-5fd1-4f7c-a551-c4871f6cfdc9" providerId="ADAL" clId="{00612B8E-D780-4A15-B7EF-B78D0F473850}" dt="2021-12-31T19:21:22.742" v="1583" actId="1076"/>
        <pc:sldMkLst>
          <pc:docMk/>
          <pc:sldMk cId="3551089577" sldId="286"/>
        </pc:sldMkLst>
        <pc:spChg chg="add del">
          <ac:chgData name="Mrs Hargreaves" userId="16d29ebe-5fd1-4f7c-a551-c4871f6cfdc9" providerId="ADAL" clId="{00612B8E-D780-4A15-B7EF-B78D0F473850}" dt="2021-12-31T19:20:35.925" v="1576" actId="478"/>
          <ac:spMkLst>
            <pc:docMk/>
            <pc:sldMk cId="3551089577" sldId="286"/>
            <ac:spMk id="2" creationId="{2536BBCA-7F7B-4607-B6CA-1AF7C9F5BB37}"/>
          </ac:spMkLst>
        </pc:spChg>
        <pc:spChg chg="del">
          <ac:chgData name="Mrs Hargreaves" userId="16d29ebe-5fd1-4f7c-a551-c4871f6cfdc9" providerId="ADAL" clId="{00612B8E-D780-4A15-B7EF-B78D0F473850}" dt="2021-12-31T19:20:08.348" v="1569"/>
          <ac:spMkLst>
            <pc:docMk/>
            <pc:sldMk cId="3551089577" sldId="286"/>
            <ac:spMk id="3" creationId="{7B0F0976-55D4-4892-9B7D-B2C204195B15}"/>
          </ac:spMkLst>
        </pc:spChg>
        <pc:spChg chg="add mod">
          <ac:chgData name="Mrs Hargreaves" userId="16d29ebe-5fd1-4f7c-a551-c4871f6cfdc9" providerId="ADAL" clId="{00612B8E-D780-4A15-B7EF-B78D0F473850}" dt="2021-12-31T19:21:22.742" v="1583" actId="1076"/>
          <ac:spMkLst>
            <pc:docMk/>
            <pc:sldMk cId="3551089577" sldId="286"/>
            <ac:spMk id="29" creationId="{A57D289D-ABE6-4B8C-BD0E-B89BEFC20627}"/>
          </ac:spMkLst>
        </pc:spChg>
        <pc:spChg chg="add del">
          <ac:chgData name="Mrs Hargreaves" userId="16d29ebe-5fd1-4f7c-a551-c4871f6cfdc9" providerId="ADAL" clId="{00612B8E-D780-4A15-B7EF-B78D0F473850}" dt="2021-12-31T19:20:25.415" v="1575" actId="26606"/>
          <ac:spMkLst>
            <pc:docMk/>
            <pc:sldMk cId="3551089577" sldId="286"/>
            <ac:spMk id="83" creationId="{21029ED5-F105-4DD2-99C8-1E4422817978}"/>
          </ac:spMkLst>
        </pc:spChg>
        <pc:spChg chg="add del">
          <ac:chgData name="Mrs Hargreaves" userId="16d29ebe-5fd1-4f7c-a551-c4871f6cfdc9" providerId="ADAL" clId="{00612B8E-D780-4A15-B7EF-B78D0F473850}" dt="2021-12-31T19:20:25.415" v="1575" actId="26606"/>
          <ac:spMkLst>
            <pc:docMk/>
            <pc:sldMk cId="3551089577" sldId="286"/>
            <ac:spMk id="96" creationId="{5C9652B3-A450-4ED6-8FBF-F536BA60B4D8}"/>
          </ac:spMkLst>
        </pc:spChg>
        <pc:grpChg chg="add del">
          <ac:chgData name="Mrs Hargreaves" userId="16d29ebe-5fd1-4f7c-a551-c4871f6cfdc9" providerId="ADAL" clId="{00612B8E-D780-4A15-B7EF-B78D0F473850}" dt="2021-12-31T19:20:25.415" v="1575" actId="26606"/>
          <ac:grpSpMkLst>
            <pc:docMk/>
            <pc:sldMk cId="3551089577" sldId="286"/>
            <ac:grpSpMk id="71" creationId="{DDE8DE2B-61C1-46D5-BEB8-521321C182C4}"/>
          </ac:grpSpMkLst>
        </pc:grpChg>
        <pc:grpChg chg="add del">
          <ac:chgData name="Mrs Hargreaves" userId="16d29ebe-5fd1-4f7c-a551-c4871f6cfdc9" providerId="ADAL" clId="{00612B8E-D780-4A15-B7EF-B78D0F473850}" dt="2021-12-31T19:20:25.415" v="1575" actId="26606"/>
          <ac:grpSpMkLst>
            <pc:docMk/>
            <pc:sldMk cId="3551089577" sldId="286"/>
            <ac:grpSpMk id="85" creationId="{2D621E68-BF28-4A1C-B1A2-4E55E139E79A}"/>
          </ac:grpSpMkLst>
        </pc:grpChg>
        <pc:picChg chg="add mod">
          <ac:chgData name="Mrs Hargreaves" userId="16d29ebe-5fd1-4f7c-a551-c4871f6cfdc9" providerId="ADAL" clId="{00612B8E-D780-4A15-B7EF-B78D0F473850}" dt="2021-12-31T19:20:56.173" v="1579" actId="1076"/>
          <ac:picMkLst>
            <pc:docMk/>
            <pc:sldMk cId="3551089577" sldId="286"/>
            <ac:picMk id="2050" creationId="{20A20221-C187-4C09-B99E-2C3E64D122F8}"/>
          </ac:picMkLst>
        </pc:picChg>
      </pc:sldChg>
      <pc:sldChg chg="del">
        <pc:chgData name="Mrs Hargreaves" userId="16d29ebe-5fd1-4f7c-a551-c4871f6cfdc9" providerId="ADAL" clId="{00612B8E-D780-4A15-B7EF-B78D0F473850}" dt="2021-12-31T14:24:23.499" v="1272" actId="47"/>
        <pc:sldMkLst>
          <pc:docMk/>
          <pc:sldMk cId="3551089577" sldId="286"/>
        </pc:sldMkLst>
      </pc:sldChg>
      <pc:sldChg chg="del">
        <pc:chgData name="Mrs Hargreaves" userId="16d29ebe-5fd1-4f7c-a551-c4871f6cfdc9" providerId="ADAL" clId="{00612B8E-D780-4A15-B7EF-B78D0F473850}" dt="2021-12-31T14:24:23.499" v="1272" actId="47"/>
        <pc:sldMkLst>
          <pc:docMk/>
          <pc:sldMk cId="3170258216" sldId="287"/>
        </pc:sldMkLst>
      </pc:sldChg>
      <pc:sldChg chg="addSp delSp modSp new mod modTransition setBg delAnim modAnim">
        <pc:chgData name="Mrs Hargreaves" userId="16d29ebe-5fd1-4f7c-a551-c4871f6cfdc9" providerId="ADAL" clId="{00612B8E-D780-4A15-B7EF-B78D0F473850}" dt="2021-12-31T19:39:00.209" v="1714" actId="20577"/>
        <pc:sldMkLst>
          <pc:docMk/>
          <pc:sldMk cId="3170258216" sldId="287"/>
        </pc:sldMkLst>
        <pc:spChg chg="mod">
          <ac:chgData name="Mrs Hargreaves" userId="16d29ebe-5fd1-4f7c-a551-c4871f6cfdc9" providerId="ADAL" clId="{00612B8E-D780-4A15-B7EF-B78D0F473850}" dt="2021-12-31T19:38:51.491" v="1712" actId="1076"/>
          <ac:spMkLst>
            <pc:docMk/>
            <pc:sldMk cId="3170258216" sldId="287"/>
            <ac:spMk id="2" creationId="{9515337B-79D0-45A5-BD77-B50D9FAB4196}"/>
          </ac:spMkLst>
        </pc:spChg>
        <pc:spChg chg="del">
          <ac:chgData name="Mrs Hargreaves" userId="16d29ebe-5fd1-4f7c-a551-c4871f6cfdc9" providerId="ADAL" clId="{00612B8E-D780-4A15-B7EF-B78D0F473850}" dt="2021-12-31T19:32:48.134" v="1585"/>
          <ac:spMkLst>
            <pc:docMk/>
            <pc:sldMk cId="3170258216" sldId="287"/>
            <ac:spMk id="3" creationId="{B68EE5D4-0BA0-43CD-A328-7FF5139FBE44}"/>
          </ac:spMkLst>
        </pc:spChg>
        <pc:spChg chg="add mod">
          <ac:chgData name="Mrs Hargreaves" userId="16d29ebe-5fd1-4f7c-a551-c4871f6cfdc9" providerId="ADAL" clId="{00612B8E-D780-4A15-B7EF-B78D0F473850}" dt="2021-12-31T19:39:00.209" v="1714" actId="20577"/>
          <ac:spMkLst>
            <pc:docMk/>
            <pc:sldMk cId="3170258216" sldId="287"/>
            <ac:spMk id="8" creationId="{BE8CA9E3-3099-40F6-9CF4-8CA0E50A069E}"/>
          </ac:spMkLst>
        </pc:spChg>
        <pc:spChg chg="add del">
          <ac:chgData name="Mrs Hargreaves" userId="16d29ebe-5fd1-4f7c-a551-c4871f6cfdc9" providerId="ADAL" clId="{00612B8E-D780-4A15-B7EF-B78D0F473850}" dt="2021-12-31T19:38:30.082" v="1707" actId="26606"/>
          <ac:spMkLst>
            <pc:docMk/>
            <pc:sldMk cId="3170258216" sldId="287"/>
            <ac:spMk id="25" creationId="{AA330523-F25B-4007-B3E5-ABB5637D160A}"/>
          </ac:spMkLst>
        </pc:spChg>
        <pc:grpChg chg="add del">
          <ac:chgData name="Mrs Hargreaves" userId="16d29ebe-5fd1-4f7c-a551-c4871f6cfdc9" providerId="ADAL" clId="{00612B8E-D780-4A15-B7EF-B78D0F473850}" dt="2021-12-31T19:38:30.082" v="1707" actId="26606"/>
          <ac:grpSpMkLst>
            <pc:docMk/>
            <pc:sldMk cId="3170258216" sldId="287"/>
            <ac:grpSpMk id="13" creationId="{B4DE830A-B531-4A3B-96F6-0ECE88B08555}"/>
          </ac:grpSpMkLst>
        </pc:grpChg>
        <pc:grpChg chg="add">
          <ac:chgData name="Mrs Hargreaves" userId="16d29ebe-5fd1-4f7c-a551-c4871f6cfdc9" providerId="ADAL" clId="{00612B8E-D780-4A15-B7EF-B78D0F473850}" dt="2021-12-31T19:38:30.082" v="1708" actId="26606"/>
          <ac:grpSpMkLst>
            <pc:docMk/>
            <pc:sldMk cId="3170258216" sldId="287"/>
            <ac:grpSpMk id="27" creationId="{B4DE830A-B531-4A3B-96F6-0ECE88B08555}"/>
          </ac:grpSpMkLst>
        </pc:grpChg>
        <pc:picChg chg="add del mod">
          <ac:chgData name="Mrs Hargreaves" userId="16d29ebe-5fd1-4f7c-a551-c4871f6cfdc9" providerId="ADAL" clId="{00612B8E-D780-4A15-B7EF-B78D0F473850}" dt="2021-12-31T19:38:11.429" v="1704" actId="478"/>
          <ac:picMkLst>
            <pc:docMk/>
            <pc:sldMk cId="3170258216" sldId="287"/>
            <ac:picMk id="4" creationId="{FE70CC0C-A7E8-4794-B226-2379BD5A9AB9}"/>
          </ac:picMkLst>
        </pc:picChg>
        <pc:picChg chg="add mod">
          <ac:chgData name="Mrs Hargreaves" userId="16d29ebe-5fd1-4f7c-a551-c4871f6cfdc9" providerId="ADAL" clId="{00612B8E-D780-4A15-B7EF-B78D0F473850}" dt="2021-12-31T19:38:47.598" v="1711" actId="1076"/>
          <ac:picMkLst>
            <pc:docMk/>
            <pc:sldMk cId="3170258216" sldId="287"/>
            <ac:picMk id="6" creationId="{59C84416-A0A8-49E6-BD65-9BD092D6FD7B}"/>
          </ac:picMkLst>
        </pc:picChg>
      </pc:sldChg>
      <pc:sldChg chg="del">
        <pc:chgData name="Mrs Hargreaves" userId="16d29ebe-5fd1-4f7c-a551-c4871f6cfdc9" providerId="ADAL" clId="{00612B8E-D780-4A15-B7EF-B78D0F473850}" dt="2021-12-31T14:24:23.499" v="1272" actId="47"/>
        <pc:sldMkLst>
          <pc:docMk/>
          <pc:sldMk cId="3809388886" sldId="288"/>
        </pc:sldMkLst>
      </pc:sldChg>
      <pc:sldChg chg="addSp delSp modSp new mod modTransition delAnim modAnim">
        <pc:chgData name="Mrs Hargreaves" userId="16d29ebe-5fd1-4f7c-a551-c4871f6cfdc9" providerId="ADAL" clId="{00612B8E-D780-4A15-B7EF-B78D0F473850}" dt="2021-12-31T19:49:12.068" v="1723" actId="1076"/>
        <pc:sldMkLst>
          <pc:docMk/>
          <pc:sldMk cId="3809388886" sldId="288"/>
        </pc:sldMkLst>
        <pc:spChg chg="del">
          <ac:chgData name="Mrs Hargreaves" userId="16d29ebe-5fd1-4f7c-a551-c4871f6cfdc9" providerId="ADAL" clId="{00612B8E-D780-4A15-B7EF-B78D0F473850}" dt="2021-12-31T19:36:29.470" v="1702" actId="478"/>
          <ac:spMkLst>
            <pc:docMk/>
            <pc:sldMk cId="3809388886" sldId="288"/>
            <ac:spMk id="2" creationId="{3F6F166A-060C-4D18-A6CA-E512649C7B26}"/>
          </ac:spMkLst>
        </pc:spChg>
        <pc:spChg chg="del">
          <ac:chgData name="Mrs Hargreaves" userId="16d29ebe-5fd1-4f7c-a551-c4871f6cfdc9" providerId="ADAL" clId="{00612B8E-D780-4A15-B7EF-B78D0F473850}" dt="2021-12-31T19:35:45.204" v="1700"/>
          <ac:spMkLst>
            <pc:docMk/>
            <pc:sldMk cId="3809388886" sldId="288"/>
            <ac:spMk id="3" creationId="{A45F2378-005B-4856-B2C8-FA9F1E1B671C}"/>
          </ac:spMkLst>
        </pc:spChg>
        <pc:spChg chg="add del mod">
          <ac:chgData name="Mrs Hargreaves" userId="16d29ebe-5fd1-4f7c-a551-c4871f6cfdc9" providerId="ADAL" clId="{00612B8E-D780-4A15-B7EF-B78D0F473850}" dt="2021-12-31T19:37:56.209" v="1703"/>
          <ac:spMkLst>
            <pc:docMk/>
            <pc:sldMk cId="3809388886" sldId="288"/>
            <ac:spMk id="6" creationId="{E6DF1972-A0C2-48E9-8F33-4325BDD1D0C9}"/>
          </ac:spMkLst>
        </pc:spChg>
        <pc:spChg chg="add del mod">
          <ac:chgData name="Mrs Hargreaves" userId="16d29ebe-5fd1-4f7c-a551-c4871f6cfdc9" providerId="ADAL" clId="{00612B8E-D780-4A15-B7EF-B78D0F473850}" dt="2021-12-31T19:44:39.573" v="1716" actId="478"/>
          <ac:spMkLst>
            <pc:docMk/>
            <pc:sldMk cId="3809388886" sldId="288"/>
            <ac:spMk id="9" creationId="{00A20D33-98E5-4A49-9217-C4B2C18E0F25}"/>
          </ac:spMkLst>
        </pc:spChg>
        <pc:grpChg chg="add mod">
          <ac:chgData name="Mrs Hargreaves" userId="16d29ebe-5fd1-4f7c-a551-c4871f6cfdc9" providerId="ADAL" clId="{00612B8E-D780-4A15-B7EF-B78D0F473850}" dt="2021-12-31T19:49:02.974" v="1722" actId="164"/>
          <ac:grpSpMkLst>
            <pc:docMk/>
            <pc:sldMk cId="3809388886" sldId="288"/>
            <ac:grpSpMk id="15" creationId="{011F75DF-E185-40AD-AF97-701C4171225C}"/>
          </ac:grpSpMkLst>
        </pc:grpChg>
        <pc:picChg chg="add del mod">
          <ac:chgData name="Mrs Hargreaves" userId="16d29ebe-5fd1-4f7c-a551-c4871f6cfdc9" providerId="ADAL" clId="{00612B8E-D780-4A15-B7EF-B78D0F473850}" dt="2021-12-31T19:36:03.303" v="1701" actId="478"/>
          <ac:picMkLst>
            <pc:docMk/>
            <pc:sldMk cId="3809388886" sldId="288"/>
            <ac:picMk id="4" creationId="{ECBDEBC8-CA90-40B4-81F6-C4CFADC516DD}"/>
          </ac:picMkLst>
        </pc:picChg>
        <pc:picChg chg="add del mod">
          <ac:chgData name="Mrs Hargreaves" userId="16d29ebe-5fd1-4f7c-a551-c4871f6cfdc9" providerId="ADAL" clId="{00612B8E-D780-4A15-B7EF-B78D0F473850}" dt="2021-12-31T19:39:04.302" v="1715" actId="478"/>
          <ac:picMkLst>
            <pc:docMk/>
            <pc:sldMk cId="3809388886" sldId="288"/>
            <ac:picMk id="7" creationId="{30ECBAF6-1F8A-4AE7-BA71-FB6D02A33AFD}"/>
          </ac:picMkLst>
        </pc:picChg>
        <pc:picChg chg="add mod">
          <ac:chgData name="Mrs Hargreaves" userId="16d29ebe-5fd1-4f7c-a551-c4871f6cfdc9" providerId="ADAL" clId="{00612B8E-D780-4A15-B7EF-B78D0F473850}" dt="2021-12-31T19:49:12.068" v="1723" actId="1076"/>
          <ac:picMkLst>
            <pc:docMk/>
            <pc:sldMk cId="3809388886" sldId="288"/>
            <ac:picMk id="10" creationId="{78B548DB-8FCC-4FDB-B84A-698A45A7566F}"/>
          </ac:picMkLst>
        </pc:picChg>
        <pc:picChg chg="add mod">
          <ac:chgData name="Mrs Hargreaves" userId="16d29ebe-5fd1-4f7c-a551-c4871f6cfdc9" providerId="ADAL" clId="{00612B8E-D780-4A15-B7EF-B78D0F473850}" dt="2021-12-31T19:49:02.974" v="1722" actId="164"/>
          <ac:picMkLst>
            <pc:docMk/>
            <pc:sldMk cId="3809388886" sldId="288"/>
            <ac:picMk id="12" creationId="{A929BFBD-CD54-4569-A01C-A0ACFD96985D}"/>
          </ac:picMkLst>
        </pc:picChg>
        <pc:picChg chg="add mod">
          <ac:chgData name="Mrs Hargreaves" userId="16d29ebe-5fd1-4f7c-a551-c4871f6cfdc9" providerId="ADAL" clId="{00612B8E-D780-4A15-B7EF-B78D0F473850}" dt="2021-12-31T19:49:02.974" v="1722" actId="164"/>
          <ac:picMkLst>
            <pc:docMk/>
            <pc:sldMk cId="3809388886" sldId="288"/>
            <ac:picMk id="14" creationId="{E794D167-44D7-43C3-B76C-D802F6C02FC1}"/>
          </ac:picMkLst>
        </pc:picChg>
      </pc:sldChg>
      <pc:sldChg chg="add setBg">
        <pc:chgData name="Mrs Hargreaves" userId="16d29ebe-5fd1-4f7c-a551-c4871f6cfdc9" providerId="ADAL" clId="{00612B8E-D780-4A15-B7EF-B78D0F473850}" dt="2021-12-31T19:58:58.461" v="2108"/>
        <pc:sldMkLst>
          <pc:docMk/>
          <pc:sldMk cId="2057824142" sldId="289"/>
        </pc:sldMkLst>
      </pc:sldChg>
      <pc:sldChg chg="del">
        <pc:chgData name="Mrs Hargreaves" userId="16d29ebe-5fd1-4f7c-a551-c4871f6cfdc9" providerId="ADAL" clId="{00612B8E-D780-4A15-B7EF-B78D0F473850}" dt="2021-12-31T14:24:23.499" v="1272" actId="47"/>
        <pc:sldMkLst>
          <pc:docMk/>
          <pc:sldMk cId="2057824142" sldId="289"/>
        </pc:sldMkLst>
      </pc:sldChg>
      <pc:sldChg chg="del">
        <pc:chgData name="Mrs Hargreaves" userId="16d29ebe-5fd1-4f7c-a551-c4871f6cfdc9" providerId="ADAL" clId="{00612B8E-D780-4A15-B7EF-B78D0F473850}" dt="2021-12-31T14:24:23.499" v="1272" actId="47"/>
        <pc:sldMkLst>
          <pc:docMk/>
          <pc:sldMk cId="1828606162" sldId="290"/>
        </pc:sldMkLst>
      </pc:sldChg>
      <pc:sldChg chg="add">
        <pc:chgData name="Mrs Hargreaves" userId="16d29ebe-5fd1-4f7c-a551-c4871f6cfdc9" providerId="ADAL" clId="{00612B8E-D780-4A15-B7EF-B78D0F473850}" dt="2021-12-31T19:58:58.461" v="2108"/>
        <pc:sldMkLst>
          <pc:docMk/>
          <pc:sldMk cId="1828606162" sldId="290"/>
        </pc:sldMkLst>
      </pc:sldChg>
      <pc:sldChg chg="del">
        <pc:chgData name="Mrs Hargreaves" userId="16d29ebe-5fd1-4f7c-a551-c4871f6cfdc9" providerId="ADAL" clId="{00612B8E-D780-4A15-B7EF-B78D0F473850}" dt="2021-12-31T14:24:23.499" v="1272" actId="47"/>
        <pc:sldMkLst>
          <pc:docMk/>
          <pc:sldMk cId="3944473687" sldId="291"/>
        </pc:sldMkLst>
      </pc:sldChg>
      <pc:sldChg chg="add setBg">
        <pc:chgData name="Mrs Hargreaves" userId="16d29ebe-5fd1-4f7c-a551-c4871f6cfdc9" providerId="ADAL" clId="{00612B8E-D780-4A15-B7EF-B78D0F473850}" dt="2021-12-31T19:59:19.483" v="2109"/>
        <pc:sldMkLst>
          <pc:docMk/>
          <pc:sldMk cId="3944473687" sldId="291"/>
        </pc:sldMkLst>
      </pc:sldChg>
      <pc:sldChg chg="addSp modSp del mod">
        <pc:chgData name="Mrs Hargreaves" userId="16d29ebe-5fd1-4f7c-a551-c4871f6cfdc9" providerId="ADAL" clId="{00612B8E-D780-4A15-B7EF-B78D0F473850}" dt="2021-12-31T22:42:41.902" v="3637" actId="1076"/>
        <pc:sldMkLst>
          <pc:docMk/>
          <pc:sldMk cId="1991943628" sldId="292"/>
        </pc:sldMkLst>
        <pc:spChg chg="mod">
          <ac:chgData name="Mrs Hargreaves" userId="16d29ebe-5fd1-4f7c-a551-c4871f6cfdc9" providerId="ADAL" clId="{00612B8E-D780-4A15-B7EF-B78D0F473850}" dt="2021-12-31T22:42:20.204" v="3632" actId="14100"/>
          <ac:spMkLst>
            <pc:docMk/>
            <pc:sldMk cId="1991943628" sldId="292"/>
            <ac:spMk id="3" creationId="{836A8C11-8DEC-4671-BBFC-C7F1B618FE08}"/>
          </ac:spMkLst>
        </pc:spChg>
        <pc:spChg chg="add mod">
          <ac:chgData name="Mrs Hargreaves" userId="16d29ebe-5fd1-4f7c-a551-c4871f6cfdc9" providerId="ADAL" clId="{00612B8E-D780-4A15-B7EF-B78D0F473850}" dt="2021-12-31T22:42:41.902" v="3637" actId="1076"/>
          <ac:spMkLst>
            <pc:docMk/>
            <pc:sldMk cId="1991943628" sldId="292"/>
            <ac:spMk id="5" creationId="{10FB01E4-38E5-49DC-8B16-A28E20BF6D4F}"/>
          </ac:spMkLst>
        </pc:spChg>
      </pc:sldChg>
      <pc:sldChg chg="modSp new mod">
        <pc:chgData name="Mrs Hargreaves" userId="16d29ebe-5fd1-4f7c-a551-c4871f6cfdc9" providerId="ADAL" clId="{00612B8E-D780-4A15-B7EF-B78D0F473850}" dt="2021-12-31T20:57:13.049" v="2421" actId="20577"/>
        <pc:sldMkLst>
          <pc:docMk/>
          <pc:sldMk cId="1991943628" sldId="292"/>
        </pc:sldMkLst>
        <pc:spChg chg="mod">
          <ac:chgData name="Mrs Hargreaves" userId="16d29ebe-5fd1-4f7c-a551-c4871f6cfdc9" providerId="ADAL" clId="{00612B8E-D780-4A15-B7EF-B78D0F473850}" dt="2021-12-31T20:56:40.675" v="2408" actId="20577"/>
          <ac:spMkLst>
            <pc:docMk/>
            <pc:sldMk cId="1991943628" sldId="292"/>
            <ac:spMk id="2" creationId="{1926297D-6C27-4FA2-9EAC-0FB40592ABE0}"/>
          </ac:spMkLst>
        </pc:spChg>
        <pc:spChg chg="mod">
          <ac:chgData name="Mrs Hargreaves" userId="16d29ebe-5fd1-4f7c-a551-c4871f6cfdc9" providerId="ADAL" clId="{00612B8E-D780-4A15-B7EF-B78D0F473850}" dt="2021-12-31T20:57:13.049" v="2421" actId="20577"/>
          <ac:spMkLst>
            <pc:docMk/>
            <pc:sldMk cId="1991943628" sldId="292"/>
            <ac:spMk id="3" creationId="{836A8C11-8DEC-4671-BBFC-C7F1B618FE08}"/>
          </ac:spMkLst>
        </pc:spChg>
      </pc:sldChg>
      <pc:sldChg chg="del">
        <pc:chgData name="Mrs Hargreaves" userId="16d29ebe-5fd1-4f7c-a551-c4871f6cfdc9" providerId="ADAL" clId="{00612B8E-D780-4A15-B7EF-B78D0F473850}" dt="2021-12-31T14:24:23.499" v="1272" actId="47"/>
        <pc:sldMkLst>
          <pc:docMk/>
          <pc:sldMk cId="922068118" sldId="293"/>
        </pc:sldMkLst>
      </pc:sldChg>
      <pc:sldChg chg="addSp delSp modSp new mod modTransition delAnim modAnim">
        <pc:chgData name="Mrs Hargreaves" userId="16d29ebe-5fd1-4f7c-a551-c4871f6cfdc9" providerId="ADAL" clId="{00612B8E-D780-4A15-B7EF-B78D0F473850}" dt="2021-12-31T21:45:16.343" v="2741" actId="14100"/>
        <pc:sldMkLst>
          <pc:docMk/>
          <pc:sldMk cId="922068118" sldId="293"/>
        </pc:sldMkLst>
        <pc:spChg chg="mod">
          <ac:chgData name="Mrs Hargreaves" userId="16d29ebe-5fd1-4f7c-a551-c4871f6cfdc9" providerId="ADAL" clId="{00612B8E-D780-4A15-B7EF-B78D0F473850}" dt="2021-12-31T20:58:00.529" v="2459" actId="20577"/>
          <ac:spMkLst>
            <pc:docMk/>
            <pc:sldMk cId="922068118" sldId="293"/>
            <ac:spMk id="2" creationId="{6DA8563C-CBB7-4E06-B307-00F874751590}"/>
          </ac:spMkLst>
        </pc:spChg>
        <pc:spChg chg="del mod">
          <ac:chgData name="Mrs Hargreaves" userId="16d29ebe-5fd1-4f7c-a551-c4871f6cfdc9" providerId="ADAL" clId="{00612B8E-D780-4A15-B7EF-B78D0F473850}" dt="2021-12-31T21:01:41.175" v="2461"/>
          <ac:spMkLst>
            <pc:docMk/>
            <pc:sldMk cId="922068118" sldId="293"/>
            <ac:spMk id="3" creationId="{D41DBDE8-0ED4-43A6-A500-91F3981E6917}"/>
          </ac:spMkLst>
        </pc:spChg>
        <pc:spChg chg="add del mod">
          <ac:chgData name="Mrs Hargreaves" userId="16d29ebe-5fd1-4f7c-a551-c4871f6cfdc9" providerId="ADAL" clId="{00612B8E-D780-4A15-B7EF-B78D0F473850}" dt="2021-12-31T21:02:22.489" v="2463"/>
          <ac:spMkLst>
            <pc:docMk/>
            <pc:sldMk cId="922068118" sldId="293"/>
            <ac:spMk id="6" creationId="{1B0D482D-293B-4931-961C-A585DDC2B16B}"/>
          </ac:spMkLst>
        </pc:spChg>
        <pc:spChg chg="add del mod">
          <ac:chgData name="Mrs Hargreaves" userId="16d29ebe-5fd1-4f7c-a551-c4871f6cfdc9" providerId="ADAL" clId="{00612B8E-D780-4A15-B7EF-B78D0F473850}" dt="2021-12-31T21:04:49.340" v="2465"/>
          <ac:spMkLst>
            <pc:docMk/>
            <pc:sldMk cId="922068118" sldId="293"/>
            <ac:spMk id="9" creationId="{57C0BA2E-4905-44B0-8980-CE4F26327C8B}"/>
          </ac:spMkLst>
        </pc:spChg>
        <pc:picChg chg="add del mod">
          <ac:chgData name="Mrs Hargreaves" userId="16d29ebe-5fd1-4f7c-a551-c4871f6cfdc9" providerId="ADAL" clId="{00612B8E-D780-4A15-B7EF-B78D0F473850}" dt="2021-12-31T21:01:51.837" v="2462" actId="478"/>
          <ac:picMkLst>
            <pc:docMk/>
            <pc:sldMk cId="922068118" sldId="293"/>
            <ac:picMk id="4" creationId="{83E89322-B409-4394-BA58-5B11CB7359E3}"/>
          </ac:picMkLst>
        </pc:picChg>
        <pc:picChg chg="add del mod">
          <ac:chgData name="Mrs Hargreaves" userId="16d29ebe-5fd1-4f7c-a551-c4871f6cfdc9" providerId="ADAL" clId="{00612B8E-D780-4A15-B7EF-B78D0F473850}" dt="2021-12-31T21:02:25.084" v="2464" actId="478"/>
          <ac:picMkLst>
            <pc:docMk/>
            <pc:sldMk cId="922068118" sldId="293"/>
            <ac:picMk id="7" creationId="{85516B51-3633-4B74-B609-D5245013E418}"/>
          </ac:picMkLst>
        </pc:picChg>
        <pc:picChg chg="add mod">
          <ac:chgData name="Mrs Hargreaves" userId="16d29ebe-5fd1-4f7c-a551-c4871f6cfdc9" providerId="ADAL" clId="{00612B8E-D780-4A15-B7EF-B78D0F473850}" dt="2021-12-31T21:45:16.343" v="2741" actId="14100"/>
          <ac:picMkLst>
            <pc:docMk/>
            <pc:sldMk cId="922068118" sldId="293"/>
            <ac:picMk id="10" creationId="{1C5903B1-95CC-4B2A-B067-28E009D00BFB}"/>
          </ac:picMkLst>
        </pc:picChg>
      </pc:sldChg>
      <pc:sldChg chg="addSp delSp modSp new mod modAnim">
        <pc:chgData name="Mrs Hargreaves" userId="16d29ebe-5fd1-4f7c-a551-c4871f6cfdc9" providerId="ADAL" clId="{00612B8E-D780-4A15-B7EF-B78D0F473850}" dt="2021-12-31T21:33:14.233" v="2594" actId="207"/>
        <pc:sldMkLst>
          <pc:docMk/>
          <pc:sldMk cId="4243566181" sldId="294"/>
        </pc:sldMkLst>
        <pc:spChg chg="mod">
          <ac:chgData name="Mrs Hargreaves" userId="16d29ebe-5fd1-4f7c-a551-c4871f6cfdc9" providerId="ADAL" clId="{00612B8E-D780-4A15-B7EF-B78D0F473850}" dt="2021-12-31T21:28:42.929" v="2499" actId="1076"/>
          <ac:spMkLst>
            <pc:docMk/>
            <pc:sldMk cId="4243566181" sldId="294"/>
            <ac:spMk id="2" creationId="{768658F7-BE94-4DBC-A20B-8F6DD78692CF}"/>
          </ac:spMkLst>
        </pc:spChg>
        <pc:spChg chg="del">
          <ac:chgData name="Mrs Hargreaves" userId="16d29ebe-5fd1-4f7c-a551-c4871f6cfdc9" providerId="ADAL" clId="{00612B8E-D780-4A15-B7EF-B78D0F473850}" dt="2021-12-31T21:27:30.709" v="2489" actId="22"/>
          <ac:spMkLst>
            <pc:docMk/>
            <pc:sldMk cId="4243566181" sldId="294"/>
            <ac:spMk id="3" creationId="{CFAF8A71-9998-4C8A-B9BA-00AA5BCCB8B4}"/>
          </ac:spMkLst>
        </pc:spChg>
        <pc:spChg chg="add mod">
          <ac:chgData name="Mrs Hargreaves" userId="16d29ebe-5fd1-4f7c-a551-c4871f6cfdc9" providerId="ADAL" clId="{00612B8E-D780-4A15-B7EF-B78D0F473850}" dt="2021-12-31T21:33:14.233" v="2594" actId="207"/>
          <ac:spMkLst>
            <pc:docMk/>
            <pc:sldMk cId="4243566181" sldId="294"/>
            <ac:spMk id="8" creationId="{AE695BFD-745B-4145-9BF6-9EA1FC61679B}"/>
          </ac:spMkLst>
        </pc:spChg>
        <pc:graphicFrameChg chg="add mod">
          <ac:chgData name="Mrs Hargreaves" userId="16d29ebe-5fd1-4f7c-a551-c4871f6cfdc9" providerId="ADAL" clId="{00612B8E-D780-4A15-B7EF-B78D0F473850}" dt="2021-12-31T21:29:29.370" v="2506" actId="1076"/>
          <ac:graphicFrameMkLst>
            <pc:docMk/>
            <pc:sldMk cId="4243566181" sldId="294"/>
            <ac:graphicFrameMk id="6" creationId="{00000000-0008-0000-0000-000002000000}"/>
          </ac:graphicFrameMkLst>
        </pc:graphicFrameChg>
        <pc:graphicFrameChg chg="add mod">
          <ac:chgData name="Mrs Hargreaves" userId="16d29ebe-5fd1-4f7c-a551-c4871f6cfdc9" providerId="ADAL" clId="{00612B8E-D780-4A15-B7EF-B78D0F473850}" dt="2021-12-31T21:31:57.513" v="2524" actId="1076"/>
          <ac:graphicFrameMkLst>
            <pc:docMk/>
            <pc:sldMk cId="4243566181" sldId="294"/>
            <ac:graphicFrameMk id="7" creationId="{00000000-0008-0000-0000-000002000000}"/>
          </ac:graphicFrameMkLst>
        </pc:graphicFrameChg>
        <pc:picChg chg="add mod ord">
          <ac:chgData name="Mrs Hargreaves" userId="16d29ebe-5fd1-4f7c-a551-c4871f6cfdc9" providerId="ADAL" clId="{00612B8E-D780-4A15-B7EF-B78D0F473850}" dt="2021-12-31T21:29:25.416" v="2505" actId="1076"/>
          <ac:picMkLst>
            <pc:docMk/>
            <pc:sldMk cId="4243566181" sldId="294"/>
            <ac:picMk id="5" creationId="{F7F4C6B8-F4BC-4071-80B9-CC450A4E933C}"/>
          </ac:picMkLst>
        </pc:picChg>
      </pc:sldChg>
      <pc:sldChg chg="addSp delSp modSp del mod modAnim">
        <pc:chgData name="Mrs Hargreaves" userId="16d29ebe-5fd1-4f7c-a551-c4871f6cfdc9" providerId="ADAL" clId="{00612B8E-D780-4A15-B7EF-B78D0F473850}" dt="2021-12-31T22:46:21.862" v="3643"/>
        <pc:sldMkLst>
          <pc:docMk/>
          <pc:sldMk cId="4243566181" sldId="294"/>
        </pc:sldMkLst>
        <pc:spChg chg="add del mod">
          <ac:chgData name="Mrs Hargreaves" userId="16d29ebe-5fd1-4f7c-a551-c4871f6cfdc9" providerId="ADAL" clId="{00612B8E-D780-4A15-B7EF-B78D0F473850}" dt="2021-12-31T22:46:10.703" v="3640" actId="478"/>
          <ac:spMkLst>
            <pc:docMk/>
            <pc:sldMk cId="4243566181" sldId="294"/>
            <ac:spMk id="4" creationId="{F9C81A9C-7080-4BE4-AECB-A445FB3DF000}"/>
          </ac:spMkLst>
        </pc:spChg>
        <pc:picChg chg="del">
          <ac:chgData name="Mrs Hargreaves" userId="16d29ebe-5fd1-4f7c-a551-c4871f6cfdc9" providerId="ADAL" clId="{00612B8E-D780-4A15-B7EF-B78D0F473850}" dt="2021-12-31T22:46:05.563" v="3638" actId="478"/>
          <ac:picMkLst>
            <pc:docMk/>
            <pc:sldMk cId="4243566181" sldId="294"/>
            <ac:picMk id="5" creationId="{F7F4C6B8-F4BC-4071-80B9-CC450A4E933C}"/>
          </ac:picMkLst>
        </pc:picChg>
        <pc:picChg chg="add mod">
          <ac:chgData name="Mrs Hargreaves" userId="16d29ebe-5fd1-4f7c-a551-c4871f6cfdc9" providerId="ADAL" clId="{00612B8E-D780-4A15-B7EF-B78D0F473850}" dt="2021-12-31T22:46:14.446" v="3641" actId="1076"/>
          <ac:picMkLst>
            <pc:docMk/>
            <pc:sldMk cId="4243566181" sldId="294"/>
            <ac:picMk id="10" creationId="{EEC55E35-4D5B-4690-B5F7-71846CC49E17}"/>
          </ac:picMkLst>
        </pc:picChg>
      </pc:sldChg>
      <pc:sldChg chg="del">
        <pc:chgData name="Mrs Hargreaves" userId="16d29ebe-5fd1-4f7c-a551-c4871f6cfdc9" providerId="ADAL" clId="{00612B8E-D780-4A15-B7EF-B78D0F473850}" dt="2021-12-31T14:24:23.499" v="1272" actId="47"/>
        <pc:sldMkLst>
          <pc:docMk/>
          <pc:sldMk cId="3071226045" sldId="295"/>
        </pc:sldMkLst>
      </pc:sldChg>
      <pc:sldChg chg="addSp delSp modSp new mod modTransition delAnim modAnim">
        <pc:chgData name="Mrs Hargreaves" userId="16d29ebe-5fd1-4f7c-a551-c4871f6cfdc9" providerId="ADAL" clId="{00612B8E-D780-4A15-B7EF-B78D0F473850}" dt="2021-12-31T21:37:16.224" v="2637" actId="1076"/>
        <pc:sldMkLst>
          <pc:docMk/>
          <pc:sldMk cId="3071226045" sldId="295"/>
        </pc:sldMkLst>
        <pc:spChg chg="mod">
          <ac:chgData name="Mrs Hargreaves" userId="16d29ebe-5fd1-4f7c-a551-c4871f6cfdc9" providerId="ADAL" clId="{00612B8E-D780-4A15-B7EF-B78D0F473850}" dt="2021-12-31T21:33:42.787" v="2630" actId="20577"/>
          <ac:spMkLst>
            <pc:docMk/>
            <pc:sldMk cId="3071226045" sldId="295"/>
            <ac:spMk id="2" creationId="{503C5363-FA03-4D17-AF4E-3E3F69A636C4}"/>
          </ac:spMkLst>
        </pc:spChg>
        <pc:spChg chg="del">
          <ac:chgData name="Mrs Hargreaves" userId="16d29ebe-5fd1-4f7c-a551-c4871f6cfdc9" providerId="ADAL" clId="{00612B8E-D780-4A15-B7EF-B78D0F473850}" dt="2021-12-31T21:35:27.740" v="2631"/>
          <ac:spMkLst>
            <pc:docMk/>
            <pc:sldMk cId="3071226045" sldId="295"/>
            <ac:spMk id="3" creationId="{507D04C0-E4CB-4DD3-8743-91D8C89F3803}"/>
          </ac:spMkLst>
        </pc:spChg>
        <pc:spChg chg="add del mod">
          <ac:chgData name="Mrs Hargreaves" userId="16d29ebe-5fd1-4f7c-a551-c4871f6cfdc9" providerId="ADAL" clId="{00612B8E-D780-4A15-B7EF-B78D0F473850}" dt="2021-12-31T21:37:04.793" v="2633"/>
          <ac:spMkLst>
            <pc:docMk/>
            <pc:sldMk cId="3071226045" sldId="295"/>
            <ac:spMk id="6" creationId="{D3FE9C97-A3E3-4DC2-A433-C868E8E140D7}"/>
          </ac:spMkLst>
        </pc:spChg>
        <pc:picChg chg="add del mod">
          <ac:chgData name="Mrs Hargreaves" userId="16d29ebe-5fd1-4f7c-a551-c4871f6cfdc9" providerId="ADAL" clId="{00612B8E-D780-4A15-B7EF-B78D0F473850}" dt="2021-12-31T21:35:59.837" v="2632" actId="478"/>
          <ac:picMkLst>
            <pc:docMk/>
            <pc:sldMk cId="3071226045" sldId="295"/>
            <ac:picMk id="4" creationId="{2BB4E579-605B-40AB-B1CF-DCF18CEC2F01}"/>
          </ac:picMkLst>
        </pc:picChg>
        <pc:picChg chg="add mod">
          <ac:chgData name="Mrs Hargreaves" userId="16d29ebe-5fd1-4f7c-a551-c4871f6cfdc9" providerId="ADAL" clId="{00612B8E-D780-4A15-B7EF-B78D0F473850}" dt="2021-12-31T21:37:16.224" v="2637" actId="1076"/>
          <ac:picMkLst>
            <pc:docMk/>
            <pc:sldMk cId="3071226045" sldId="295"/>
            <ac:picMk id="7" creationId="{6EA8B20B-4F2B-4A89-ABFF-6F1C39996315}"/>
          </ac:picMkLst>
        </pc:picChg>
      </pc:sldChg>
      <pc:sldChg chg="addSp delSp modSp new mod modAnim">
        <pc:chgData name="Mrs Hargreaves" userId="16d29ebe-5fd1-4f7c-a551-c4871f6cfdc9" providerId="ADAL" clId="{00612B8E-D780-4A15-B7EF-B78D0F473850}" dt="2021-12-31T21:43:00.465" v="2687"/>
        <pc:sldMkLst>
          <pc:docMk/>
          <pc:sldMk cId="4232178412" sldId="296"/>
        </pc:sldMkLst>
        <pc:spChg chg="mod">
          <ac:chgData name="Mrs Hargreaves" userId="16d29ebe-5fd1-4f7c-a551-c4871f6cfdc9" providerId="ADAL" clId="{00612B8E-D780-4A15-B7EF-B78D0F473850}" dt="2021-12-31T21:37:26.960" v="2656" actId="20577"/>
          <ac:spMkLst>
            <pc:docMk/>
            <pc:sldMk cId="4232178412" sldId="296"/>
            <ac:spMk id="2" creationId="{2FC87270-F3D2-45D2-91A9-02EFC1066789}"/>
          </ac:spMkLst>
        </pc:spChg>
        <pc:spChg chg="del">
          <ac:chgData name="Mrs Hargreaves" userId="16d29ebe-5fd1-4f7c-a551-c4871f6cfdc9" providerId="ADAL" clId="{00612B8E-D780-4A15-B7EF-B78D0F473850}" dt="2021-12-31T21:38:04.238" v="2657" actId="478"/>
          <ac:spMkLst>
            <pc:docMk/>
            <pc:sldMk cId="4232178412" sldId="296"/>
            <ac:spMk id="3" creationId="{28975AEE-A2B6-4327-AA5D-E6C687194982}"/>
          </ac:spMkLst>
        </pc:spChg>
        <pc:graphicFrameChg chg="add mod">
          <ac:chgData name="Mrs Hargreaves" userId="16d29ebe-5fd1-4f7c-a551-c4871f6cfdc9" providerId="ADAL" clId="{00612B8E-D780-4A15-B7EF-B78D0F473850}" dt="2021-12-31T21:40:02.722" v="2667" actId="207"/>
          <ac:graphicFrameMkLst>
            <pc:docMk/>
            <pc:sldMk cId="4232178412" sldId="296"/>
            <ac:graphicFrameMk id="6" creationId="{00000000-0008-0000-0200-000002000000}"/>
          </ac:graphicFrameMkLst>
        </pc:graphicFrameChg>
        <pc:graphicFrameChg chg="add mod">
          <ac:chgData name="Mrs Hargreaves" userId="16d29ebe-5fd1-4f7c-a551-c4871f6cfdc9" providerId="ADAL" clId="{00612B8E-D780-4A15-B7EF-B78D0F473850}" dt="2021-12-31T21:41:09.212" v="2676" actId="1076"/>
          <ac:graphicFrameMkLst>
            <pc:docMk/>
            <pc:sldMk cId="4232178412" sldId="296"/>
            <ac:graphicFrameMk id="7" creationId="{38EEB37B-EB0D-4C68-86A4-B550A7589E94}"/>
          </ac:graphicFrameMkLst>
        </pc:graphicFrameChg>
        <pc:graphicFrameChg chg="add mod">
          <ac:chgData name="Mrs Hargreaves" userId="16d29ebe-5fd1-4f7c-a551-c4871f6cfdc9" providerId="ADAL" clId="{00612B8E-D780-4A15-B7EF-B78D0F473850}" dt="2021-12-31T21:42:56.640" v="2686" actId="1076"/>
          <ac:graphicFrameMkLst>
            <pc:docMk/>
            <pc:sldMk cId="4232178412" sldId="296"/>
            <ac:graphicFrameMk id="8" creationId="{38EEB37B-EB0D-4C68-86A4-B550A7589E94}"/>
          </ac:graphicFrameMkLst>
        </pc:graphicFrameChg>
        <pc:picChg chg="add mod">
          <ac:chgData name="Mrs Hargreaves" userId="16d29ebe-5fd1-4f7c-a551-c4871f6cfdc9" providerId="ADAL" clId="{00612B8E-D780-4A15-B7EF-B78D0F473850}" dt="2021-12-31T21:39:44.756" v="2665" actId="14100"/>
          <ac:picMkLst>
            <pc:docMk/>
            <pc:sldMk cId="4232178412" sldId="296"/>
            <ac:picMk id="5" creationId="{9F843CE5-9F33-42CF-BBD0-86F4459A5AD5}"/>
          </ac:picMkLst>
        </pc:picChg>
      </pc:sldChg>
      <pc:sldChg chg="del">
        <pc:chgData name="Mrs Hargreaves" userId="16d29ebe-5fd1-4f7c-a551-c4871f6cfdc9" providerId="ADAL" clId="{00612B8E-D780-4A15-B7EF-B78D0F473850}" dt="2021-12-31T14:24:23.499" v="1272" actId="47"/>
        <pc:sldMkLst>
          <pc:docMk/>
          <pc:sldMk cId="4232178412" sldId="296"/>
        </pc:sldMkLst>
      </pc:sldChg>
      <pc:sldChg chg="delSp modSp add mod">
        <pc:chgData name="Mrs Hargreaves" userId="16d29ebe-5fd1-4f7c-a551-c4871f6cfdc9" providerId="ADAL" clId="{00612B8E-D780-4A15-B7EF-B78D0F473850}" dt="2021-12-31T22:56:57.570" v="3842" actId="20577"/>
        <pc:sldMkLst>
          <pc:docMk/>
          <pc:sldMk cId="39828701" sldId="297"/>
        </pc:sldMkLst>
        <pc:spChg chg="mod">
          <ac:chgData name="Mrs Hargreaves" userId="16d29ebe-5fd1-4f7c-a551-c4871f6cfdc9" providerId="ADAL" clId="{00612B8E-D780-4A15-B7EF-B78D0F473850}" dt="2021-12-31T22:09:31.999" v="2977" actId="13926"/>
          <ac:spMkLst>
            <pc:docMk/>
            <pc:sldMk cId="39828701" sldId="297"/>
            <ac:spMk id="3" creationId="{4B6FE15B-B669-4FF2-BDB6-01D3F1EB4A57}"/>
          </ac:spMkLst>
        </pc:spChg>
        <pc:spChg chg="mod">
          <ac:chgData name="Mrs Hargreaves" userId="16d29ebe-5fd1-4f7c-a551-c4871f6cfdc9" providerId="ADAL" clId="{00612B8E-D780-4A15-B7EF-B78D0F473850}" dt="2021-12-31T22:56:52.032" v="3839" actId="1076"/>
          <ac:spMkLst>
            <pc:docMk/>
            <pc:sldMk cId="39828701" sldId="297"/>
            <ac:spMk id="8" creationId="{DC58D577-B319-4828-A58B-23D9CDEDB57F}"/>
          </ac:spMkLst>
        </pc:spChg>
        <pc:spChg chg="mod">
          <ac:chgData name="Mrs Hargreaves" userId="16d29ebe-5fd1-4f7c-a551-c4871f6cfdc9" providerId="ADAL" clId="{00612B8E-D780-4A15-B7EF-B78D0F473850}" dt="2021-12-31T22:56:57.570" v="3842" actId="20577"/>
          <ac:spMkLst>
            <pc:docMk/>
            <pc:sldMk cId="39828701" sldId="297"/>
            <ac:spMk id="12" creationId="{A9FA21E1-E243-4719-8DF0-1184DC82EEDA}"/>
          </ac:spMkLst>
        </pc:spChg>
        <pc:picChg chg="del">
          <ac:chgData name="Mrs Hargreaves" userId="16d29ebe-5fd1-4f7c-a551-c4871f6cfdc9" providerId="ADAL" clId="{00612B8E-D780-4A15-B7EF-B78D0F473850}" dt="2021-12-31T22:56:47.343" v="3838" actId="478"/>
          <ac:picMkLst>
            <pc:docMk/>
            <pc:sldMk cId="39828701" sldId="297"/>
            <ac:picMk id="437" creationId="{00000000-0000-0000-0000-000000000000}"/>
          </ac:picMkLst>
        </pc:picChg>
      </pc:sldChg>
      <pc:sldChg chg="addSp delSp modSp new mod modAnim">
        <pc:chgData name="Mrs Hargreaves" userId="16d29ebe-5fd1-4f7c-a551-c4871f6cfdc9" providerId="ADAL" clId="{00612B8E-D780-4A15-B7EF-B78D0F473850}" dt="2021-12-31T23:01:33.293" v="3876" actId="13926"/>
        <pc:sldMkLst>
          <pc:docMk/>
          <pc:sldMk cId="1972043175" sldId="298"/>
        </pc:sldMkLst>
        <pc:spChg chg="mod">
          <ac:chgData name="Mrs Hargreaves" userId="16d29ebe-5fd1-4f7c-a551-c4871f6cfdc9" providerId="ADAL" clId="{00612B8E-D780-4A15-B7EF-B78D0F473850}" dt="2021-12-31T22:30:57.454" v="3387" actId="1076"/>
          <ac:spMkLst>
            <pc:docMk/>
            <pc:sldMk cId="1972043175" sldId="298"/>
            <ac:spMk id="2" creationId="{7F543450-C19B-4B65-9BB9-CA83A718CD27}"/>
          </ac:spMkLst>
        </pc:spChg>
        <pc:spChg chg="del">
          <ac:chgData name="Mrs Hargreaves" userId="16d29ebe-5fd1-4f7c-a551-c4871f6cfdc9" providerId="ADAL" clId="{00612B8E-D780-4A15-B7EF-B78D0F473850}" dt="2021-12-31T22:18:00.646" v="3078"/>
          <ac:spMkLst>
            <pc:docMk/>
            <pc:sldMk cId="1972043175" sldId="298"/>
            <ac:spMk id="3" creationId="{6A22C0CA-5FFE-40C6-94E2-F1BCFEB509D1}"/>
          </ac:spMkLst>
        </pc:spChg>
        <pc:spChg chg="add del mod">
          <ac:chgData name="Mrs Hargreaves" userId="16d29ebe-5fd1-4f7c-a551-c4871f6cfdc9" providerId="ADAL" clId="{00612B8E-D780-4A15-B7EF-B78D0F473850}" dt="2021-12-31T22:18:25.929" v="3079"/>
          <ac:spMkLst>
            <pc:docMk/>
            <pc:sldMk cId="1972043175" sldId="298"/>
            <ac:spMk id="4" creationId="{4E049E9B-0DB9-4701-8733-37ED4D4E915A}"/>
          </ac:spMkLst>
        </pc:spChg>
        <pc:spChg chg="add mod">
          <ac:chgData name="Mrs Hargreaves" userId="16d29ebe-5fd1-4f7c-a551-c4871f6cfdc9" providerId="ADAL" clId="{00612B8E-D780-4A15-B7EF-B78D0F473850}" dt="2021-12-31T22:27:27.047" v="3333" actId="1076"/>
          <ac:spMkLst>
            <pc:docMk/>
            <pc:sldMk cId="1972043175" sldId="298"/>
            <ac:spMk id="6" creationId="{B1FF5D7D-48F5-4B7E-88D9-5CC908A54A04}"/>
          </ac:spMkLst>
        </pc:spChg>
        <pc:spChg chg="add mod">
          <ac:chgData name="Mrs Hargreaves" userId="16d29ebe-5fd1-4f7c-a551-c4871f6cfdc9" providerId="ADAL" clId="{00612B8E-D780-4A15-B7EF-B78D0F473850}" dt="2021-12-31T23:01:03.760" v="3868" actId="1076"/>
          <ac:spMkLst>
            <pc:docMk/>
            <pc:sldMk cId="1972043175" sldId="298"/>
            <ac:spMk id="7" creationId="{BB9800CE-1421-4190-BD23-B60D32D90222}"/>
          </ac:spMkLst>
        </pc:spChg>
        <pc:spChg chg="add mod">
          <ac:chgData name="Mrs Hargreaves" userId="16d29ebe-5fd1-4f7c-a551-c4871f6cfdc9" providerId="ADAL" clId="{00612B8E-D780-4A15-B7EF-B78D0F473850}" dt="2021-12-31T22:31:04.745" v="3388" actId="1076"/>
          <ac:spMkLst>
            <pc:docMk/>
            <pc:sldMk cId="1972043175" sldId="298"/>
            <ac:spMk id="8" creationId="{FD18E14F-72D1-46DA-8740-9C6DBD77612A}"/>
          </ac:spMkLst>
        </pc:spChg>
        <pc:spChg chg="add del">
          <ac:chgData name="Mrs Hargreaves" userId="16d29ebe-5fd1-4f7c-a551-c4871f6cfdc9" providerId="ADAL" clId="{00612B8E-D780-4A15-B7EF-B78D0F473850}" dt="2021-12-31T22:27:50.826" v="3337" actId="22"/>
          <ac:spMkLst>
            <pc:docMk/>
            <pc:sldMk cId="1972043175" sldId="298"/>
            <ac:spMk id="10" creationId="{BB4267B0-A570-4A2A-B390-577605D03687}"/>
          </ac:spMkLst>
        </pc:spChg>
        <pc:spChg chg="add mod">
          <ac:chgData name="Mrs Hargreaves" userId="16d29ebe-5fd1-4f7c-a551-c4871f6cfdc9" providerId="ADAL" clId="{00612B8E-D780-4A15-B7EF-B78D0F473850}" dt="2021-12-31T23:01:33.293" v="3876" actId="13926"/>
          <ac:spMkLst>
            <pc:docMk/>
            <pc:sldMk cId="1972043175" sldId="298"/>
            <ac:spMk id="11" creationId="{46FCA1F7-1DEF-4282-B255-9D7044450C3B}"/>
          </ac:spMkLst>
        </pc:spChg>
        <pc:picChg chg="add mod">
          <ac:chgData name="Mrs Hargreaves" userId="16d29ebe-5fd1-4f7c-a551-c4871f6cfdc9" providerId="ADAL" clId="{00612B8E-D780-4A15-B7EF-B78D0F473850}" dt="2021-12-31T22:28:33.351" v="3345" actId="1076"/>
          <ac:picMkLst>
            <pc:docMk/>
            <pc:sldMk cId="1972043175" sldId="298"/>
            <ac:picMk id="2052" creationId="{9A2F4512-5AFB-4F2D-9624-5D68F5C358C7}"/>
          </ac:picMkLst>
        </pc:picChg>
      </pc:sldChg>
      <pc:sldChg chg="addSp modSp new mod modAnim">
        <pc:chgData name="Mrs Hargreaves" userId="16d29ebe-5fd1-4f7c-a551-c4871f6cfdc9" providerId="ADAL" clId="{00612B8E-D780-4A15-B7EF-B78D0F473850}" dt="2021-12-31T22:33:13.237" v="3512"/>
        <pc:sldMkLst>
          <pc:docMk/>
          <pc:sldMk cId="1989414135" sldId="299"/>
        </pc:sldMkLst>
        <pc:spChg chg="mod">
          <ac:chgData name="Mrs Hargreaves" userId="16d29ebe-5fd1-4f7c-a551-c4871f6cfdc9" providerId="ADAL" clId="{00612B8E-D780-4A15-B7EF-B78D0F473850}" dt="2021-12-31T22:33:02.898" v="3510" actId="207"/>
          <ac:spMkLst>
            <pc:docMk/>
            <pc:sldMk cId="1989414135" sldId="299"/>
            <ac:spMk id="2" creationId="{B526CDE7-1B7A-4B05-8558-0054544862B7}"/>
          </ac:spMkLst>
        </pc:spChg>
        <pc:spChg chg="mod">
          <ac:chgData name="Mrs Hargreaves" userId="16d29ebe-5fd1-4f7c-a551-c4871f6cfdc9" providerId="ADAL" clId="{00612B8E-D780-4A15-B7EF-B78D0F473850}" dt="2021-12-31T22:32:22.417" v="3396" actId="1076"/>
          <ac:spMkLst>
            <pc:docMk/>
            <pc:sldMk cId="1989414135" sldId="299"/>
            <ac:spMk id="3" creationId="{9730C664-C205-420D-B7C9-B3CC65185343}"/>
          </ac:spMkLst>
        </pc:spChg>
        <pc:picChg chg="add mod">
          <ac:chgData name="Mrs Hargreaves" userId="16d29ebe-5fd1-4f7c-a551-c4871f6cfdc9" providerId="ADAL" clId="{00612B8E-D780-4A15-B7EF-B78D0F473850}" dt="2021-12-31T22:32:22.417" v="3396" actId="1076"/>
          <ac:picMkLst>
            <pc:docMk/>
            <pc:sldMk cId="1989414135" sldId="299"/>
            <ac:picMk id="4098" creationId="{F05EA7DA-1636-43EB-9299-758805609FD1}"/>
          </ac:picMkLst>
        </pc:picChg>
      </pc:sldChg>
      <pc:sldChg chg="addSp delSp modSp new mod setBg modAnim">
        <pc:chgData name="Mrs Hargreaves" userId="16d29ebe-5fd1-4f7c-a551-c4871f6cfdc9" providerId="ADAL" clId="{00612B8E-D780-4A15-B7EF-B78D0F473850}" dt="2021-12-31T23:08:18.163" v="3970" actId="1076"/>
        <pc:sldMkLst>
          <pc:docMk/>
          <pc:sldMk cId="3431594819" sldId="300"/>
        </pc:sldMkLst>
        <pc:spChg chg="mod">
          <ac:chgData name="Mrs Hargreaves" userId="16d29ebe-5fd1-4f7c-a551-c4871f6cfdc9" providerId="ADAL" clId="{00612B8E-D780-4A15-B7EF-B78D0F473850}" dt="2021-12-31T23:03:52.345" v="3942" actId="26606"/>
          <ac:spMkLst>
            <pc:docMk/>
            <pc:sldMk cId="3431594819" sldId="300"/>
            <ac:spMk id="2" creationId="{C1311B05-EFC4-4C5B-AB13-886FEED394CC}"/>
          </ac:spMkLst>
        </pc:spChg>
        <pc:spChg chg="del">
          <ac:chgData name="Mrs Hargreaves" userId="16d29ebe-5fd1-4f7c-a551-c4871f6cfdc9" providerId="ADAL" clId="{00612B8E-D780-4A15-B7EF-B78D0F473850}" dt="2021-12-31T23:03:33.596" v="3939" actId="22"/>
          <ac:spMkLst>
            <pc:docMk/>
            <pc:sldMk cId="3431594819" sldId="300"/>
            <ac:spMk id="3" creationId="{23319962-3481-4951-9DC4-6F879947F39C}"/>
          </ac:spMkLst>
        </pc:spChg>
        <pc:spChg chg="add del">
          <ac:chgData name="Mrs Hargreaves" userId="16d29ebe-5fd1-4f7c-a551-c4871f6cfdc9" providerId="ADAL" clId="{00612B8E-D780-4A15-B7EF-B78D0F473850}" dt="2021-12-31T23:02:48.312" v="3938"/>
          <ac:spMkLst>
            <pc:docMk/>
            <pc:sldMk cId="3431594819" sldId="300"/>
            <ac:spMk id="6" creationId="{E189F51B-7695-4771-915E-61EDB413CB4D}"/>
          </ac:spMkLst>
        </pc:spChg>
        <pc:spChg chg="add del">
          <ac:chgData name="Mrs Hargreaves" userId="16d29ebe-5fd1-4f7c-a551-c4871f6cfdc9" providerId="ADAL" clId="{00612B8E-D780-4A15-B7EF-B78D0F473850}" dt="2021-12-31T23:02:48.312" v="3938"/>
          <ac:spMkLst>
            <pc:docMk/>
            <pc:sldMk cId="3431594819" sldId="300"/>
            <ac:spMk id="7" creationId="{C76CB677-B808-44A8-970D-71B3F2DE2204}"/>
          </ac:spMkLst>
        </pc:spChg>
        <pc:spChg chg="add del">
          <ac:chgData name="Mrs Hargreaves" userId="16d29ebe-5fd1-4f7c-a551-c4871f6cfdc9" providerId="ADAL" clId="{00612B8E-D780-4A15-B7EF-B78D0F473850}" dt="2021-12-31T23:02:48.312" v="3938"/>
          <ac:spMkLst>
            <pc:docMk/>
            <pc:sldMk cId="3431594819" sldId="300"/>
            <ac:spMk id="8" creationId="{2A65215B-AF6C-461A-AB69-628311A2136E}"/>
          </ac:spMkLst>
        </pc:spChg>
        <pc:spChg chg="add del mod">
          <ac:chgData name="Mrs Hargreaves" userId="16d29ebe-5fd1-4f7c-a551-c4871f6cfdc9" providerId="ADAL" clId="{00612B8E-D780-4A15-B7EF-B78D0F473850}" dt="2021-12-31T23:05:14.819" v="3954"/>
          <ac:spMkLst>
            <pc:docMk/>
            <pc:sldMk cId="3431594819" sldId="300"/>
            <ac:spMk id="11" creationId="{D563BE71-E82F-42CF-8067-23D4D3527BF3}"/>
          </ac:spMkLst>
        </pc:spChg>
        <pc:spChg chg="add del">
          <ac:chgData name="Mrs Hargreaves" userId="16d29ebe-5fd1-4f7c-a551-c4871f6cfdc9" providerId="ADAL" clId="{00612B8E-D780-4A15-B7EF-B78D0F473850}" dt="2021-12-31T23:04:56.268" v="3952"/>
          <ac:spMkLst>
            <pc:docMk/>
            <pc:sldMk cId="3431594819" sldId="300"/>
            <ac:spMk id="12" creationId="{D6B35221-AC5E-4387-8941-C05EE418AF67}"/>
          </ac:spMkLst>
        </pc:spChg>
        <pc:spChg chg="add del mod">
          <ac:chgData name="Mrs Hargreaves" userId="16d29ebe-5fd1-4f7c-a551-c4871f6cfdc9" providerId="ADAL" clId="{00612B8E-D780-4A15-B7EF-B78D0F473850}" dt="2021-12-31T23:05:20.125" v="3956" actId="478"/>
          <ac:spMkLst>
            <pc:docMk/>
            <pc:sldMk cId="3431594819" sldId="300"/>
            <ac:spMk id="13" creationId="{080AA5E9-7499-41D3-8ADA-105ED3A15BF0}"/>
          </ac:spMkLst>
        </pc:spChg>
        <pc:spChg chg="add del">
          <ac:chgData name="Mrs Hargreaves" userId="16d29ebe-5fd1-4f7c-a551-c4871f6cfdc9" providerId="ADAL" clId="{00612B8E-D780-4A15-B7EF-B78D0F473850}" dt="2021-12-31T23:03:52.345" v="3941" actId="26606"/>
          <ac:spMkLst>
            <pc:docMk/>
            <pc:sldMk cId="3431594819" sldId="300"/>
            <ac:spMk id="14" creationId="{1CF8DF4E-C042-4EAF-B242-5F7F0BF47EF0}"/>
          </ac:spMkLst>
        </pc:spChg>
        <pc:spChg chg="add del">
          <ac:chgData name="Mrs Hargreaves" userId="16d29ebe-5fd1-4f7c-a551-c4871f6cfdc9" providerId="ADAL" clId="{00612B8E-D780-4A15-B7EF-B78D0F473850}" dt="2021-12-31T23:03:52.345" v="3941" actId="26606"/>
          <ac:spMkLst>
            <pc:docMk/>
            <pc:sldMk cId="3431594819" sldId="300"/>
            <ac:spMk id="17" creationId="{A65AC7D1-EAA9-48F5-B509-60A7F50BF703}"/>
          </ac:spMkLst>
        </pc:spChg>
        <pc:spChg chg="add del">
          <ac:chgData name="Mrs Hargreaves" userId="16d29ebe-5fd1-4f7c-a551-c4871f6cfdc9" providerId="ADAL" clId="{00612B8E-D780-4A15-B7EF-B78D0F473850}" dt="2021-12-31T23:03:52.345" v="3941" actId="26606"/>
          <ac:spMkLst>
            <pc:docMk/>
            <pc:sldMk cId="3431594819" sldId="300"/>
            <ac:spMk id="19" creationId="{D6320AF9-619A-4175-865B-5663E1AEF4C5}"/>
          </ac:spMkLst>
        </pc:spChg>
        <pc:spChg chg="add del">
          <ac:chgData name="Mrs Hargreaves" userId="16d29ebe-5fd1-4f7c-a551-c4871f6cfdc9" providerId="ADAL" clId="{00612B8E-D780-4A15-B7EF-B78D0F473850}" dt="2021-12-31T23:03:52.345" v="3941" actId="26606"/>
          <ac:spMkLst>
            <pc:docMk/>
            <pc:sldMk cId="3431594819" sldId="300"/>
            <ac:spMk id="25" creationId="{7E018740-5C2B-4A41-AC1A-7E68D1EC1954}"/>
          </ac:spMkLst>
        </pc:spChg>
        <pc:spChg chg="add del">
          <ac:chgData name="Mrs Hargreaves" userId="16d29ebe-5fd1-4f7c-a551-c4871f6cfdc9" providerId="ADAL" clId="{00612B8E-D780-4A15-B7EF-B78D0F473850}" dt="2021-12-31T23:03:52.345" v="3941" actId="26606"/>
          <ac:spMkLst>
            <pc:docMk/>
            <pc:sldMk cId="3431594819" sldId="300"/>
            <ac:spMk id="27" creationId="{166F75A4-C475-4941-8EE2-B80A06A2C1BB}"/>
          </ac:spMkLst>
        </pc:spChg>
        <pc:spChg chg="add mod">
          <ac:chgData name="Mrs Hargreaves" userId="16d29ebe-5fd1-4f7c-a551-c4871f6cfdc9" providerId="ADAL" clId="{00612B8E-D780-4A15-B7EF-B78D0F473850}" dt="2021-12-31T23:08:18.163" v="3970" actId="1076"/>
          <ac:spMkLst>
            <pc:docMk/>
            <pc:sldMk cId="3431594819" sldId="300"/>
            <ac:spMk id="28" creationId="{F2D667EA-34D7-4985-AA8B-4C29DAD1CABF}"/>
          </ac:spMkLst>
        </pc:spChg>
        <pc:spChg chg="add del">
          <ac:chgData name="Mrs Hargreaves" userId="16d29ebe-5fd1-4f7c-a551-c4871f6cfdc9" providerId="ADAL" clId="{00612B8E-D780-4A15-B7EF-B78D0F473850}" dt="2021-12-31T23:03:52.345" v="3941" actId="26606"/>
          <ac:spMkLst>
            <pc:docMk/>
            <pc:sldMk cId="3431594819" sldId="300"/>
            <ac:spMk id="29" creationId="{A032553A-72E8-4B0D-8405-FF9771C9AF05}"/>
          </ac:spMkLst>
        </pc:spChg>
        <pc:spChg chg="add del">
          <ac:chgData name="Mrs Hargreaves" userId="16d29ebe-5fd1-4f7c-a551-c4871f6cfdc9" providerId="ADAL" clId="{00612B8E-D780-4A15-B7EF-B78D0F473850}" dt="2021-12-31T23:03:52.345" v="3941" actId="26606"/>
          <ac:spMkLst>
            <pc:docMk/>
            <pc:sldMk cId="3431594819" sldId="300"/>
            <ac:spMk id="31" creationId="{765800AC-C3B9-498E-87BC-29FAE4C76B21}"/>
          </ac:spMkLst>
        </pc:spChg>
        <pc:spChg chg="add del">
          <ac:chgData name="Mrs Hargreaves" userId="16d29ebe-5fd1-4f7c-a551-c4871f6cfdc9" providerId="ADAL" clId="{00612B8E-D780-4A15-B7EF-B78D0F473850}" dt="2021-12-31T23:03:52.345" v="3941" actId="26606"/>
          <ac:spMkLst>
            <pc:docMk/>
            <pc:sldMk cId="3431594819" sldId="300"/>
            <ac:spMk id="33" creationId="{1F9D6ACB-2FF4-49F9-978A-E0D5327FC635}"/>
          </ac:spMkLst>
        </pc:spChg>
        <pc:spChg chg="add del">
          <ac:chgData name="Mrs Hargreaves" userId="16d29ebe-5fd1-4f7c-a551-c4871f6cfdc9" providerId="ADAL" clId="{00612B8E-D780-4A15-B7EF-B78D0F473850}" dt="2021-12-31T23:03:52.345" v="3941" actId="26606"/>
          <ac:spMkLst>
            <pc:docMk/>
            <pc:sldMk cId="3431594819" sldId="300"/>
            <ac:spMk id="35" creationId="{A5EC319D-0FEA-4B95-A3EA-01E35672C95B}"/>
          </ac:spMkLst>
        </pc:spChg>
        <pc:spChg chg="add del">
          <ac:chgData name="Mrs Hargreaves" userId="16d29ebe-5fd1-4f7c-a551-c4871f6cfdc9" providerId="ADAL" clId="{00612B8E-D780-4A15-B7EF-B78D0F473850}" dt="2021-12-31T23:04:41.599" v="3945"/>
          <ac:spMkLst>
            <pc:docMk/>
            <pc:sldMk cId="3431594819" sldId="300"/>
            <ac:spMk id="37" creationId="{400FEDB4-447D-4FB5-B1DC-CF4C9320D332}"/>
          </ac:spMkLst>
        </pc:spChg>
        <pc:grpChg chg="add mod">
          <ac:chgData name="Mrs Hargreaves" userId="16d29ebe-5fd1-4f7c-a551-c4871f6cfdc9" providerId="ADAL" clId="{00612B8E-D780-4A15-B7EF-B78D0F473850}" dt="2021-12-31T23:08:18.163" v="3970" actId="1076"/>
          <ac:grpSpMkLst>
            <pc:docMk/>
            <pc:sldMk cId="3431594819" sldId="300"/>
            <ac:grpSpMk id="16" creationId="{787D2A81-CE89-4B05-89BC-74648C3062D2}"/>
          </ac:grpSpMkLst>
        </pc:grpChg>
        <pc:graphicFrameChg chg="add del">
          <ac:chgData name="Mrs Hargreaves" userId="16d29ebe-5fd1-4f7c-a551-c4871f6cfdc9" providerId="ADAL" clId="{00612B8E-D780-4A15-B7EF-B78D0F473850}" dt="2021-12-31T23:02:48.312" v="3938"/>
          <ac:graphicFrameMkLst>
            <pc:docMk/>
            <pc:sldMk cId="3431594819" sldId="300"/>
            <ac:graphicFrameMk id="4" creationId="{C395229D-38CA-45E9-8C40-245F6E4944D3}"/>
          </ac:graphicFrameMkLst>
        </pc:graphicFrameChg>
        <pc:graphicFrameChg chg="add del">
          <ac:chgData name="Mrs Hargreaves" userId="16d29ebe-5fd1-4f7c-a551-c4871f6cfdc9" providerId="ADAL" clId="{00612B8E-D780-4A15-B7EF-B78D0F473850}" dt="2021-12-31T23:02:48.312" v="3938"/>
          <ac:graphicFrameMkLst>
            <pc:docMk/>
            <pc:sldMk cId="3431594819" sldId="300"/>
            <ac:graphicFrameMk id="5" creationId="{08D1A4DC-B579-468F-A01A-7C569883AEDC}"/>
          </ac:graphicFrameMkLst>
        </pc:graphicFrameChg>
        <pc:picChg chg="add mod ord">
          <ac:chgData name="Mrs Hargreaves" userId="16d29ebe-5fd1-4f7c-a551-c4871f6cfdc9" providerId="ADAL" clId="{00612B8E-D780-4A15-B7EF-B78D0F473850}" dt="2021-12-31T23:07:14.059" v="3963" actId="1076"/>
          <ac:picMkLst>
            <pc:docMk/>
            <pc:sldMk cId="3431594819" sldId="300"/>
            <ac:picMk id="10" creationId="{F8A8D28E-B22B-4738-A65C-37A62262BFA6}"/>
          </ac:picMkLst>
        </pc:picChg>
        <pc:picChg chg="add mod">
          <ac:chgData name="Mrs Hargreaves" userId="16d29ebe-5fd1-4f7c-a551-c4871f6cfdc9" providerId="ADAL" clId="{00612B8E-D780-4A15-B7EF-B78D0F473850}" dt="2021-12-31T23:08:18.163" v="3970" actId="1076"/>
          <ac:picMkLst>
            <pc:docMk/>
            <pc:sldMk cId="3431594819" sldId="300"/>
            <ac:picMk id="5133" creationId="{6691ADB0-4462-42F2-9319-79417FC5A935}"/>
          </ac:picMkLst>
        </pc:picChg>
        <pc:cxnChg chg="add del">
          <ac:chgData name="Mrs Hargreaves" userId="16d29ebe-5fd1-4f7c-a551-c4871f6cfdc9" providerId="ADAL" clId="{00612B8E-D780-4A15-B7EF-B78D0F473850}" dt="2021-12-31T23:03:52.345" v="3941" actId="26606"/>
          <ac:cxnSpMkLst>
            <pc:docMk/>
            <pc:sldMk cId="3431594819" sldId="300"/>
            <ac:cxnSpMk id="21" creationId="{063B6EC6-D752-4EE7-908B-F8F19E8C7FEA}"/>
          </ac:cxnSpMkLst>
        </pc:cxnChg>
        <pc:cxnChg chg="add del">
          <ac:chgData name="Mrs Hargreaves" userId="16d29ebe-5fd1-4f7c-a551-c4871f6cfdc9" providerId="ADAL" clId="{00612B8E-D780-4A15-B7EF-B78D0F473850}" dt="2021-12-31T23:03:52.345" v="3941" actId="26606"/>
          <ac:cxnSpMkLst>
            <pc:docMk/>
            <pc:sldMk cId="3431594819" sldId="300"/>
            <ac:cxnSpMk id="23" creationId="{EFECD4E8-AD3E-4228-82A2-9461958EA94D}"/>
          </ac:cxnSpMkLst>
        </pc:cxnChg>
      </pc:sldChg>
      <pc:sldMasterChg chg="del delSldLayout">
        <pc:chgData name="Mrs Hargreaves" userId="16d29ebe-5fd1-4f7c-a551-c4871f6cfdc9" providerId="ADAL" clId="{00612B8E-D780-4A15-B7EF-B78D0F473850}" dt="2021-12-31T14:24:23.499" v="1272" actId="47"/>
        <pc:sldMasterMkLst>
          <pc:docMk/>
          <pc:sldMasterMk cId="0" sldId="2147483660"/>
        </pc:sldMasterMkLst>
        <pc:sldLayoutChg chg="del">
          <pc:chgData name="Mrs Hargreaves" userId="16d29ebe-5fd1-4f7c-a551-c4871f6cfdc9" providerId="ADAL" clId="{00612B8E-D780-4A15-B7EF-B78D0F473850}" dt="2021-12-31T14:24:23.499" v="1272" actId="47"/>
          <pc:sldLayoutMkLst>
            <pc:docMk/>
            <pc:sldMasterMk cId="0" sldId="2147483660"/>
            <pc:sldLayoutMk cId="0" sldId="2147483661"/>
          </pc:sldLayoutMkLst>
        </pc:sldLayoutChg>
        <pc:sldLayoutChg chg="del">
          <pc:chgData name="Mrs Hargreaves" userId="16d29ebe-5fd1-4f7c-a551-c4871f6cfdc9" providerId="ADAL" clId="{00612B8E-D780-4A15-B7EF-B78D0F473850}" dt="2021-12-31T14:24:23.499" v="1272" actId="47"/>
          <pc:sldLayoutMkLst>
            <pc:docMk/>
            <pc:sldMasterMk cId="0" sldId="2147483660"/>
            <pc:sldLayoutMk cId="0" sldId="2147483662"/>
          </pc:sldLayoutMkLst>
        </pc:sldLayoutChg>
        <pc:sldLayoutChg chg="del">
          <pc:chgData name="Mrs Hargreaves" userId="16d29ebe-5fd1-4f7c-a551-c4871f6cfdc9" providerId="ADAL" clId="{00612B8E-D780-4A15-B7EF-B78D0F473850}" dt="2021-12-31T14:24:23.499" v="1272" actId="47"/>
          <pc:sldLayoutMkLst>
            <pc:docMk/>
            <pc:sldMasterMk cId="0" sldId="2147483660"/>
            <pc:sldLayoutMk cId="0" sldId="2147483663"/>
          </pc:sldLayoutMkLst>
        </pc:sldLayoutChg>
        <pc:sldLayoutChg chg="del">
          <pc:chgData name="Mrs Hargreaves" userId="16d29ebe-5fd1-4f7c-a551-c4871f6cfdc9" providerId="ADAL" clId="{00612B8E-D780-4A15-B7EF-B78D0F473850}" dt="2021-12-31T14:24:23.499" v="1272" actId="47"/>
          <pc:sldLayoutMkLst>
            <pc:docMk/>
            <pc:sldMasterMk cId="0" sldId="2147483660"/>
            <pc:sldLayoutMk cId="0" sldId="2147483664"/>
          </pc:sldLayoutMkLst>
        </pc:sldLayoutChg>
        <pc:sldLayoutChg chg="del">
          <pc:chgData name="Mrs Hargreaves" userId="16d29ebe-5fd1-4f7c-a551-c4871f6cfdc9" providerId="ADAL" clId="{00612B8E-D780-4A15-B7EF-B78D0F473850}" dt="2021-12-31T14:24:23.499" v="1272" actId="47"/>
          <pc:sldLayoutMkLst>
            <pc:docMk/>
            <pc:sldMasterMk cId="0" sldId="2147483660"/>
            <pc:sldLayoutMk cId="0" sldId="2147483665"/>
          </pc:sldLayoutMkLst>
        </pc:sldLayoutChg>
        <pc:sldLayoutChg chg="del">
          <pc:chgData name="Mrs Hargreaves" userId="16d29ebe-5fd1-4f7c-a551-c4871f6cfdc9" providerId="ADAL" clId="{00612B8E-D780-4A15-B7EF-B78D0F473850}" dt="2021-12-31T14:24:23.499" v="1272" actId="47"/>
          <pc:sldLayoutMkLst>
            <pc:docMk/>
            <pc:sldMasterMk cId="0" sldId="2147483660"/>
            <pc:sldLayoutMk cId="0" sldId="2147483666"/>
          </pc:sldLayoutMkLst>
        </pc:sldLayoutChg>
        <pc:sldLayoutChg chg="del">
          <pc:chgData name="Mrs Hargreaves" userId="16d29ebe-5fd1-4f7c-a551-c4871f6cfdc9" providerId="ADAL" clId="{00612B8E-D780-4A15-B7EF-B78D0F473850}" dt="2021-12-31T14:24:23.499" v="1272" actId="47"/>
          <pc:sldLayoutMkLst>
            <pc:docMk/>
            <pc:sldMasterMk cId="0" sldId="2147483660"/>
            <pc:sldLayoutMk cId="0" sldId="2147483667"/>
          </pc:sldLayoutMkLst>
        </pc:sldLayoutChg>
        <pc:sldLayoutChg chg="del">
          <pc:chgData name="Mrs Hargreaves" userId="16d29ebe-5fd1-4f7c-a551-c4871f6cfdc9" providerId="ADAL" clId="{00612B8E-D780-4A15-B7EF-B78D0F473850}" dt="2021-12-31T14:24:23.499" v="1272" actId="47"/>
          <pc:sldLayoutMkLst>
            <pc:docMk/>
            <pc:sldMasterMk cId="0" sldId="2147483660"/>
            <pc:sldLayoutMk cId="0" sldId="2147483668"/>
          </pc:sldLayoutMkLst>
        </pc:sldLayoutChg>
        <pc:sldLayoutChg chg="del">
          <pc:chgData name="Mrs Hargreaves" userId="16d29ebe-5fd1-4f7c-a551-c4871f6cfdc9" providerId="ADAL" clId="{00612B8E-D780-4A15-B7EF-B78D0F473850}" dt="2021-12-31T14:24:23.499" v="1272" actId="47"/>
          <pc:sldLayoutMkLst>
            <pc:docMk/>
            <pc:sldMasterMk cId="0" sldId="2147483660"/>
            <pc:sldLayoutMk cId="0" sldId="2147483669"/>
          </pc:sldLayoutMkLst>
        </pc:sldLayoutChg>
        <pc:sldLayoutChg chg="del">
          <pc:chgData name="Mrs Hargreaves" userId="16d29ebe-5fd1-4f7c-a551-c4871f6cfdc9" providerId="ADAL" clId="{00612B8E-D780-4A15-B7EF-B78D0F473850}" dt="2021-12-31T14:24:23.499" v="1272" actId="47"/>
          <pc:sldLayoutMkLst>
            <pc:docMk/>
            <pc:sldMasterMk cId="0" sldId="2147483660"/>
            <pc:sldLayoutMk cId="0" sldId="2147483670"/>
          </pc:sldLayoutMkLst>
        </pc:sldLayoutChg>
        <pc:sldLayoutChg chg="del">
          <pc:chgData name="Mrs Hargreaves" userId="16d29ebe-5fd1-4f7c-a551-c4871f6cfdc9" providerId="ADAL" clId="{00612B8E-D780-4A15-B7EF-B78D0F473850}" dt="2021-12-31T14:24:23.499" v="1272" actId="47"/>
          <pc:sldLayoutMkLst>
            <pc:docMk/>
            <pc:sldMasterMk cId="0" sldId="2147483660"/>
            <pc:sldLayoutMk cId="0" sldId="2147483671"/>
          </pc:sldLayoutMkLst>
        </pc:sldLayoutChg>
      </pc:sldMasterChg>
      <pc:sldMasterChg chg="del delSldLayout">
        <pc:chgData name="Mrs Hargreaves" userId="16d29ebe-5fd1-4f7c-a551-c4871f6cfdc9" providerId="ADAL" clId="{00612B8E-D780-4A15-B7EF-B78D0F473850}" dt="2021-12-31T14:24:23.499" v="1272" actId="47"/>
        <pc:sldMasterMkLst>
          <pc:docMk/>
          <pc:sldMasterMk cId="0" sldId="2147483672"/>
        </pc:sldMasterMkLst>
        <pc:sldLayoutChg chg="del">
          <pc:chgData name="Mrs Hargreaves" userId="16d29ebe-5fd1-4f7c-a551-c4871f6cfdc9" providerId="ADAL" clId="{00612B8E-D780-4A15-B7EF-B78D0F473850}" dt="2021-12-31T14:24:23.499" v="1272" actId="47"/>
          <pc:sldLayoutMkLst>
            <pc:docMk/>
            <pc:sldMasterMk cId="0" sldId="2147483672"/>
            <pc:sldLayoutMk cId="0" sldId="2147483673"/>
          </pc:sldLayoutMkLst>
        </pc:sldLayoutChg>
        <pc:sldLayoutChg chg="del">
          <pc:chgData name="Mrs Hargreaves" userId="16d29ebe-5fd1-4f7c-a551-c4871f6cfdc9" providerId="ADAL" clId="{00612B8E-D780-4A15-B7EF-B78D0F473850}" dt="2021-12-31T14:24:23.499" v="1272" actId="47"/>
          <pc:sldLayoutMkLst>
            <pc:docMk/>
            <pc:sldMasterMk cId="0" sldId="2147483672"/>
            <pc:sldLayoutMk cId="0" sldId="2147483674"/>
          </pc:sldLayoutMkLst>
        </pc:sldLayoutChg>
        <pc:sldLayoutChg chg="del">
          <pc:chgData name="Mrs Hargreaves" userId="16d29ebe-5fd1-4f7c-a551-c4871f6cfdc9" providerId="ADAL" clId="{00612B8E-D780-4A15-B7EF-B78D0F473850}" dt="2021-12-31T14:24:23.499" v="1272" actId="47"/>
          <pc:sldLayoutMkLst>
            <pc:docMk/>
            <pc:sldMasterMk cId="0" sldId="2147483672"/>
            <pc:sldLayoutMk cId="0" sldId="2147483675"/>
          </pc:sldLayoutMkLst>
        </pc:sldLayoutChg>
        <pc:sldLayoutChg chg="del">
          <pc:chgData name="Mrs Hargreaves" userId="16d29ebe-5fd1-4f7c-a551-c4871f6cfdc9" providerId="ADAL" clId="{00612B8E-D780-4A15-B7EF-B78D0F473850}" dt="2021-12-31T14:24:23.499" v="1272" actId="47"/>
          <pc:sldLayoutMkLst>
            <pc:docMk/>
            <pc:sldMasterMk cId="0" sldId="2147483672"/>
            <pc:sldLayoutMk cId="0" sldId="2147483676"/>
          </pc:sldLayoutMkLst>
        </pc:sldLayoutChg>
        <pc:sldLayoutChg chg="del">
          <pc:chgData name="Mrs Hargreaves" userId="16d29ebe-5fd1-4f7c-a551-c4871f6cfdc9" providerId="ADAL" clId="{00612B8E-D780-4A15-B7EF-B78D0F473850}" dt="2021-12-31T14:24:23.499" v="1272" actId="47"/>
          <pc:sldLayoutMkLst>
            <pc:docMk/>
            <pc:sldMasterMk cId="0" sldId="2147483672"/>
            <pc:sldLayoutMk cId="0" sldId="2147483677"/>
          </pc:sldLayoutMkLst>
        </pc:sldLayoutChg>
        <pc:sldLayoutChg chg="del">
          <pc:chgData name="Mrs Hargreaves" userId="16d29ebe-5fd1-4f7c-a551-c4871f6cfdc9" providerId="ADAL" clId="{00612B8E-D780-4A15-B7EF-B78D0F473850}" dt="2021-12-31T14:24:23.499" v="1272" actId="47"/>
          <pc:sldLayoutMkLst>
            <pc:docMk/>
            <pc:sldMasterMk cId="0" sldId="2147483672"/>
            <pc:sldLayoutMk cId="0" sldId="2147483678"/>
          </pc:sldLayoutMkLst>
        </pc:sldLayoutChg>
        <pc:sldLayoutChg chg="del">
          <pc:chgData name="Mrs Hargreaves" userId="16d29ebe-5fd1-4f7c-a551-c4871f6cfdc9" providerId="ADAL" clId="{00612B8E-D780-4A15-B7EF-B78D0F473850}" dt="2021-12-31T14:24:23.499" v="1272" actId="47"/>
          <pc:sldLayoutMkLst>
            <pc:docMk/>
            <pc:sldMasterMk cId="0" sldId="2147483672"/>
            <pc:sldLayoutMk cId="0" sldId="2147483679"/>
          </pc:sldLayoutMkLst>
        </pc:sldLayoutChg>
        <pc:sldLayoutChg chg="del">
          <pc:chgData name="Mrs Hargreaves" userId="16d29ebe-5fd1-4f7c-a551-c4871f6cfdc9" providerId="ADAL" clId="{00612B8E-D780-4A15-B7EF-B78D0F473850}" dt="2021-12-31T14:24:23.499" v="1272" actId="47"/>
          <pc:sldLayoutMkLst>
            <pc:docMk/>
            <pc:sldMasterMk cId="0" sldId="2147483672"/>
            <pc:sldLayoutMk cId="0" sldId="2147483680"/>
          </pc:sldLayoutMkLst>
        </pc:sldLayoutChg>
        <pc:sldLayoutChg chg="del">
          <pc:chgData name="Mrs Hargreaves" userId="16d29ebe-5fd1-4f7c-a551-c4871f6cfdc9" providerId="ADAL" clId="{00612B8E-D780-4A15-B7EF-B78D0F473850}" dt="2021-12-31T14:24:23.499" v="1272" actId="47"/>
          <pc:sldLayoutMkLst>
            <pc:docMk/>
            <pc:sldMasterMk cId="0" sldId="2147483672"/>
            <pc:sldLayoutMk cId="0" sldId="2147483681"/>
          </pc:sldLayoutMkLst>
        </pc:sldLayoutChg>
        <pc:sldLayoutChg chg="del">
          <pc:chgData name="Mrs Hargreaves" userId="16d29ebe-5fd1-4f7c-a551-c4871f6cfdc9" providerId="ADAL" clId="{00612B8E-D780-4A15-B7EF-B78D0F473850}" dt="2021-12-31T14:24:23.499" v="1272" actId="47"/>
          <pc:sldLayoutMkLst>
            <pc:docMk/>
            <pc:sldMasterMk cId="0" sldId="2147483672"/>
            <pc:sldLayoutMk cId="0" sldId="2147483682"/>
          </pc:sldLayoutMkLst>
        </pc:sldLayoutChg>
        <pc:sldLayoutChg chg="del">
          <pc:chgData name="Mrs Hargreaves" userId="16d29ebe-5fd1-4f7c-a551-c4871f6cfdc9" providerId="ADAL" clId="{00612B8E-D780-4A15-B7EF-B78D0F473850}" dt="2021-12-31T14:24:23.499" v="1272" actId="47"/>
          <pc:sldLayoutMkLst>
            <pc:docMk/>
            <pc:sldMasterMk cId="0" sldId="2147483672"/>
            <pc:sldLayoutMk cId="0" sldId="2147483683"/>
          </pc:sldLayoutMkLst>
        </pc:sldLayoutChg>
      </pc:sldMasterChg>
    </pc:docChg>
  </pc:docChgLst>
</pc:chgInfo>
</file>

<file path=ppt/charts/_rels/chart1.xml.rels><?xml version="1.0" encoding="UTF-8" standalone="yes"?>
<Relationships xmlns="http://schemas.openxmlformats.org/package/2006/relationships"><Relationship Id="rId1" Type="http://schemas.openxmlformats.org/officeDocument/2006/relationships/oleObject" Target="https://glowscotland-my.sharepoint.com/personal/gw08hargreavesjennie_glow_sch_uk/Documents/2020%20N5%20Physics/DYNAMICS%202017/Fma.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https://glowscotland-my.sharepoint.com/personal/gw08hargreavesjennie_glow_sch_uk/Documents/2020%20N5%20Physics/DYNAMICS%202017/Fma.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https://glowscotland-my.sharepoint.com/personal/gw08hargreavesjennie_glow_sch_uk/Documents/2020%20N5%20Physics/DYNAMICS%202017/Fma.xlsx" TargetMode="External"/></Relationships>
</file>

<file path=ppt/charts/_rels/chart4.xml.rels><?xml version="1.0" encoding="UTF-8" standalone="yes"?>
<Relationships xmlns="http://schemas.openxmlformats.org/package/2006/relationships"><Relationship Id="rId3" Type="http://schemas.openxmlformats.org/officeDocument/2006/relationships/oleObject" Target="https://glowscotland-my.sharepoint.com/personal/gw08hargreavesjennie_glow_sch_uk/Documents/2020%20N5%20Physics/DYNAMICS%202017/Fma.xlsx" TargetMode="External"/><Relationship Id="rId2" Type="http://schemas.microsoft.com/office/2011/relationships/chartColorStyle" Target="colors1.xml"/><Relationship Id="rId1" Type="http://schemas.microsoft.com/office/2011/relationships/chartStyle" Target="style1.xml"/></Relationships>
</file>

<file path=ppt/charts/_rels/chart5.xml.rels><?xml version="1.0" encoding="UTF-8" standalone="yes"?>
<Relationships xmlns="http://schemas.openxmlformats.org/package/2006/relationships"><Relationship Id="rId3" Type="http://schemas.openxmlformats.org/officeDocument/2006/relationships/oleObject" Target="https://glowscotland-my.sharepoint.com/personal/gw08hargreavesjennie_glow_sch_uk/Documents/2020%20N5%20Physics/DYNAMICS%202017/Fma.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Sheet1!$C$1:$C$2</c:f>
              <c:strCache>
                <c:ptCount val="2"/>
                <c:pt idx="0">
                  <c:v>acceleration</c:v>
                </c:pt>
                <c:pt idx="1">
                  <c:v>(ms-2)</c:v>
                </c:pt>
              </c:strCache>
            </c:strRef>
          </c:tx>
          <c:spPr>
            <a:ln w="28575">
              <a:noFill/>
            </a:ln>
          </c:spPr>
          <c:marker>
            <c:symbol val="x"/>
            <c:size val="7"/>
            <c:spPr>
              <a:noFill/>
              <a:ln>
                <a:solidFill>
                  <a:schemeClr val="tx1"/>
                </a:solidFill>
              </a:ln>
            </c:spPr>
          </c:marker>
          <c:trendline>
            <c:trendlineType val="linear"/>
            <c:dispRSqr val="1"/>
            <c:dispEq val="1"/>
            <c:trendlineLbl>
              <c:layout>
                <c:manualLayout>
                  <c:x val="0.10059053361194671"/>
                  <c:y val="0.65147109557586225"/>
                </c:manualLayout>
              </c:layout>
              <c:numFmt formatCode="General" sourceLinked="0"/>
            </c:trendlineLbl>
          </c:trendline>
          <c:xVal>
            <c:numRef>
              <c:f>Sheet1!$B$3:$B$9</c:f>
              <c:numCache>
                <c:formatCode>General</c:formatCode>
                <c:ptCount val="7"/>
                <c:pt idx="0">
                  <c:v>1</c:v>
                </c:pt>
                <c:pt idx="1">
                  <c:v>2</c:v>
                </c:pt>
                <c:pt idx="2">
                  <c:v>3</c:v>
                </c:pt>
                <c:pt idx="3">
                  <c:v>4</c:v>
                </c:pt>
                <c:pt idx="4">
                  <c:v>5</c:v>
                </c:pt>
                <c:pt idx="5">
                  <c:v>6</c:v>
                </c:pt>
              </c:numCache>
            </c:numRef>
          </c:xVal>
          <c:yVal>
            <c:numRef>
              <c:f>Sheet1!$C$3:$C$9</c:f>
              <c:numCache>
                <c:formatCode>General</c:formatCode>
                <c:ptCount val="7"/>
                <c:pt idx="0">
                  <c:v>0.26</c:v>
                </c:pt>
                <c:pt idx="1">
                  <c:v>0.44</c:v>
                </c:pt>
                <c:pt idx="2">
                  <c:v>0.64</c:v>
                </c:pt>
                <c:pt idx="3">
                  <c:v>0.84</c:v>
                </c:pt>
                <c:pt idx="4">
                  <c:v>1.08</c:v>
                </c:pt>
                <c:pt idx="5">
                  <c:v>1.26</c:v>
                </c:pt>
              </c:numCache>
            </c:numRef>
          </c:yVal>
          <c:smooth val="0"/>
          <c:extLst>
            <c:ext xmlns:c16="http://schemas.microsoft.com/office/drawing/2014/chart" uri="{C3380CC4-5D6E-409C-BE32-E72D297353CC}">
              <c16:uniqueId val="{00000001-B8CD-4637-AE85-747C733EEFCC}"/>
            </c:ext>
          </c:extLst>
        </c:ser>
        <c:dLbls>
          <c:showLegendKey val="0"/>
          <c:showVal val="0"/>
          <c:showCatName val="0"/>
          <c:showSerName val="0"/>
          <c:showPercent val="0"/>
          <c:showBubbleSize val="0"/>
        </c:dLbls>
        <c:axId val="54205440"/>
        <c:axId val="71750400"/>
      </c:scatterChart>
      <c:valAx>
        <c:axId val="54205440"/>
        <c:scaling>
          <c:orientation val="minMax"/>
        </c:scaling>
        <c:delete val="0"/>
        <c:axPos val="b"/>
        <c:majorGridlines/>
        <c:minorGridlines/>
        <c:title>
          <c:tx>
            <c:rich>
              <a:bodyPr/>
              <a:lstStyle/>
              <a:p>
                <a:pPr>
                  <a:defRPr/>
                </a:pPr>
                <a:r>
                  <a:rPr lang="en-US"/>
                  <a:t>Force (N)</a:t>
                </a:r>
              </a:p>
            </c:rich>
          </c:tx>
          <c:overlay val="0"/>
        </c:title>
        <c:numFmt formatCode="General" sourceLinked="1"/>
        <c:majorTickMark val="out"/>
        <c:minorTickMark val="none"/>
        <c:tickLblPos val="nextTo"/>
        <c:crossAx val="71750400"/>
        <c:crosses val="autoZero"/>
        <c:crossBetween val="midCat"/>
      </c:valAx>
      <c:valAx>
        <c:axId val="71750400"/>
        <c:scaling>
          <c:orientation val="minMax"/>
        </c:scaling>
        <c:delete val="0"/>
        <c:axPos val="l"/>
        <c:majorGridlines/>
        <c:minorGridlines/>
        <c:title>
          <c:tx>
            <c:rich>
              <a:bodyPr/>
              <a:lstStyle/>
              <a:p>
                <a:pPr>
                  <a:defRPr/>
                </a:pPr>
                <a:r>
                  <a:rPr lang="en-US"/>
                  <a:t>acceleration / ms</a:t>
                </a:r>
                <a:r>
                  <a:rPr lang="en-US" baseline="30000"/>
                  <a:t>-2</a:t>
                </a:r>
              </a:p>
            </c:rich>
          </c:tx>
          <c:layout>
            <c:manualLayout>
              <c:xMode val="edge"/>
              <c:yMode val="edge"/>
              <c:x val="1.3672999346818213E-2"/>
              <c:y val="0.38259649375090282"/>
            </c:manualLayout>
          </c:layout>
          <c:overlay val="0"/>
        </c:title>
        <c:numFmt formatCode="#,##0.00" sourceLinked="0"/>
        <c:majorTickMark val="out"/>
        <c:minorTickMark val="none"/>
        <c:tickLblPos val="nextTo"/>
        <c:crossAx val="54205440"/>
        <c:crosses val="autoZero"/>
        <c:crossBetween val="midCat"/>
      </c:valAx>
    </c:plotArea>
    <c:plotVisOnly val="1"/>
    <c:dispBlanksAs val="gap"/>
    <c:showDLblsOverMax val="0"/>
  </c:chart>
  <c:spPr>
    <a:solidFill>
      <a:schemeClr val="accent1">
        <a:lumMod val="40000"/>
        <a:lumOff val="60000"/>
      </a:schemeClr>
    </a:solidFill>
  </c:spPr>
  <c:txPr>
    <a:bodyPr/>
    <a:lstStyle/>
    <a:p>
      <a:pPr>
        <a:defRPr sz="14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Sheet1!$C$1:$C$2</c:f>
              <c:strCache>
                <c:ptCount val="2"/>
                <c:pt idx="0">
                  <c:v>acceleration</c:v>
                </c:pt>
                <c:pt idx="1">
                  <c:v>(ms-2)</c:v>
                </c:pt>
              </c:strCache>
            </c:strRef>
          </c:tx>
          <c:spPr>
            <a:ln w="28575">
              <a:noFill/>
            </a:ln>
          </c:spPr>
          <c:marker>
            <c:symbol val="x"/>
            <c:size val="7"/>
            <c:spPr>
              <a:noFill/>
              <a:ln>
                <a:solidFill>
                  <a:schemeClr val="tx1"/>
                </a:solidFill>
              </a:ln>
            </c:spPr>
          </c:marker>
          <c:trendline>
            <c:trendlineType val="linear"/>
            <c:backward val="1"/>
            <c:dispRSqr val="1"/>
            <c:dispEq val="1"/>
            <c:trendlineLbl>
              <c:layout>
                <c:manualLayout>
                  <c:x val="0.10059053361194671"/>
                  <c:y val="0.65147109557586225"/>
                </c:manualLayout>
              </c:layout>
              <c:numFmt formatCode="General" sourceLinked="0"/>
            </c:trendlineLbl>
          </c:trendline>
          <c:xVal>
            <c:numRef>
              <c:f>Sheet1!$B$3:$B$9</c:f>
              <c:numCache>
                <c:formatCode>General</c:formatCode>
                <c:ptCount val="7"/>
                <c:pt idx="0">
                  <c:v>1</c:v>
                </c:pt>
                <c:pt idx="1">
                  <c:v>2</c:v>
                </c:pt>
                <c:pt idx="2">
                  <c:v>3</c:v>
                </c:pt>
                <c:pt idx="3">
                  <c:v>4</c:v>
                </c:pt>
                <c:pt idx="4">
                  <c:v>5</c:v>
                </c:pt>
                <c:pt idx="5">
                  <c:v>6</c:v>
                </c:pt>
              </c:numCache>
            </c:numRef>
          </c:xVal>
          <c:yVal>
            <c:numRef>
              <c:f>Sheet1!$C$3:$C$9</c:f>
              <c:numCache>
                <c:formatCode>General</c:formatCode>
                <c:ptCount val="7"/>
                <c:pt idx="0">
                  <c:v>0.26</c:v>
                </c:pt>
                <c:pt idx="1">
                  <c:v>0.44</c:v>
                </c:pt>
                <c:pt idx="2">
                  <c:v>0.64</c:v>
                </c:pt>
                <c:pt idx="3">
                  <c:v>0.84</c:v>
                </c:pt>
                <c:pt idx="4">
                  <c:v>1.08</c:v>
                </c:pt>
                <c:pt idx="5">
                  <c:v>1.26</c:v>
                </c:pt>
              </c:numCache>
            </c:numRef>
          </c:yVal>
          <c:smooth val="0"/>
          <c:extLst>
            <c:ext xmlns:c16="http://schemas.microsoft.com/office/drawing/2014/chart" uri="{C3380CC4-5D6E-409C-BE32-E72D297353CC}">
              <c16:uniqueId val="{00000001-E891-45D5-8CB1-782D684CE5D3}"/>
            </c:ext>
          </c:extLst>
        </c:ser>
        <c:dLbls>
          <c:showLegendKey val="0"/>
          <c:showVal val="0"/>
          <c:showCatName val="0"/>
          <c:showSerName val="0"/>
          <c:showPercent val="0"/>
          <c:showBubbleSize val="0"/>
        </c:dLbls>
        <c:axId val="54205440"/>
        <c:axId val="71750400"/>
      </c:scatterChart>
      <c:valAx>
        <c:axId val="54205440"/>
        <c:scaling>
          <c:orientation val="minMax"/>
        </c:scaling>
        <c:delete val="0"/>
        <c:axPos val="b"/>
        <c:majorGridlines/>
        <c:minorGridlines/>
        <c:title>
          <c:tx>
            <c:rich>
              <a:bodyPr/>
              <a:lstStyle/>
              <a:p>
                <a:pPr>
                  <a:defRPr/>
                </a:pPr>
                <a:r>
                  <a:rPr lang="en-US"/>
                  <a:t>Force (N)</a:t>
                </a:r>
              </a:p>
            </c:rich>
          </c:tx>
          <c:overlay val="0"/>
        </c:title>
        <c:numFmt formatCode="General" sourceLinked="1"/>
        <c:majorTickMark val="out"/>
        <c:minorTickMark val="none"/>
        <c:tickLblPos val="nextTo"/>
        <c:crossAx val="71750400"/>
        <c:crosses val="autoZero"/>
        <c:crossBetween val="midCat"/>
      </c:valAx>
      <c:valAx>
        <c:axId val="71750400"/>
        <c:scaling>
          <c:orientation val="minMax"/>
        </c:scaling>
        <c:delete val="0"/>
        <c:axPos val="l"/>
        <c:majorGridlines/>
        <c:minorGridlines/>
        <c:title>
          <c:tx>
            <c:rich>
              <a:bodyPr/>
              <a:lstStyle/>
              <a:p>
                <a:pPr>
                  <a:defRPr/>
                </a:pPr>
                <a:r>
                  <a:rPr lang="en-US"/>
                  <a:t>acceleration / ms</a:t>
                </a:r>
                <a:r>
                  <a:rPr lang="en-US" baseline="30000"/>
                  <a:t>-2</a:t>
                </a:r>
              </a:p>
            </c:rich>
          </c:tx>
          <c:layout>
            <c:manualLayout>
              <c:xMode val="edge"/>
              <c:yMode val="edge"/>
              <c:x val="1.3672999346818213E-2"/>
              <c:y val="0.38259649375090282"/>
            </c:manualLayout>
          </c:layout>
          <c:overlay val="0"/>
        </c:title>
        <c:numFmt formatCode="#,##0.00" sourceLinked="0"/>
        <c:majorTickMark val="out"/>
        <c:minorTickMark val="none"/>
        <c:tickLblPos val="nextTo"/>
        <c:crossAx val="54205440"/>
        <c:crosses val="autoZero"/>
        <c:crossBetween val="midCat"/>
      </c:valAx>
    </c:plotArea>
    <c:plotVisOnly val="1"/>
    <c:dispBlanksAs val="gap"/>
    <c:showDLblsOverMax val="0"/>
  </c:chart>
  <c:spPr>
    <a:solidFill>
      <a:schemeClr val="accent5">
        <a:lumMod val="40000"/>
        <a:lumOff val="60000"/>
      </a:schemeClr>
    </a:solidFill>
  </c:spPr>
  <c:txPr>
    <a:bodyPr/>
    <a:lstStyle/>
    <a:p>
      <a:pPr>
        <a:defRPr sz="14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Sheet2!$B$1:$B$2</c:f>
              <c:strCache>
                <c:ptCount val="2"/>
                <c:pt idx="0">
                  <c:v>acceleration</c:v>
                </c:pt>
                <c:pt idx="1">
                  <c:v>(ms-2)</c:v>
                </c:pt>
              </c:strCache>
            </c:strRef>
          </c:tx>
          <c:spPr>
            <a:ln w="28575">
              <a:noFill/>
            </a:ln>
          </c:spPr>
          <c:marker>
            <c:symbol val="x"/>
            <c:size val="7"/>
            <c:spPr>
              <a:noFill/>
              <a:ln>
                <a:solidFill>
                  <a:schemeClr val="tx1"/>
                </a:solidFill>
              </a:ln>
            </c:spPr>
          </c:marker>
          <c:trendline>
            <c:trendlineType val="power"/>
            <c:dispRSqr val="0"/>
            <c:dispEq val="1"/>
            <c:trendlineLbl>
              <c:layout>
                <c:manualLayout>
                  <c:x val="0.13229412796355533"/>
                  <c:y val="0.20017988375828424"/>
                </c:manualLayout>
              </c:layout>
              <c:numFmt formatCode="General" sourceLinked="0"/>
            </c:trendlineLbl>
          </c:trendline>
          <c:xVal>
            <c:numRef>
              <c:f>Sheet2!$A$3:$A$5</c:f>
              <c:numCache>
                <c:formatCode>General</c:formatCode>
                <c:ptCount val="3"/>
                <c:pt idx="0">
                  <c:v>0.2</c:v>
                </c:pt>
                <c:pt idx="1">
                  <c:v>0.4</c:v>
                </c:pt>
                <c:pt idx="2">
                  <c:v>0.6</c:v>
                </c:pt>
              </c:numCache>
            </c:numRef>
          </c:xVal>
          <c:yVal>
            <c:numRef>
              <c:f>Sheet2!$B$3:$B$5</c:f>
              <c:numCache>
                <c:formatCode>General</c:formatCode>
                <c:ptCount val="3"/>
                <c:pt idx="0">
                  <c:v>1.47</c:v>
                </c:pt>
                <c:pt idx="1">
                  <c:v>0.73</c:v>
                </c:pt>
                <c:pt idx="2">
                  <c:v>0.48</c:v>
                </c:pt>
              </c:numCache>
            </c:numRef>
          </c:yVal>
          <c:smooth val="0"/>
          <c:extLst>
            <c:ext xmlns:c16="http://schemas.microsoft.com/office/drawing/2014/chart" uri="{C3380CC4-5D6E-409C-BE32-E72D297353CC}">
              <c16:uniqueId val="{00000001-227C-425D-A51C-BD25C1A77866}"/>
            </c:ext>
          </c:extLst>
        </c:ser>
        <c:dLbls>
          <c:showLegendKey val="0"/>
          <c:showVal val="0"/>
          <c:showCatName val="0"/>
          <c:showSerName val="0"/>
          <c:showPercent val="0"/>
          <c:showBubbleSize val="0"/>
        </c:dLbls>
        <c:axId val="108796160"/>
        <c:axId val="108802048"/>
      </c:scatterChart>
      <c:valAx>
        <c:axId val="108796160"/>
        <c:scaling>
          <c:orientation val="minMax"/>
        </c:scaling>
        <c:delete val="0"/>
        <c:axPos val="b"/>
        <c:majorGridlines/>
        <c:minorGridlines/>
        <c:title>
          <c:tx>
            <c:rich>
              <a:bodyPr/>
              <a:lstStyle/>
              <a:p>
                <a:pPr>
                  <a:defRPr/>
                </a:pPr>
                <a:r>
                  <a:rPr lang="en-US"/>
                  <a:t>mass (kg)</a:t>
                </a:r>
              </a:p>
            </c:rich>
          </c:tx>
          <c:overlay val="0"/>
        </c:title>
        <c:numFmt formatCode="General" sourceLinked="1"/>
        <c:majorTickMark val="out"/>
        <c:minorTickMark val="none"/>
        <c:tickLblPos val="nextTo"/>
        <c:crossAx val="108802048"/>
        <c:crosses val="autoZero"/>
        <c:crossBetween val="midCat"/>
      </c:valAx>
      <c:valAx>
        <c:axId val="108802048"/>
        <c:scaling>
          <c:orientation val="minMax"/>
        </c:scaling>
        <c:delete val="0"/>
        <c:axPos val="l"/>
        <c:majorGridlines/>
        <c:minorGridlines/>
        <c:title>
          <c:tx>
            <c:rich>
              <a:bodyPr/>
              <a:lstStyle/>
              <a:p>
                <a:pPr>
                  <a:defRPr/>
                </a:pPr>
                <a:r>
                  <a:rPr lang="en-US"/>
                  <a:t>acceleration (m/s2)</a:t>
                </a:r>
              </a:p>
            </c:rich>
          </c:tx>
          <c:layout>
            <c:manualLayout>
              <c:xMode val="edge"/>
              <c:yMode val="edge"/>
              <c:x val="1.5042735042735043E-2"/>
              <c:y val="0.41575606955380578"/>
            </c:manualLayout>
          </c:layout>
          <c:overlay val="0"/>
        </c:title>
        <c:numFmt formatCode="#,##0.00" sourceLinked="0"/>
        <c:majorTickMark val="out"/>
        <c:minorTickMark val="none"/>
        <c:tickLblPos val="nextTo"/>
        <c:crossAx val="108796160"/>
        <c:crosses val="autoZero"/>
        <c:crossBetween val="midCat"/>
      </c:valAx>
      <c:spPr>
        <a:solidFill>
          <a:schemeClr val="accent1">
            <a:lumMod val="60000"/>
            <a:lumOff val="40000"/>
          </a:schemeClr>
        </a:solidFill>
      </c:spPr>
    </c:plotArea>
    <c:plotVisOnly val="1"/>
    <c:dispBlanksAs val="gap"/>
    <c:showDLblsOverMax val="0"/>
  </c:chart>
  <c:spPr>
    <a:solidFill>
      <a:schemeClr val="accent1">
        <a:lumMod val="60000"/>
        <a:lumOff val="40000"/>
      </a:schemeClr>
    </a:solidFill>
  </c:spPr>
  <c:txPr>
    <a:bodyPr/>
    <a:lstStyle/>
    <a:p>
      <a:pPr>
        <a:defRPr sz="1200">
          <a:latin typeface="Trebuchet MS" panose="020B0603020202020204"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tx1">
                    <a:lumMod val="65000"/>
                    <a:lumOff val="35000"/>
                  </a:schemeClr>
                </a:solidFill>
                <a:latin typeface="Trebuchet MS" panose="020B0603020202020204" pitchFamily="34" charset="0"/>
                <a:ea typeface="+mn-ea"/>
                <a:cs typeface="+mn-cs"/>
              </a:defRPr>
            </a:pPr>
            <a:r>
              <a:rPr lang="en-US"/>
              <a:t>acceleration against 1/m gives a straight line almost through the origin</a:t>
            </a:r>
          </a:p>
        </c:rich>
      </c:tx>
      <c:overlay val="0"/>
      <c:spPr>
        <a:noFill/>
        <a:ln>
          <a:noFill/>
        </a:ln>
        <a:effectLst/>
      </c:spPr>
      <c:txPr>
        <a:bodyPr rot="0" spcFirstLastPara="1" vertOverflow="ellipsis" vert="horz" wrap="square" anchor="ctr" anchorCtr="1"/>
        <a:lstStyle/>
        <a:p>
          <a:pPr>
            <a:defRPr sz="1440" b="0" i="0" u="none" strike="noStrike" kern="1200" spc="0" baseline="0">
              <a:solidFill>
                <a:schemeClr val="tx1">
                  <a:lumMod val="65000"/>
                  <a:lumOff val="35000"/>
                </a:schemeClr>
              </a:solidFill>
              <a:latin typeface="Trebuchet MS" panose="020B0603020202020204" pitchFamily="34" charset="0"/>
              <a:ea typeface="+mn-ea"/>
              <a:cs typeface="+mn-cs"/>
            </a:defRPr>
          </a:pPr>
          <a:endParaRPr lang="en-US"/>
        </a:p>
      </c:txPr>
    </c:title>
    <c:autoTitleDeleted val="0"/>
    <c:plotArea>
      <c:layout/>
      <c:scatterChart>
        <c:scatterStyle val="lineMarker"/>
        <c:varyColors val="0"/>
        <c:ser>
          <c:idx val="0"/>
          <c:order val="0"/>
          <c:tx>
            <c:strRef>
              <c:f>Sheet2!$D$1:$D$2</c:f>
              <c:strCache>
                <c:ptCount val="2"/>
                <c:pt idx="0">
                  <c:v>acceleration</c:v>
                </c:pt>
                <c:pt idx="1">
                  <c:v>(ms-2)</c:v>
                </c:pt>
              </c:strCache>
            </c:strRef>
          </c:tx>
          <c:spPr>
            <a:ln w="28575" cap="rnd">
              <a:noFill/>
              <a:round/>
            </a:ln>
            <a:effectLst/>
          </c:spPr>
          <c:marker>
            <c:symbol val="x"/>
            <c:size val="5"/>
            <c:spPr>
              <a:noFill/>
              <a:ln w="9525">
                <a:solidFill>
                  <a:schemeClr val="tx1"/>
                </a:solidFill>
              </a:ln>
              <a:effectLst/>
            </c:spPr>
          </c:marker>
          <c:trendline>
            <c:spPr>
              <a:ln w="9525" cap="rnd">
                <a:solidFill>
                  <a:schemeClr val="tx1"/>
                </a:solidFill>
                <a:prstDash val="solid"/>
              </a:ln>
              <a:effectLst/>
            </c:spPr>
            <c:trendlineType val="linear"/>
            <c:dispRSqr val="1"/>
            <c:dispEq val="1"/>
            <c:trendlineLbl>
              <c:layout>
                <c:manualLayout>
                  <c:x val="8.6207291928979218E-2"/>
                  <c:y val="0.64138108113634817"/>
                </c:manualLayout>
              </c:layout>
              <c:numFmt formatCode="General" sourceLinked="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Trebuchet MS" panose="020B0603020202020204" pitchFamily="34" charset="0"/>
                      <a:ea typeface="+mn-ea"/>
                      <a:cs typeface="+mn-cs"/>
                    </a:defRPr>
                  </a:pPr>
                  <a:endParaRPr lang="en-US"/>
                </a:p>
              </c:txPr>
            </c:trendlineLbl>
          </c:trendline>
          <c:xVal>
            <c:numRef>
              <c:f>Sheet2!$C$3:$C$5</c:f>
              <c:numCache>
                <c:formatCode>0.0</c:formatCode>
                <c:ptCount val="3"/>
                <c:pt idx="0">
                  <c:v>5</c:v>
                </c:pt>
                <c:pt idx="1">
                  <c:v>2.5</c:v>
                </c:pt>
                <c:pt idx="2">
                  <c:v>1.6666666666666667</c:v>
                </c:pt>
              </c:numCache>
            </c:numRef>
          </c:xVal>
          <c:yVal>
            <c:numRef>
              <c:f>Sheet2!$D$3:$D$5</c:f>
              <c:numCache>
                <c:formatCode>General</c:formatCode>
                <c:ptCount val="3"/>
                <c:pt idx="0">
                  <c:v>1.47</c:v>
                </c:pt>
                <c:pt idx="1">
                  <c:v>0.73</c:v>
                </c:pt>
                <c:pt idx="2">
                  <c:v>0.48</c:v>
                </c:pt>
              </c:numCache>
            </c:numRef>
          </c:yVal>
          <c:smooth val="0"/>
          <c:extLst>
            <c:ext xmlns:c16="http://schemas.microsoft.com/office/drawing/2014/chart" uri="{C3380CC4-5D6E-409C-BE32-E72D297353CC}">
              <c16:uniqueId val="{00000001-6988-4213-9375-0F9CA05D1383}"/>
            </c:ext>
          </c:extLst>
        </c:ser>
        <c:dLbls>
          <c:showLegendKey val="0"/>
          <c:showVal val="0"/>
          <c:showCatName val="0"/>
          <c:showSerName val="0"/>
          <c:showPercent val="0"/>
          <c:showBubbleSize val="0"/>
        </c:dLbls>
        <c:axId val="848200400"/>
        <c:axId val="848197072"/>
      </c:scatterChart>
      <c:valAx>
        <c:axId val="848200400"/>
        <c:scaling>
          <c:orientation val="minMax"/>
        </c:scaling>
        <c:delete val="0"/>
        <c:axPos val="b"/>
        <c:majorGridlines>
          <c:spPr>
            <a:ln w="9525" cap="flat" cmpd="sng" algn="ctr">
              <a:solidFill>
                <a:schemeClr val="bg2">
                  <a:lumMod val="25000"/>
                </a:schemeClr>
              </a:solidFill>
              <a:round/>
            </a:ln>
            <a:effectLst/>
          </c:spPr>
        </c:majorGridlines>
        <c:minorGridlines>
          <c:spPr>
            <a:ln w="9525" cap="flat" cmpd="sng" algn="ctr">
              <a:solidFill>
                <a:schemeClr val="bg2">
                  <a:lumMod val="75000"/>
                </a:schemeClr>
              </a:solidFill>
              <a:round/>
            </a:ln>
            <a:effectLst/>
          </c:spPr>
        </c:minorGridlines>
        <c:title>
          <c:tx>
            <c:rich>
              <a:bodyPr rot="0" spcFirstLastPara="1" vertOverflow="ellipsis" vert="horz" wrap="square" anchor="ctr" anchorCtr="1"/>
              <a:lstStyle/>
              <a:p>
                <a:pPr>
                  <a:defRPr sz="1200" b="0" i="0" u="none" strike="noStrike" kern="1200" baseline="0">
                    <a:solidFill>
                      <a:schemeClr val="tx1">
                        <a:lumMod val="65000"/>
                        <a:lumOff val="35000"/>
                      </a:schemeClr>
                    </a:solidFill>
                    <a:latin typeface="Trebuchet MS" panose="020B0603020202020204" pitchFamily="34" charset="0"/>
                    <a:ea typeface="+mn-ea"/>
                    <a:cs typeface="+mn-cs"/>
                  </a:defRPr>
                </a:pPr>
                <a:r>
                  <a:rPr lang="en-US"/>
                  <a:t>1/m / kg</a:t>
                </a:r>
                <a:r>
                  <a:rPr lang="en-US" baseline="30000"/>
                  <a:t>-1</a:t>
                </a:r>
              </a:p>
            </c:rich>
          </c:tx>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Trebuchet MS" panose="020B0603020202020204" pitchFamily="34" charset="0"/>
                  <a:ea typeface="+mn-ea"/>
                  <a:cs typeface="+mn-cs"/>
                </a:defRPr>
              </a:pPr>
              <a:endParaRPr lang="en-US"/>
            </a:p>
          </c:txPr>
        </c:title>
        <c:numFmt formatCode="0.0" sourceLinked="1"/>
        <c:majorTickMark val="out"/>
        <c:minorTickMark val="out"/>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rebuchet MS" panose="020B0603020202020204" pitchFamily="34" charset="0"/>
                <a:ea typeface="+mn-ea"/>
                <a:cs typeface="+mn-cs"/>
              </a:defRPr>
            </a:pPr>
            <a:endParaRPr lang="en-US"/>
          </a:p>
        </c:txPr>
        <c:crossAx val="848197072"/>
        <c:crosses val="autoZero"/>
        <c:crossBetween val="midCat"/>
        <c:minorUnit val="0.1"/>
      </c:valAx>
      <c:valAx>
        <c:axId val="848197072"/>
        <c:scaling>
          <c:orientation val="minMax"/>
        </c:scaling>
        <c:delete val="0"/>
        <c:axPos val="l"/>
        <c:majorGridlines>
          <c:spPr>
            <a:ln w="9525" cap="flat" cmpd="sng" algn="ctr">
              <a:solidFill>
                <a:schemeClr val="bg2">
                  <a:lumMod val="50000"/>
                </a:schemeClr>
              </a:solidFill>
              <a:round/>
            </a:ln>
            <a:effectLst/>
          </c:spPr>
        </c:majorGridlines>
        <c:minorGridlines>
          <c:spPr>
            <a:ln w="9525" cap="flat" cmpd="sng" algn="ctr">
              <a:solidFill>
                <a:schemeClr val="bg2">
                  <a:lumMod val="75000"/>
                </a:schemeClr>
              </a:solidFill>
              <a:round/>
            </a:ln>
            <a:effectLst/>
          </c:spPr>
        </c:min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Trebuchet MS" panose="020B0603020202020204" pitchFamily="34" charset="0"/>
                    <a:ea typeface="+mn-ea"/>
                    <a:cs typeface="+mn-cs"/>
                  </a:defRPr>
                </a:pPr>
                <a:r>
                  <a:rPr lang="en-US"/>
                  <a:t>acceleration / ms</a:t>
                </a:r>
                <a:r>
                  <a:rPr lang="en-US" baseline="30000"/>
                  <a:t>-2</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Trebuchet MS" panose="020B0603020202020204" pitchFamily="34" charset="0"/>
                  <a:ea typeface="+mn-ea"/>
                  <a:cs typeface="+mn-cs"/>
                </a:defRPr>
              </a:pPr>
              <a:endParaRPr lang="en-US"/>
            </a:p>
          </c:txPr>
        </c:title>
        <c:numFmt formatCode="#,##0.00" sourceLinked="0"/>
        <c:majorTickMark val="out"/>
        <c:minorTickMark val="out"/>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rebuchet MS" panose="020B0603020202020204" pitchFamily="34" charset="0"/>
                <a:ea typeface="+mn-ea"/>
                <a:cs typeface="+mn-cs"/>
              </a:defRPr>
            </a:pPr>
            <a:endParaRPr lang="en-US"/>
          </a:p>
        </c:txPr>
        <c:crossAx val="848200400"/>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accent4">
        <a:lumMod val="60000"/>
        <a:lumOff val="40000"/>
      </a:schemeClr>
    </a:solidFill>
    <a:ln>
      <a:noFill/>
    </a:ln>
    <a:effectLst/>
  </c:spPr>
  <c:txPr>
    <a:bodyPr/>
    <a:lstStyle/>
    <a:p>
      <a:pPr>
        <a:defRPr sz="1200">
          <a:latin typeface="Trebuchet MS" panose="020B0603020202020204" pitchFamily="34"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tx1">
                    <a:lumMod val="65000"/>
                    <a:lumOff val="35000"/>
                  </a:schemeClr>
                </a:solidFill>
                <a:latin typeface="Trebuchet MS" panose="020B0603020202020204" pitchFamily="34" charset="0"/>
                <a:ea typeface="+mn-ea"/>
                <a:cs typeface="+mn-cs"/>
              </a:defRPr>
            </a:pPr>
            <a:r>
              <a:rPr lang="en-US"/>
              <a:t>acceleration against 1/m gives a straight line almost through the origin</a:t>
            </a:r>
          </a:p>
        </c:rich>
      </c:tx>
      <c:overlay val="0"/>
      <c:spPr>
        <a:noFill/>
        <a:ln>
          <a:noFill/>
        </a:ln>
        <a:effectLst/>
      </c:spPr>
      <c:txPr>
        <a:bodyPr rot="0" spcFirstLastPara="1" vertOverflow="ellipsis" vert="horz" wrap="square" anchor="ctr" anchorCtr="1"/>
        <a:lstStyle/>
        <a:p>
          <a:pPr>
            <a:defRPr sz="1440" b="0" i="0" u="none" strike="noStrike" kern="1200" spc="0" baseline="0">
              <a:solidFill>
                <a:schemeClr val="tx1">
                  <a:lumMod val="65000"/>
                  <a:lumOff val="35000"/>
                </a:schemeClr>
              </a:solidFill>
              <a:latin typeface="Trebuchet MS" panose="020B0603020202020204" pitchFamily="34" charset="0"/>
              <a:ea typeface="+mn-ea"/>
              <a:cs typeface="+mn-cs"/>
            </a:defRPr>
          </a:pPr>
          <a:endParaRPr lang="en-US"/>
        </a:p>
      </c:txPr>
    </c:title>
    <c:autoTitleDeleted val="0"/>
    <c:plotArea>
      <c:layout/>
      <c:scatterChart>
        <c:scatterStyle val="lineMarker"/>
        <c:varyColors val="0"/>
        <c:ser>
          <c:idx val="0"/>
          <c:order val="0"/>
          <c:tx>
            <c:strRef>
              <c:f>Sheet2!$D$1:$D$2</c:f>
              <c:strCache>
                <c:ptCount val="2"/>
                <c:pt idx="0">
                  <c:v>acceleration</c:v>
                </c:pt>
                <c:pt idx="1">
                  <c:v>(ms-2)</c:v>
                </c:pt>
              </c:strCache>
            </c:strRef>
          </c:tx>
          <c:spPr>
            <a:ln w="28575" cap="rnd">
              <a:noFill/>
              <a:round/>
            </a:ln>
            <a:effectLst/>
          </c:spPr>
          <c:marker>
            <c:symbol val="x"/>
            <c:size val="5"/>
            <c:spPr>
              <a:noFill/>
              <a:ln w="9525">
                <a:solidFill>
                  <a:schemeClr val="tx1"/>
                </a:solidFill>
              </a:ln>
              <a:effectLst/>
            </c:spPr>
          </c:marker>
          <c:trendline>
            <c:spPr>
              <a:ln w="9525" cap="rnd">
                <a:solidFill>
                  <a:schemeClr val="tx1"/>
                </a:solidFill>
                <a:prstDash val="solid"/>
              </a:ln>
              <a:effectLst/>
            </c:spPr>
            <c:trendlineType val="linear"/>
            <c:backward val="1.6"/>
            <c:dispRSqr val="1"/>
            <c:dispEq val="1"/>
            <c:trendlineLbl>
              <c:layout>
                <c:manualLayout>
                  <c:x val="8.6207291928979218E-2"/>
                  <c:y val="0.64138108113634817"/>
                </c:manualLayout>
              </c:layout>
              <c:numFmt formatCode="General" sourceLinked="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Trebuchet MS" panose="020B0603020202020204" pitchFamily="34" charset="0"/>
                      <a:ea typeface="+mn-ea"/>
                      <a:cs typeface="+mn-cs"/>
                    </a:defRPr>
                  </a:pPr>
                  <a:endParaRPr lang="en-US"/>
                </a:p>
              </c:txPr>
            </c:trendlineLbl>
          </c:trendline>
          <c:xVal>
            <c:numRef>
              <c:f>Sheet2!$C$3:$C$5</c:f>
              <c:numCache>
                <c:formatCode>0.0</c:formatCode>
                <c:ptCount val="3"/>
                <c:pt idx="0">
                  <c:v>5</c:v>
                </c:pt>
                <c:pt idx="1">
                  <c:v>2.5</c:v>
                </c:pt>
                <c:pt idx="2">
                  <c:v>1.6666666666666667</c:v>
                </c:pt>
              </c:numCache>
            </c:numRef>
          </c:xVal>
          <c:yVal>
            <c:numRef>
              <c:f>Sheet2!$D$3:$D$5</c:f>
              <c:numCache>
                <c:formatCode>General</c:formatCode>
                <c:ptCount val="3"/>
                <c:pt idx="0">
                  <c:v>1.47</c:v>
                </c:pt>
                <c:pt idx="1">
                  <c:v>0.73</c:v>
                </c:pt>
                <c:pt idx="2">
                  <c:v>0.48</c:v>
                </c:pt>
              </c:numCache>
            </c:numRef>
          </c:yVal>
          <c:smooth val="0"/>
          <c:extLst>
            <c:ext xmlns:c16="http://schemas.microsoft.com/office/drawing/2014/chart" uri="{C3380CC4-5D6E-409C-BE32-E72D297353CC}">
              <c16:uniqueId val="{00000001-BD23-4F04-9514-1EF88162B98F}"/>
            </c:ext>
          </c:extLst>
        </c:ser>
        <c:dLbls>
          <c:showLegendKey val="0"/>
          <c:showVal val="0"/>
          <c:showCatName val="0"/>
          <c:showSerName val="0"/>
          <c:showPercent val="0"/>
          <c:showBubbleSize val="0"/>
        </c:dLbls>
        <c:axId val="848200400"/>
        <c:axId val="848197072"/>
      </c:scatterChart>
      <c:valAx>
        <c:axId val="848200400"/>
        <c:scaling>
          <c:orientation val="minMax"/>
        </c:scaling>
        <c:delete val="0"/>
        <c:axPos val="b"/>
        <c:majorGridlines>
          <c:spPr>
            <a:ln w="9525" cap="flat" cmpd="sng" algn="ctr">
              <a:solidFill>
                <a:schemeClr val="bg2">
                  <a:lumMod val="25000"/>
                </a:schemeClr>
              </a:solidFill>
              <a:round/>
            </a:ln>
            <a:effectLst/>
          </c:spPr>
        </c:majorGridlines>
        <c:minorGridlines>
          <c:spPr>
            <a:ln w="9525" cap="flat" cmpd="sng" algn="ctr">
              <a:solidFill>
                <a:schemeClr val="bg2">
                  <a:lumMod val="75000"/>
                </a:schemeClr>
              </a:solidFill>
              <a:round/>
            </a:ln>
            <a:effectLst/>
          </c:spPr>
        </c:minorGridlines>
        <c:title>
          <c:tx>
            <c:rich>
              <a:bodyPr rot="0" spcFirstLastPara="1" vertOverflow="ellipsis" vert="horz" wrap="square" anchor="ctr" anchorCtr="1"/>
              <a:lstStyle/>
              <a:p>
                <a:pPr>
                  <a:defRPr sz="1200" b="0" i="0" u="none" strike="noStrike" kern="1200" baseline="0">
                    <a:solidFill>
                      <a:schemeClr val="tx1">
                        <a:lumMod val="65000"/>
                        <a:lumOff val="35000"/>
                      </a:schemeClr>
                    </a:solidFill>
                    <a:latin typeface="Trebuchet MS" panose="020B0603020202020204" pitchFamily="34" charset="0"/>
                    <a:ea typeface="+mn-ea"/>
                    <a:cs typeface="+mn-cs"/>
                  </a:defRPr>
                </a:pPr>
                <a:r>
                  <a:rPr lang="en-US"/>
                  <a:t>1/m / kg</a:t>
                </a:r>
                <a:r>
                  <a:rPr lang="en-US" baseline="30000"/>
                  <a:t>-1</a:t>
                </a:r>
              </a:p>
            </c:rich>
          </c:tx>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Trebuchet MS" panose="020B0603020202020204" pitchFamily="34" charset="0"/>
                  <a:ea typeface="+mn-ea"/>
                  <a:cs typeface="+mn-cs"/>
                </a:defRPr>
              </a:pPr>
              <a:endParaRPr lang="en-US"/>
            </a:p>
          </c:txPr>
        </c:title>
        <c:numFmt formatCode="0.0" sourceLinked="1"/>
        <c:majorTickMark val="out"/>
        <c:minorTickMark val="out"/>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rebuchet MS" panose="020B0603020202020204" pitchFamily="34" charset="0"/>
                <a:ea typeface="+mn-ea"/>
                <a:cs typeface="+mn-cs"/>
              </a:defRPr>
            </a:pPr>
            <a:endParaRPr lang="en-US"/>
          </a:p>
        </c:txPr>
        <c:crossAx val="848197072"/>
        <c:crosses val="autoZero"/>
        <c:crossBetween val="midCat"/>
        <c:minorUnit val="0.1"/>
      </c:valAx>
      <c:valAx>
        <c:axId val="848197072"/>
        <c:scaling>
          <c:orientation val="minMax"/>
        </c:scaling>
        <c:delete val="0"/>
        <c:axPos val="l"/>
        <c:majorGridlines>
          <c:spPr>
            <a:ln w="9525" cap="flat" cmpd="sng" algn="ctr">
              <a:solidFill>
                <a:schemeClr val="bg2">
                  <a:lumMod val="50000"/>
                </a:schemeClr>
              </a:solidFill>
              <a:round/>
            </a:ln>
            <a:effectLst/>
          </c:spPr>
        </c:majorGridlines>
        <c:minorGridlines>
          <c:spPr>
            <a:ln w="9525" cap="flat" cmpd="sng" algn="ctr">
              <a:solidFill>
                <a:schemeClr val="bg2">
                  <a:lumMod val="75000"/>
                </a:schemeClr>
              </a:solidFill>
              <a:round/>
            </a:ln>
            <a:effectLst/>
          </c:spPr>
        </c:min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Trebuchet MS" panose="020B0603020202020204" pitchFamily="34" charset="0"/>
                    <a:ea typeface="+mn-ea"/>
                    <a:cs typeface="+mn-cs"/>
                  </a:defRPr>
                </a:pPr>
                <a:r>
                  <a:rPr lang="en-US"/>
                  <a:t>acceleration / ms</a:t>
                </a:r>
                <a:r>
                  <a:rPr lang="en-US" baseline="30000"/>
                  <a:t>-2</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Trebuchet MS" panose="020B0603020202020204" pitchFamily="34" charset="0"/>
                  <a:ea typeface="+mn-ea"/>
                  <a:cs typeface="+mn-cs"/>
                </a:defRPr>
              </a:pPr>
              <a:endParaRPr lang="en-US"/>
            </a:p>
          </c:txPr>
        </c:title>
        <c:numFmt formatCode="#,##0.00" sourceLinked="0"/>
        <c:majorTickMark val="out"/>
        <c:minorTickMark val="out"/>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rebuchet MS" panose="020B0603020202020204" pitchFamily="34" charset="0"/>
                <a:ea typeface="+mn-ea"/>
                <a:cs typeface="+mn-cs"/>
              </a:defRPr>
            </a:pPr>
            <a:endParaRPr lang="en-US"/>
          </a:p>
        </c:txPr>
        <c:crossAx val="848200400"/>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accent5">
        <a:lumMod val="20000"/>
        <a:lumOff val="80000"/>
      </a:schemeClr>
    </a:solidFill>
    <a:ln>
      <a:noFill/>
    </a:ln>
    <a:effectLst/>
  </c:spPr>
  <c:txPr>
    <a:bodyPr/>
    <a:lstStyle/>
    <a:p>
      <a:pPr>
        <a:defRPr sz="1200">
          <a:latin typeface="Trebuchet MS" panose="020B0603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4" name="Google Shape;274;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6" name="Google Shape;376;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1" name="Google Shape;391;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5" name="Google Shape;40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81" name="Google Shape;481;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73" name="Google Shape;473;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64" name="Google Shape;464;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53" name="Google Shape;453;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3900"/>
              <a:buFont typeface="Arial"/>
              <a:buNone/>
            </a:pPr>
            <a:r>
              <a:rPr lang="en-GB" sz="2000" dirty="0">
                <a:solidFill>
                  <a:schemeClr val="dk1"/>
                </a:solidFill>
                <a:latin typeface="Calibri"/>
                <a:ea typeface="Calibri"/>
                <a:cs typeface="Calibri"/>
                <a:sym typeface="Calibri"/>
              </a:rPr>
              <a:t>What the research says:</a:t>
            </a:r>
          </a:p>
          <a:p>
            <a:pPr marL="0" marR="0" lvl="0" indent="0" algn="l" rtl="0">
              <a:lnSpc>
                <a:spcPct val="90000"/>
              </a:lnSpc>
              <a:spcBef>
                <a:spcPts val="1000"/>
              </a:spcBef>
              <a:spcAft>
                <a:spcPts val="0"/>
              </a:spcAft>
              <a:buClr>
                <a:schemeClr val="dk1"/>
              </a:buClr>
              <a:buSzPts val="2000"/>
              <a:buFont typeface="Arial"/>
              <a:buNone/>
            </a:pPr>
            <a:endParaRPr lang="en-GB" sz="1100" dirty="0">
              <a:solidFill>
                <a:schemeClr val="dk1"/>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3900"/>
              <a:buFont typeface="Arial"/>
              <a:buNone/>
            </a:pPr>
            <a:r>
              <a:rPr lang="en-GB" sz="2000" dirty="0">
                <a:solidFill>
                  <a:schemeClr val="dk1"/>
                </a:solidFill>
                <a:latin typeface="Calibri"/>
                <a:ea typeface="Calibri"/>
                <a:cs typeface="Calibri"/>
                <a:sym typeface="Calibri"/>
              </a:rPr>
              <a:t>“The prevailing student belief is that motion requires a force” (p96)</a:t>
            </a:r>
            <a:endParaRPr lang="en-GB" dirty="0"/>
          </a:p>
          <a:p>
            <a:pPr marL="0" marR="0" lvl="0" indent="0" algn="r" rtl="0">
              <a:lnSpc>
                <a:spcPct val="90000"/>
              </a:lnSpc>
              <a:spcBef>
                <a:spcPts val="0"/>
              </a:spcBef>
              <a:spcAft>
                <a:spcPts val="0"/>
              </a:spcAft>
              <a:buClr>
                <a:schemeClr val="dk1"/>
              </a:buClr>
              <a:buSzPts val="2300"/>
              <a:buFont typeface="Arial"/>
              <a:buNone/>
            </a:pPr>
            <a:endParaRPr lang="en-GB" sz="1200" dirty="0">
              <a:solidFill>
                <a:schemeClr val="dk1"/>
              </a:solidFill>
              <a:latin typeface="Calibri"/>
              <a:ea typeface="Calibri"/>
              <a:cs typeface="Calibri"/>
              <a:sym typeface="Calibri"/>
            </a:endParaRPr>
          </a:p>
          <a:p>
            <a:pPr marL="433345" marR="0" lvl="0" indent="0" algn="r" rtl="0">
              <a:lnSpc>
                <a:spcPct val="90000"/>
              </a:lnSpc>
              <a:spcBef>
                <a:spcPts val="1000"/>
              </a:spcBef>
              <a:spcAft>
                <a:spcPts val="0"/>
              </a:spcAft>
              <a:buClr>
                <a:schemeClr val="dk1"/>
              </a:buClr>
              <a:buSzPts val="2000"/>
              <a:buFont typeface="Arial"/>
              <a:buNone/>
            </a:pPr>
            <a:r>
              <a:rPr lang="en-GB" sz="1100" dirty="0">
                <a:solidFill>
                  <a:schemeClr val="dk1"/>
                </a:solidFill>
                <a:latin typeface="Calibri"/>
                <a:ea typeface="Calibri"/>
                <a:cs typeface="Calibri"/>
                <a:sym typeface="Calibri"/>
              </a:rPr>
              <a:t>Knight R. (2004) </a:t>
            </a:r>
            <a:r>
              <a:rPr lang="en-GB" sz="1100" i="1" dirty="0">
                <a:solidFill>
                  <a:schemeClr val="dk1"/>
                </a:solidFill>
                <a:latin typeface="Calibri"/>
                <a:ea typeface="Calibri"/>
                <a:cs typeface="Calibri"/>
                <a:sym typeface="Calibri"/>
              </a:rPr>
              <a:t>Five Easy Lesson: Strategies for Successful Physics Teaching</a:t>
            </a:r>
            <a:r>
              <a:rPr lang="en-GB" sz="1100" dirty="0">
                <a:solidFill>
                  <a:schemeClr val="dk1"/>
                </a:solidFill>
                <a:latin typeface="Calibri"/>
                <a:ea typeface="Calibri"/>
                <a:cs typeface="Calibri"/>
                <a:sym typeface="Calibri"/>
              </a:rPr>
              <a:t>. Addison Wesley</a:t>
            </a:r>
            <a:r>
              <a:rPr lang="en-GB" sz="1100" i="1" dirty="0">
                <a:solidFill>
                  <a:schemeClr val="dk1"/>
                </a:solidFill>
                <a:latin typeface="Calibri"/>
                <a:ea typeface="Calibri"/>
                <a:cs typeface="Calibri"/>
                <a:sym typeface="Calibri"/>
              </a:rPr>
              <a:t>.</a:t>
            </a:r>
            <a:endParaRPr lang="en-GB" sz="1100" dirty="0">
              <a:solidFill>
                <a:schemeClr val="dk1"/>
              </a:solidFill>
              <a:latin typeface="Calibri"/>
              <a:ea typeface="Calibri"/>
              <a:cs typeface="Calibri"/>
              <a:sym typeface="Calibri"/>
            </a:endParaRPr>
          </a:p>
          <a:p>
            <a:pPr marL="0" lvl="0" indent="0" algn="l" rtl="0">
              <a:spcBef>
                <a:spcPts val="0"/>
              </a:spcBef>
              <a:spcAft>
                <a:spcPts val="0"/>
              </a:spcAft>
              <a:buNone/>
            </a:pPr>
            <a:endParaRPr dirty="0"/>
          </a:p>
        </p:txBody>
      </p:sp>
      <p:sp>
        <p:nvSpPr>
          <p:cNvPr id="413" name="Google Shape;413;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rtl="0">
              <a:lnSpc>
                <a:spcPct val="80000"/>
              </a:lnSpc>
              <a:spcBef>
                <a:spcPts val="0"/>
              </a:spcBef>
              <a:spcAft>
                <a:spcPts val="0"/>
              </a:spcAft>
              <a:buClr>
                <a:schemeClr val="dk1"/>
              </a:buClr>
              <a:buSzPts val="3607"/>
              <a:buFont typeface="Arial"/>
              <a:buNone/>
            </a:pPr>
            <a:r>
              <a:rPr lang="en-GB" sz="1200" dirty="0">
                <a:solidFill>
                  <a:schemeClr val="dk1"/>
                </a:solidFill>
                <a:latin typeface="Calibri"/>
                <a:ea typeface="Calibri"/>
                <a:cs typeface="Calibri"/>
                <a:sym typeface="Calibri"/>
              </a:rPr>
              <a:t>What the research says:</a:t>
            </a:r>
          </a:p>
          <a:p>
            <a:pPr marL="0" marR="0" lvl="0" indent="0" algn="l" rtl="0">
              <a:lnSpc>
                <a:spcPct val="80000"/>
              </a:lnSpc>
              <a:spcBef>
                <a:spcPts val="1000"/>
              </a:spcBef>
              <a:spcAft>
                <a:spcPts val="0"/>
              </a:spcAft>
              <a:buClr>
                <a:schemeClr val="dk1"/>
              </a:buClr>
              <a:buSzPts val="1850"/>
              <a:buFont typeface="Arial"/>
              <a:buNone/>
            </a:pPr>
            <a:endParaRPr lang="en-GB" sz="800" dirty="0">
              <a:solidFill>
                <a:schemeClr val="dk1"/>
              </a:solidFill>
              <a:latin typeface="Calibri"/>
              <a:ea typeface="Calibri"/>
              <a:cs typeface="Calibri"/>
              <a:sym typeface="Calibri"/>
            </a:endParaRPr>
          </a:p>
          <a:p>
            <a:pPr marL="0" marR="0" lvl="0" indent="0" algn="l" rtl="0">
              <a:lnSpc>
                <a:spcPct val="80000"/>
              </a:lnSpc>
              <a:spcBef>
                <a:spcPts val="1000"/>
              </a:spcBef>
              <a:spcAft>
                <a:spcPts val="0"/>
              </a:spcAft>
              <a:buClr>
                <a:schemeClr val="dk1"/>
              </a:buClr>
              <a:buSzPts val="3607"/>
              <a:buFont typeface="Arial"/>
              <a:buNone/>
            </a:pPr>
            <a:r>
              <a:rPr lang="en-GB" sz="1200" dirty="0">
                <a:solidFill>
                  <a:schemeClr val="dk1"/>
                </a:solidFill>
                <a:latin typeface="Calibri"/>
                <a:ea typeface="Calibri"/>
                <a:cs typeface="Calibri"/>
                <a:sym typeface="Calibri"/>
              </a:rPr>
              <a:t>“The student version of the laws of motion is:</a:t>
            </a:r>
            <a:endParaRPr lang="en-GB" dirty="0"/>
          </a:p>
          <a:p>
            <a:pPr marL="571444" marR="0" lvl="0" indent="-571444" algn="l" rtl="0">
              <a:lnSpc>
                <a:spcPct val="80000"/>
              </a:lnSpc>
              <a:spcBef>
                <a:spcPts val="1000"/>
              </a:spcBef>
              <a:spcAft>
                <a:spcPts val="0"/>
              </a:spcAft>
              <a:buClr>
                <a:schemeClr val="dk1"/>
              </a:buClr>
              <a:buSzPts val="3237"/>
              <a:buFont typeface="Arial"/>
              <a:buChar char="•"/>
            </a:pPr>
            <a:r>
              <a:rPr lang="en-GB" sz="1100" dirty="0">
                <a:solidFill>
                  <a:schemeClr val="dk1"/>
                </a:solidFill>
                <a:latin typeface="Calibri"/>
                <a:ea typeface="Calibri"/>
                <a:cs typeface="Calibri"/>
                <a:sym typeface="Calibri"/>
              </a:rPr>
              <a:t>If there is no force on an object, the object is at rest or will </a:t>
            </a:r>
            <a:r>
              <a:rPr lang="en-GB" sz="1100" i="1" dirty="0">
                <a:solidFill>
                  <a:schemeClr val="dk1"/>
                </a:solidFill>
                <a:latin typeface="Calibri"/>
                <a:ea typeface="Calibri"/>
                <a:cs typeface="Calibri"/>
                <a:sym typeface="Calibri"/>
              </a:rPr>
              <a:t>immediately</a:t>
            </a:r>
            <a:r>
              <a:rPr lang="en-GB" sz="1100" dirty="0">
                <a:solidFill>
                  <a:schemeClr val="dk1"/>
                </a:solidFill>
                <a:latin typeface="Calibri"/>
                <a:ea typeface="Calibri"/>
                <a:cs typeface="Calibri"/>
                <a:sym typeface="Calibri"/>
              </a:rPr>
              <a:t> come to rest.</a:t>
            </a:r>
            <a:endParaRPr lang="en-GB" dirty="0"/>
          </a:p>
          <a:p>
            <a:pPr marL="571444" marR="0" lvl="0" indent="-571444" algn="l" rtl="0">
              <a:lnSpc>
                <a:spcPct val="80000"/>
              </a:lnSpc>
              <a:spcBef>
                <a:spcPts val="1000"/>
              </a:spcBef>
              <a:spcAft>
                <a:spcPts val="0"/>
              </a:spcAft>
              <a:buClr>
                <a:schemeClr val="dk1"/>
              </a:buClr>
              <a:buSzPts val="3237"/>
              <a:buFont typeface="Arial"/>
              <a:buChar char="•"/>
            </a:pPr>
            <a:r>
              <a:rPr lang="en-GB" sz="1100" dirty="0">
                <a:solidFill>
                  <a:schemeClr val="dk1"/>
                </a:solidFill>
                <a:latin typeface="Calibri"/>
                <a:ea typeface="Calibri"/>
                <a:cs typeface="Calibri"/>
                <a:sym typeface="Calibri"/>
              </a:rPr>
              <a:t>The converse is </a:t>
            </a:r>
            <a:r>
              <a:rPr lang="en-GB" sz="1100" i="1" dirty="0">
                <a:solidFill>
                  <a:schemeClr val="dk1"/>
                </a:solidFill>
                <a:latin typeface="Calibri"/>
                <a:ea typeface="Calibri"/>
                <a:cs typeface="Calibri"/>
                <a:sym typeface="Calibri"/>
              </a:rPr>
              <a:t>not</a:t>
            </a:r>
            <a:r>
              <a:rPr lang="en-GB" sz="1100" dirty="0">
                <a:solidFill>
                  <a:schemeClr val="dk1"/>
                </a:solidFill>
                <a:latin typeface="Calibri"/>
                <a:ea typeface="Calibri"/>
                <a:cs typeface="Calibri"/>
                <a:sym typeface="Calibri"/>
              </a:rPr>
              <a:t> true. An object at rest does </a:t>
            </a:r>
            <a:r>
              <a:rPr lang="en-GB" sz="1100" i="1" dirty="0">
                <a:solidFill>
                  <a:schemeClr val="dk1"/>
                </a:solidFill>
                <a:latin typeface="Calibri"/>
                <a:ea typeface="Calibri"/>
                <a:cs typeface="Calibri"/>
                <a:sym typeface="Calibri"/>
              </a:rPr>
              <a:t>not</a:t>
            </a:r>
            <a:r>
              <a:rPr lang="en-GB" sz="1100" dirty="0">
                <a:solidFill>
                  <a:schemeClr val="dk1"/>
                </a:solidFill>
                <a:latin typeface="Calibri"/>
                <a:ea typeface="Calibri"/>
                <a:cs typeface="Calibri"/>
                <a:sym typeface="Calibri"/>
              </a:rPr>
              <a:t> automatically imply no net force.</a:t>
            </a:r>
            <a:endParaRPr lang="en-GB" dirty="0"/>
          </a:p>
          <a:p>
            <a:pPr marL="571444" marR="0" lvl="0" indent="-571444" algn="l" rtl="0">
              <a:lnSpc>
                <a:spcPct val="80000"/>
              </a:lnSpc>
              <a:spcBef>
                <a:spcPts val="1000"/>
              </a:spcBef>
              <a:spcAft>
                <a:spcPts val="0"/>
              </a:spcAft>
              <a:buClr>
                <a:schemeClr val="dk1"/>
              </a:buClr>
              <a:buSzPts val="3237"/>
              <a:buFont typeface="Arial"/>
              <a:buChar char="•"/>
            </a:pPr>
            <a:r>
              <a:rPr lang="en-GB" sz="1100" dirty="0">
                <a:solidFill>
                  <a:schemeClr val="dk1"/>
                </a:solidFill>
                <a:latin typeface="Calibri"/>
                <a:ea typeface="Calibri"/>
                <a:cs typeface="Calibri"/>
                <a:sym typeface="Calibri"/>
              </a:rPr>
              <a:t>Motion requires a force or, alternatively, force causes motion.</a:t>
            </a:r>
            <a:endParaRPr lang="en-GB" dirty="0"/>
          </a:p>
          <a:p>
            <a:pPr marL="571444" marR="0" lvl="0" indent="-571444" algn="l" rtl="0">
              <a:lnSpc>
                <a:spcPct val="80000"/>
              </a:lnSpc>
              <a:spcBef>
                <a:spcPts val="1000"/>
              </a:spcBef>
              <a:spcAft>
                <a:spcPts val="0"/>
              </a:spcAft>
              <a:buClr>
                <a:schemeClr val="dk1"/>
              </a:buClr>
              <a:buSzPts val="3237"/>
              <a:buFont typeface="Arial"/>
              <a:buChar char="•"/>
            </a:pPr>
            <a:r>
              <a:rPr lang="en-GB" sz="1100" dirty="0">
                <a:solidFill>
                  <a:schemeClr val="dk1"/>
                </a:solidFill>
                <a:latin typeface="Calibri"/>
                <a:ea typeface="Calibri"/>
                <a:cs typeface="Calibri"/>
                <a:sym typeface="Calibri"/>
              </a:rPr>
              <a:t>In general, force is proportional to velocity” (p96)</a:t>
            </a:r>
            <a:endParaRPr lang="en-GB" dirty="0"/>
          </a:p>
          <a:p>
            <a:pPr marL="0" marR="0" lvl="0" indent="0" algn="r" rtl="0">
              <a:lnSpc>
                <a:spcPct val="80000"/>
              </a:lnSpc>
              <a:spcBef>
                <a:spcPts val="0"/>
              </a:spcBef>
              <a:spcAft>
                <a:spcPts val="0"/>
              </a:spcAft>
              <a:buClr>
                <a:schemeClr val="dk1"/>
              </a:buClr>
              <a:buSzPts val="2127"/>
              <a:buFont typeface="Arial"/>
              <a:buNone/>
            </a:pPr>
            <a:endParaRPr lang="en-GB" sz="900" dirty="0">
              <a:solidFill>
                <a:schemeClr val="dk1"/>
              </a:solidFill>
              <a:latin typeface="Calibri"/>
              <a:ea typeface="Calibri"/>
              <a:cs typeface="Calibri"/>
              <a:sym typeface="Calibri"/>
            </a:endParaRPr>
          </a:p>
          <a:p>
            <a:pPr marL="433345" marR="0" lvl="0" indent="0" algn="r" rtl="0">
              <a:lnSpc>
                <a:spcPct val="80000"/>
              </a:lnSpc>
              <a:spcBef>
                <a:spcPts val="1000"/>
              </a:spcBef>
              <a:spcAft>
                <a:spcPts val="0"/>
              </a:spcAft>
              <a:buClr>
                <a:schemeClr val="dk1"/>
              </a:buClr>
              <a:buSzPts val="1850"/>
              <a:buFont typeface="Arial"/>
              <a:buNone/>
            </a:pPr>
            <a:r>
              <a:rPr lang="en-GB" sz="800" dirty="0">
                <a:solidFill>
                  <a:schemeClr val="dk1"/>
                </a:solidFill>
                <a:latin typeface="Calibri"/>
                <a:ea typeface="Calibri"/>
                <a:cs typeface="Calibri"/>
                <a:sym typeface="Calibri"/>
              </a:rPr>
              <a:t>Knight R. (2004) </a:t>
            </a:r>
            <a:r>
              <a:rPr lang="en-GB" sz="800" i="1" dirty="0">
                <a:solidFill>
                  <a:schemeClr val="dk1"/>
                </a:solidFill>
                <a:latin typeface="Calibri"/>
                <a:ea typeface="Calibri"/>
                <a:cs typeface="Calibri"/>
                <a:sym typeface="Calibri"/>
              </a:rPr>
              <a:t>Five Easy Lesson: Strategies for Successful Physics Teaching</a:t>
            </a:r>
            <a:r>
              <a:rPr lang="en-GB" sz="800" dirty="0">
                <a:solidFill>
                  <a:schemeClr val="dk1"/>
                </a:solidFill>
                <a:latin typeface="Calibri"/>
                <a:ea typeface="Calibri"/>
                <a:cs typeface="Calibri"/>
                <a:sym typeface="Calibri"/>
              </a:rPr>
              <a:t>. Addison Wesley</a:t>
            </a:r>
            <a:endParaRPr dirty="0"/>
          </a:p>
        </p:txBody>
      </p:sp>
      <p:sp>
        <p:nvSpPr>
          <p:cNvPr id="343" name="Google Shape;343;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4" name="Google Shape;434;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79430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1" name="Google Shape;281;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4" name="Google Shape;434;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8" name="Google Shape;28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034266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6" name="Google Shape;30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034301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rtl="0">
              <a:spcBef>
                <a:spcPts val="0"/>
              </a:spcBef>
              <a:spcAft>
                <a:spcPts val="0"/>
              </a:spcAft>
              <a:buNone/>
            </a:pPr>
            <a:r>
              <a:rPr lang="en-GB" sz="1100" dirty="0"/>
              <a:t>Diagnostic assessment questions can help identify understanding. </a:t>
            </a:r>
            <a:r>
              <a:rPr lang="en-GB" sz="1100" dirty="0">
                <a:solidFill>
                  <a:schemeClr val="dk1"/>
                </a:solidFill>
                <a:latin typeface="Calibri"/>
                <a:ea typeface="Calibri"/>
                <a:cs typeface="Calibri"/>
                <a:sym typeface="Calibri"/>
              </a:rPr>
              <a:t>“Specific difficulties students have with Newton’s third law and with interacting situations are:</a:t>
            </a:r>
            <a:endParaRPr lang="en-GB" dirty="0"/>
          </a:p>
          <a:p>
            <a:pPr marL="457155" marR="0" lvl="0" indent="-457155" algn="l" rtl="0">
              <a:spcBef>
                <a:spcPts val="0"/>
              </a:spcBef>
              <a:spcAft>
                <a:spcPts val="0"/>
              </a:spcAft>
              <a:buClr>
                <a:schemeClr val="dk1"/>
              </a:buClr>
              <a:buSzPts val="3200"/>
              <a:buFont typeface="Arial"/>
              <a:buChar char="•"/>
            </a:pPr>
            <a:r>
              <a:rPr lang="en-GB" sz="1100" dirty="0">
                <a:solidFill>
                  <a:schemeClr val="dk1"/>
                </a:solidFill>
                <a:latin typeface="Calibri"/>
                <a:ea typeface="Calibri"/>
                <a:cs typeface="Calibri"/>
                <a:sym typeface="Calibri"/>
              </a:rPr>
              <a:t>Students don’t believe Newton’s third law. It’s too contradictory to common sense.</a:t>
            </a:r>
            <a:endParaRPr lang="en-GB" dirty="0"/>
          </a:p>
          <a:p>
            <a:pPr marL="457155" marR="0" lvl="0" indent="-457155" algn="l" rtl="0">
              <a:spcBef>
                <a:spcPts val="0"/>
              </a:spcBef>
              <a:spcAft>
                <a:spcPts val="0"/>
              </a:spcAft>
              <a:buClr>
                <a:schemeClr val="dk1"/>
              </a:buClr>
              <a:buSzPts val="3200"/>
              <a:buFont typeface="Arial"/>
              <a:buChar char="•"/>
            </a:pPr>
            <a:r>
              <a:rPr lang="en-GB" sz="1100" dirty="0">
                <a:solidFill>
                  <a:schemeClr val="dk1"/>
                </a:solidFill>
                <a:latin typeface="Calibri"/>
                <a:ea typeface="Calibri"/>
                <a:cs typeface="Calibri"/>
                <a:sym typeface="Calibri"/>
              </a:rPr>
              <a:t>Students have difficulty isolating systems from each other and from the environment.</a:t>
            </a:r>
            <a:endParaRPr lang="en-GB" dirty="0"/>
          </a:p>
          <a:p>
            <a:pPr marL="457155" marR="0" lvl="0" indent="-457155" algn="l" rtl="0">
              <a:spcBef>
                <a:spcPts val="0"/>
              </a:spcBef>
              <a:spcAft>
                <a:spcPts val="0"/>
              </a:spcAft>
              <a:buClr>
                <a:schemeClr val="dk1"/>
              </a:buClr>
              <a:buSzPts val="3200"/>
              <a:buFont typeface="Arial"/>
              <a:buChar char="•"/>
            </a:pPr>
            <a:r>
              <a:rPr lang="en-GB" sz="1100" dirty="0">
                <a:solidFill>
                  <a:schemeClr val="dk1"/>
                </a:solidFill>
                <a:latin typeface="Calibri"/>
                <a:ea typeface="Calibri"/>
                <a:cs typeface="Calibri"/>
                <a:sym typeface="Calibri"/>
              </a:rPr>
              <a:t>Students confuse equal force with equal acceleration.” (p98)</a:t>
            </a:r>
            <a:endParaRPr lang="en-GB" dirty="0"/>
          </a:p>
          <a:p>
            <a:pPr marL="0" marR="0" lvl="0" indent="0" algn="r" rtl="0">
              <a:spcBef>
                <a:spcPts val="0"/>
              </a:spcBef>
              <a:spcAft>
                <a:spcPts val="0"/>
              </a:spcAft>
              <a:buNone/>
            </a:pPr>
            <a:endParaRPr lang="en-GB" sz="900" dirty="0">
              <a:solidFill>
                <a:schemeClr val="dk1"/>
              </a:solidFill>
              <a:latin typeface="Calibri"/>
              <a:ea typeface="Calibri"/>
              <a:cs typeface="Calibri"/>
              <a:sym typeface="Calibri"/>
            </a:endParaRPr>
          </a:p>
          <a:p>
            <a:pPr marL="0" marR="0" lvl="0" indent="0" algn="r" rtl="0">
              <a:spcBef>
                <a:spcPts val="0"/>
              </a:spcBef>
              <a:spcAft>
                <a:spcPts val="0"/>
              </a:spcAft>
              <a:buNone/>
            </a:pPr>
            <a:r>
              <a:rPr lang="en-GB" sz="900" dirty="0">
                <a:solidFill>
                  <a:schemeClr val="dk1"/>
                </a:solidFill>
                <a:latin typeface="Calibri"/>
                <a:ea typeface="Calibri"/>
                <a:cs typeface="Calibri"/>
                <a:sym typeface="Calibri"/>
              </a:rPr>
              <a:t>Knight R. (2004) </a:t>
            </a:r>
            <a:r>
              <a:rPr lang="en-GB" sz="900" i="1" dirty="0">
                <a:solidFill>
                  <a:schemeClr val="dk1"/>
                </a:solidFill>
                <a:latin typeface="Calibri"/>
                <a:ea typeface="Calibri"/>
                <a:cs typeface="Calibri"/>
                <a:sym typeface="Calibri"/>
              </a:rPr>
              <a:t>Five Easy Lesson: Strategies for Successful Physics Teaching</a:t>
            </a:r>
            <a:r>
              <a:rPr lang="en-GB" sz="900" dirty="0">
                <a:solidFill>
                  <a:schemeClr val="dk1"/>
                </a:solidFill>
                <a:latin typeface="Calibri"/>
                <a:ea typeface="Calibri"/>
                <a:cs typeface="Calibri"/>
                <a:sym typeface="Calibri"/>
              </a:rPr>
              <a:t>. Addison Wesley</a:t>
            </a:r>
            <a:r>
              <a:rPr lang="en-GB" sz="900" i="1" dirty="0">
                <a:solidFill>
                  <a:schemeClr val="dk1"/>
                </a:solidFill>
                <a:latin typeface="Calibri"/>
                <a:ea typeface="Calibri"/>
                <a:cs typeface="Calibri"/>
                <a:sym typeface="Calibri"/>
              </a:rPr>
              <a:t>.</a:t>
            </a:r>
            <a:endParaRPr lang="en-GB" sz="900" dirty="0">
              <a:solidFill>
                <a:schemeClr val="dk1"/>
              </a:solidFill>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dirty="0"/>
          </a:p>
          <a:p>
            <a:pPr marL="0" lvl="0" indent="0" algn="l" rtl="0">
              <a:spcBef>
                <a:spcPts val="0"/>
              </a:spcBef>
              <a:spcAft>
                <a:spcPts val="0"/>
              </a:spcAft>
              <a:buNone/>
            </a:pPr>
            <a:endParaRPr dirty="0"/>
          </a:p>
        </p:txBody>
      </p:sp>
      <p:sp>
        <p:nvSpPr>
          <p:cNvPr id="297" name="Google Shape;297;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762459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2" name="Google Shape;23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2" name="Google Shape;422;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8" name="Google Shape;28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6" name="Google Shape;30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rtl="0">
              <a:spcBef>
                <a:spcPts val="0"/>
              </a:spcBef>
              <a:spcAft>
                <a:spcPts val="0"/>
              </a:spcAft>
              <a:buNone/>
            </a:pPr>
            <a:r>
              <a:rPr lang="en-GB" sz="1100" dirty="0"/>
              <a:t>Diagnostic assessment questions can help identify understanding. </a:t>
            </a:r>
            <a:r>
              <a:rPr lang="en-GB" sz="1100" dirty="0">
                <a:solidFill>
                  <a:schemeClr val="dk1"/>
                </a:solidFill>
                <a:latin typeface="Calibri"/>
                <a:ea typeface="Calibri"/>
                <a:cs typeface="Calibri"/>
                <a:sym typeface="Calibri"/>
              </a:rPr>
              <a:t>“Specific difficulties students have with Newton’s third law and with interacting situations are:</a:t>
            </a:r>
            <a:endParaRPr lang="en-GB" dirty="0"/>
          </a:p>
          <a:p>
            <a:pPr marL="457155" marR="0" lvl="0" indent="-457155" algn="l" rtl="0">
              <a:spcBef>
                <a:spcPts val="0"/>
              </a:spcBef>
              <a:spcAft>
                <a:spcPts val="0"/>
              </a:spcAft>
              <a:buClr>
                <a:schemeClr val="dk1"/>
              </a:buClr>
              <a:buSzPts val="3200"/>
              <a:buFont typeface="Arial"/>
              <a:buChar char="•"/>
            </a:pPr>
            <a:r>
              <a:rPr lang="en-GB" sz="1100" dirty="0">
                <a:solidFill>
                  <a:schemeClr val="dk1"/>
                </a:solidFill>
                <a:latin typeface="Calibri"/>
                <a:ea typeface="Calibri"/>
                <a:cs typeface="Calibri"/>
                <a:sym typeface="Calibri"/>
              </a:rPr>
              <a:t>Students don’t believe Newton’s third law. It’s too contradictory to common sense.</a:t>
            </a:r>
            <a:endParaRPr lang="en-GB" dirty="0"/>
          </a:p>
          <a:p>
            <a:pPr marL="457155" marR="0" lvl="0" indent="-457155" algn="l" rtl="0">
              <a:spcBef>
                <a:spcPts val="0"/>
              </a:spcBef>
              <a:spcAft>
                <a:spcPts val="0"/>
              </a:spcAft>
              <a:buClr>
                <a:schemeClr val="dk1"/>
              </a:buClr>
              <a:buSzPts val="3200"/>
              <a:buFont typeface="Arial"/>
              <a:buChar char="•"/>
            </a:pPr>
            <a:r>
              <a:rPr lang="en-GB" sz="1100" dirty="0">
                <a:solidFill>
                  <a:schemeClr val="dk1"/>
                </a:solidFill>
                <a:latin typeface="Calibri"/>
                <a:ea typeface="Calibri"/>
                <a:cs typeface="Calibri"/>
                <a:sym typeface="Calibri"/>
              </a:rPr>
              <a:t>Students have difficulty isolating systems from each other and from the environment.</a:t>
            </a:r>
            <a:endParaRPr lang="en-GB" dirty="0"/>
          </a:p>
          <a:p>
            <a:pPr marL="457155" marR="0" lvl="0" indent="-457155" algn="l" rtl="0">
              <a:spcBef>
                <a:spcPts val="0"/>
              </a:spcBef>
              <a:spcAft>
                <a:spcPts val="0"/>
              </a:spcAft>
              <a:buClr>
                <a:schemeClr val="dk1"/>
              </a:buClr>
              <a:buSzPts val="3200"/>
              <a:buFont typeface="Arial"/>
              <a:buChar char="•"/>
            </a:pPr>
            <a:r>
              <a:rPr lang="en-GB" sz="1100" dirty="0">
                <a:solidFill>
                  <a:schemeClr val="dk1"/>
                </a:solidFill>
                <a:latin typeface="Calibri"/>
                <a:ea typeface="Calibri"/>
                <a:cs typeface="Calibri"/>
                <a:sym typeface="Calibri"/>
              </a:rPr>
              <a:t>Students confuse equal force with equal acceleration.” (p98)</a:t>
            </a:r>
            <a:endParaRPr lang="en-GB" dirty="0"/>
          </a:p>
          <a:p>
            <a:pPr marL="0" marR="0" lvl="0" indent="0" algn="r" rtl="0">
              <a:spcBef>
                <a:spcPts val="0"/>
              </a:spcBef>
              <a:spcAft>
                <a:spcPts val="0"/>
              </a:spcAft>
              <a:buNone/>
            </a:pPr>
            <a:endParaRPr lang="en-GB" sz="900" dirty="0">
              <a:solidFill>
                <a:schemeClr val="dk1"/>
              </a:solidFill>
              <a:latin typeface="Calibri"/>
              <a:ea typeface="Calibri"/>
              <a:cs typeface="Calibri"/>
              <a:sym typeface="Calibri"/>
            </a:endParaRPr>
          </a:p>
          <a:p>
            <a:pPr marL="0" marR="0" lvl="0" indent="0" algn="r" rtl="0">
              <a:spcBef>
                <a:spcPts val="0"/>
              </a:spcBef>
              <a:spcAft>
                <a:spcPts val="0"/>
              </a:spcAft>
              <a:buNone/>
            </a:pPr>
            <a:r>
              <a:rPr lang="en-GB" sz="900" dirty="0">
                <a:solidFill>
                  <a:schemeClr val="dk1"/>
                </a:solidFill>
                <a:latin typeface="Calibri"/>
                <a:ea typeface="Calibri"/>
                <a:cs typeface="Calibri"/>
                <a:sym typeface="Calibri"/>
              </a:rPr>
              <a:t>Knight R. (2004) </a:t>
            </a:r>
            <a:r>
              <a:rPr lang="en-GB" sz="900" i="1" dirty="0">
                <a:solidFill>
                  <a:schemeClr val="dk1"/>
                </a:solidFill>
                <a:latin typeface="Calibri"/>
                <a:ea typeface="Calibri"/>
                <a:cs typeface="Calibri"/>
                <a:sym typeface="Calibri"/>
              </a:rPr>
              <a:t>Five Easy Lesson: Strategies for Successful Physics Teaching</a:t>
            </a:r>
            <a:r>
              <a:rPr lang="en-GB" sz="900" dirty="0">
                <a:solidFill>
                  <a:schemeClr val="dk1"/>
                </a:solidFill>
                <a:latin typeface="Calibri"/>
                <a:ea typeface="Calibri"/>
                <a:cs typeface="Calibri"/>
                <a:sym typeface="Calibri"/>
              </a:rPr>
              <a:t>. Addison Wesley</a:t>
            </a:r>
            <a:r>
              <a:rPr lang="en-GB" sz="900" i="1" dirty="0">
                <a:solidFill>
                  <a:schemeClr val="dk1"/>
                </a:solidFill>
                <a:latin typeface="Calibri"/>
                <a:ea typeface="Calibri"/>
                <a:cs typeface="Calibri"/>
                <a:sym typeface="Calibri"/>
              </a:rPr>
              <a:t>.</a:t>
            </a:r>
            <a:endParaRPr lang="en-GB" sz="900" dirty="0">
              <a:solidFill>
                <a:schemeClr val="dk1"/>
              </a:solidFill>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dirty="0"/>
          </a:p>
          <a:p>
            <a:pPr marL="0" lvl="0" indent="0" algn="l" rtl="0">
              <a:spcBef>
                <a:spcPts val="0"/>
              </a:spcBef>
              <a:spcAft>
                <a:spcPts val="0"/>
              </a:spcAft>
              <a:buNone/>
            </a:pPr>
            <a:endParaRPr dirty="0"/>
          </a:p>
        </p:txBody>
      </p:sp>
      <p:sp>
        <p:nvSpPr>
          <p:cNvPr id="297" name="Google Shape;297;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5" name="Google Shape;31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3237"/>
              <a:buNone/>
            </a:pPr>
            <a:r>
              <a:rPr lang="en-GB" sz="1100" dirty="0"/>
              <a:t>What the research says:</a:t>
            </a:r>
          </a:p>
          <a:p>
            <a:pPr marL="0" lvl="0" indent="0" algn="l" rtl="0">
              <a:lnSpc>
                <a:spcPct val="90000"/>
              </a:lnSpc>
              <a:spcBef>
                <a:spcPts val="1000"/>
              </a:spcBef>
              <a:spcAft>
                <a:spcPts val="0"/>
              </a:spcAft>
              <a:buClr>
                <a:schemeClr val="dk1"/>
              </a:buClr>
              <a:buSzPts val="3237"/>
              <a:buNone/>
            </a:pPr>
            <a:r>
              <a:rPr lang="en-GB" sz="1100" dirty="0"/>
              <a:t>“Learners generally appear to think of a force as a property of a single object rather than as a feature of an interaction”</a:t>
            </a:r>
            <a:r>
              <a:rPr lang="en-GB" sz="900" i="1" dirty="0"/>
              <a:t>.</a:t>
            </a:r>
            <a:endParaRPr lang="en-GB" sz="900" dirty="0"/>
          </a:p>
          <a:p>
            <a:pPr marL="457155" marR="0" lvl="0" indent="-457155" algn="l" rtl="0">
              <a:spcBef>
                <a:spcPts val="0"/>
              </a:spcBef>
              <a:spcAft>
                <a:spcPts val="0"/>
              </a:spcAft>
              <a:buClr>
                <a:schemeClr val="dk1"/>
              </a:buClr>
              <a:buSzPts val="3200"/>
              <a:buFont typeface="Arial"/>
              <a:buChar char="•"/>
            </a:pPr>
            <a:r>
              <a:rPr lang="en-GB" sz="1100" dirty="0">
                <a:solidFill>
                  <a:schemeClr val="dk1"/>
                </a:solidFill>
                <a:latin typeface="Calibri"/>
                <a:ea typeface="Calibri"/>
                <a:cs typeface="Calibri"/>
                <a:sym typeface="Calibri"/>
              </a:rPr>
              <a:t>Students have difficulty identifying action/reaction force pairs:</a:t>
            </a:r>
            <a:endParaRPr lang="en-GB" dirty="0"/>
          </a:p>
          <a:p>
            <a:pPr marL="890500" marR="0" lvl="0" indent="-457155" algn="l" rtl="0">
              <a:spcBef>
                <a:spcPts val="0"/>
              </a:spcBef>
              <a:spcAft>
                <a:spcPts val="0"/>
              </a:spcAft>
              <a:buClr>
                <a:schemeClr val="dk1"/>
              </a:buClr>
              <a:buSzPts val="3200"/>
              <a:buFont typeface="Courier New"/>
              <a:buChar char="o"/>
            </a:pPr>
            <a:r>
              <a:rPr lang="en-GB" sz="1100" dirty="0">
                <a:solidFill>
                  <a:schemeClr val="dk1"/>
                </a:solidFill>
                <a:latin typeface="Calibri"/>
                <a:ea typeface="Calibri"/>
                <a:cs typeface="Calibri"/>
                <a:sym typeface="Calibri"/>
              </a:rPr>
              <a:t>They match two forces on the same object.</a:t>
            </a:r>
            <a:endParaRPr lang="en-GB" dirty="0"/>
          </a:p>
          <a:p>
            <a:pPr marL="890500" marR="0" lvl="0" indent="-457155" algn="l" rtl="0">
              <a:spcBef>
                <a:spcPts val="0"/>
              </a:spcBef>
              <a:spcAft>
                <a:spcPts val="0"/>
              </a:spcAft>
              <a:buClr>
                <a:schemeClr val="dk1"/>
              </a:buClr>
              <a:buSzPts val="3200"/>
              <a:buFont typeface="Courier New"/>
              <a:buChar char="o"/>
            </a:pPr>
            <a:r>
              <a:rPr lang="en-GB" sz="1100" dirty="0">
                <a:solidFill>
                  <a:schemeClr val="dk1"/>
                </a:solidFill>
                <a:latin typeface="Calibri"/>
                <a:ea typeface="Calibri"/>
                <a:cs typeface="Calibri"/>
                <a:sym typeface="Calibri"/>
              </a:rPr>
              <a:t>They attach forces to the wrong objects.</a:t>
            </a:r>
            <a:endParaRPr lang="en-GB" dirty="0"/>
          </a:p>
          <a:p>
            <a:pPr marL="890500" marR="0" lvl="0" indent="-457155" algn="l" rtl="0">
              <a:spcBef>
                <a:spcPts val="0"/>
              </a:spcBef>
              <a:spcAft>
                <a:spcPts val="0"/>
              </a:spcAft>
              <a:buClr>
                <a:schemeClr val="dk1"/>
              </a:buClr>
              <a:buSzPts val="3200"/>
              <a:buFont typeface="Courier New"/>
              <a:buChar char="o"/>
            </a:pPr>
            <a:r>
              <a:rPr lang="en-GB" sz="1100" dirty="0">
                <a:solidFill>
                  <a:schemeClr val="dk1"/>
                </a:solidFill>
                <a:latin typeface="Calibri"/>
                <a:ea typeface="Calibri"/>
                <a:cs typeface="Calibri"/>
                <a:sym typeface="Calibri"/>
              </a:rPr>
              <a:t>They don’t believe that long range forces (e.g. gravity) have reaction forces.</a:t>
            </a:r>
            <a:endParaRPr lang="en-GB" dirty="0"/>
          </a:p>
          <a:p>
            <a:pPr marL="457155" marR="0" lvl="0" indent="-457155" algn="l" rtl="0">
              <a:spcBef>
                <a:spcPts val="0"/>
              </a:spcBef>
              <a:spcAft>
                <a:spcPts val="0"/>
              </a:spcAft>
              <a:buClr>
                <a:schemeClr val="dk1"/>
              </a:buClr>
              <a:buSzPts val="3200"/>
              <a:buFont typeface="Arial"/>
              <a:buChar char="•"/>
            </a:pPr>
            <a:r>
              <a:rPr lang="en-GB" sz="1100" dirty="0">
                <a:solidFill>
                  <a:schemeClr val="dk1"/>
                </a:solidFill>
                <a:latin typeface="Calibri"/>
                <a:ea typeface="Calibri"/>
                <a:cs typeface="Calibri"/>
                <a:sym typeface="Calibri"/>
              </a:rPr>
              <a:t>Students don’t understand tension.” (p98)</a:t>
            </a:r>
            <a:endParaRPr lang="en-GB" dirty="0"/>
          </a:p>
          <a:p>
            <a:pPr marL="433345" marR="0" lvl="0" indent="0" algn="r" rtl="0">
              <a:spcBef>
                <a:spcPts val="0"/>
              </a:spcBef>
              <a:spcAft>
                <a:spcPts val="0"/>
              </a:spcAft>
              <a:buNone/>
            </a:pPr>
            <a:endParaRPr lang="en-GB" sz="900" dirty="0">
              <a:solidFill>
                <a:schemeClr val="dk1"/>
              </a:solidFill>
              <a:latin typeface="Calibri"/>
              <a:ea typeface="Calibri"/>
              <a:cs typeface="Calibri"/>
              <a:sym typeface="Calibri"/>
            </a:endParaRPr>
          </a:p>
          <a:p>
            <a:pPr marL="433345" marR="0" lvl="0" indent="0" algn="r" rtl="0">
              <a:spcBef>
                <a:spcPts val="0"/>
              </a:spcBef>
              <a:spcAft>
                <a:spcPts val="0"/>
              </a:spcAft>
              <a:buNone/>
            </a:pPr>
            <a:r>
              <a:rPr lang="en-GB" sz="900" dirty="0">
                <a:solidFill>
                  <a:schemeClr val="dk1"/>
                </a:solidFill>
                <a:latin typeface="Calibri"/>
                <a:ea typeface="Calibri"/>
                <a:cs typeface="Calibri"/>
                <a:sym typeface="Calibri"/>
              </a:rPr>
              <a:t>Knight R. (2004) </a:t>
            </a:r>
            <a:r>
              <a:rPr lang="en-GB" sz="900" i="1" dirty="0">
                <a:solidFill>
                  <a:schemeClr val="dk1"/>
                </a:solidFill>
                <a:latin typeface="Calibri"/>
                <a:ea typeface="Calibri"/>
                <a:cs typeface="Calibri"/>
                <a:sym typeface="Calibri"/>
              </a:rPr>
              <a:t>Five Easy Lesson: Strategies for Successful Physics Teaching</a:t>
            </a:r>
            <a:r>
              <a:rPr lang="en-GB" sz="900" dirty="0">
                <a:solidFill>
                  <a:schemeClr val="dk1"/>
                </a:solidFill>
                <a:latin typeface="Calibri"/>
                <a:ea typeface="Calibri"/>
                <a:cs typeface="Calibri"/>
                <a:sym typeface="Calibri"/>
              </a:rPr>
              <a:t>. Addison Wesley</a:t>
            </a:r>
            <a:r>
              <a:rPr lang="en-GB" sz="900" i="1" dirty="0">
                <a:solidFill>
                  <a:schemeClr val="dk1"/>
                </a:solidFill>
                <a:latin typeface="Calibri"/>
                <a:ea typeface="Calibri"/>
                <a:cs typeface="Calibri"/>
                <a:sym typeface="Calibri"/>
              </a:rPr>
              <a:t>.</a:t>
            </a:r>
            <a:endParaRPr lang="en-GB" sz="900" dirty="0">
              <a:solidFill>
                <a:schemeClr val="dk1"/>
              </a:solidFill>
              <a:latin typeface="Calibri"/>
              <a:ea typeface="Calibri"/>
              <a:cs typeface="Calibri"/>
              <a:sym typeface="Calibri"/>
            </a:endParaRPr>
          </a:p>
          <a:p>
            <a:pPr marL="0" lvl="0" indent="0" algn="l" rtl="0">
              <a:spcBef>
                <a:spcPts val="0"/>
              </a:spcBef>
              <a:spcAft>
                <a:spcPts val="0"/>
              </a:spcAft>
              <a:buNone/>
            </a:pPr>
            <a:endParaRPr dirty="0"/>
          </a:p>
        </p:txBody>
      </p:sp>
      <p:sp>
        <p:nvSpPr>
          <p:cNvPr id="322" name="Google Shape;322;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7" name="Google Shape;36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42494189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556486448"/>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025081979"/>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465976733"/>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933626067"/>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036732905"/>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2463456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7881189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833881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7084447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540944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848158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5446052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562893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5816374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38401186"/>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89647647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jp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wmf"/><Relationship Id="rId1" Type="http://schemas.openxmlformats.org/officeDocument/2006/relationships/slideLayout" Target="../slideLayouts/slideLayout2.xml"/><Relationship Id="rId4" Type="http://schemas.openxmlformats.org/officeDocument/2006/relationships/image" Target="../media/image18.wmf"/></Relationships>
</file>

<file path=ppt/slides/_rels/slide15.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20.png"/><Relationship Id="rId4"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3" Type="http://schemas.openxmlformats.org/officeDocument/2006/relationships/hyperlink" Target="http://postonphysicalscience.weebly.com/uploads/2/2/8/8/22888994/_5890677.jpg" TargetMode="External"/><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2.mp4"/><Relationship Id="rId1" Type="http://schemas.openxmlformats.org/officeDocument/2006/relationships/video" Target="NULL" TargetMode="Externa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29.png"/><Relationship Id="rId1" Type="http://schemas.openxmlformats.org/officeDocument/2006/relationships/slideLayout" Target="../slideLayouts/slideLayout2.xml"/><Relationship Id="rId5" Type="http://schemas.openxmlformats.org/officeDocument/2006/relationships/chart" Target="../charts/chart5.xml"/><Relationship Id="rId4" Type="http://schemas.openxmlformats.org/officeDocument/2006/relationships/chart" Target="../charts/chart4.xml"/></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3.w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3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3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36.jp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jp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7" name="Google Shape;277;p5"/>
          <p:cNvSpPr txBox="1">
            <a:spLocks noGrp="1"/>
          </p:cNvSpPr>
          <p:nvPr>
            <p:ph type="subTitle" idx="1"/>
          </p:nvPr>
        </p:nvSpPr>
        <p:spPr>
          <a:xfrm>
            <a:off x="-1368287" y="3168506"/>
            <a:ext cx="11517512" cy="125614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6000"/>
              <a:buNone/>
            </a:pPr>
            <a:r>
              <a:rPr lang="en-US" sz="6600" dirty="0"/>
              <a:t>The 3, 2, 1 of</a:t>
            </a:r>
          </a:p>
          <a:p>
            <a:pPr marL="0" lvl="0" indent="0" algn="ctr" rtl="0">
              <a:lnSpc>
                <a:spcPct val="90000"/>
              </a:lnSpc>
              <a:spcBef>
                <a:spcPts val="0"/>
              </a:spcBef>
              <a:spcAft>
                <a:spcPts val="0"/>
              </a:spcAft>
              <a:buClr>
                <a:schemeClr val="dk1"/>
              </a:buClr>
              <a:buSzPts val="6000"/>
              <a:buNone/>
            </a:pPr>
            <a:r>
              <a:rPr lang="en-US" sz="6600" dirty="0"/>
              <a:t> Newton’s Laws</a:t>
            </a:r>
            <a:endParaRPr sz="6600" dirty="0"/>
          </a:p>
        </p:txBody>
      </p:sp>
      <p:pic>
        <p:nvPicPr>
          <p:cNvPr id="278" name="Google Shape;278;p5"/>
          <p:cNvPicPr preferRelativeResize="0"/>
          <p:nvPr/>
        </p:nvPicPr>
        <p:blipFill rotWithShape="1">
          <a:blip r:embed="rId3">
            <a:alphaModFix/>
          </a:blip>
          <a:srcRect/>
          <a:stretch/>
        </p:blipFill>
        <p:spPr>
          <a:xfrm>
            <a:off x="8955315" y="6534005"/>
            <a:ext cx="3106056" cy="323995"/>
          </a:xfrm>
          <a:prstGeom prst="rect">
            <a:avLst/>
          </a:prstGeom>
          <a:noFill/>
          <a:ln>
            <a:noFill/>
          </a:ln>
        </p:spPr>
      </p:pic>
      <p:sp>
        <p:nvSpPr>
          <p:cNvPr id="3" name="Title 2">
            <a:extLst>
              <a:ext uri="{FF2B5EF4-FFF2-40B4-BE49-F238E27FC236}">
                <a16:creationId xmlns:a16="http://schemas.microsoft.com/office/drawing/2014/main" id="{FE5D0852-5C25-4670-B5C8-D4726CC36A83}"/>
              </a:ext>
            </a:extLst>
          </p:cNvPr>
          <p:cNvSpPr>
            <a:spLocks noGrp="1"/>
          </p:cNvSpPr>
          <p:nvPr>
            <p:ph type="ctrTitle"/>
          </p:nvPr>
        </p:nvSpPr>
        <p:spPr>
          <a:xfrm>
            <a:off x="522811" y="4594124"/>
            <a:ext cx="7766936" cy="1646302"/>
          </a:xfrm>
        </p:spPr>
        <p:txBody>
          <a:bodyPr/>
          <a:lstStyle/>
          <a:p>
            <a:r>
              <a:rPr lang="en-GB" dirty="0"/>
              <a:t>N5 Physics- Dynamics</a:t>
            </a:r>
          </a:p>
        </p:txBody>
      </p:sp>
      <p:pic>
        <p:nvPicPr>
          <p:cNvPr id="4" name="Picture 3" descr="A picture containing doll, toy, indoor&#10;&#10;Description automatically generated">
            <a:extLst>
              <a:ext uri="{FF2B5EF4-FFF2-40B4-BE49-F238E27FC236}">
                <a16:creationId xmlns:a16="http://schemas.microsoft.com/office/drawing/2014/main" id="{BB26A715-D59E-4426-B5E0-5876B184CC67}"/>
              </a:ext>
            </a:extLst>
          </p:cNvPr>
          <p:cNvPicPr>
            <a:picLocks noChangeAspect="1"/>
          </p:cNvPicPr>
          <p:nvPr/>
        </p:nvPicPr>
        <p:blipFill>
          <a:blip r:embed="rId4"/>
          <a:stretch>
            <a:fillRect/>
          </a:stretch>
        </p:blipFill>
        <p:spPr>
          <a:xfrm>
            <a:off x="7277988" y="1414129"/>
            <a:ext cx="3354654" cy="497603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9" name="Google Shape;379;p17"/>
          <p:cNvSpPr txBox="1">
            <a:spLocks noGrp="1"/>
          </p:cNvSpPr>
          <p:nvPr>
            <p:ph type="subTitle" idx="1"/>
          </p:nvPr>
        </p:nvSpPr>
        <p:spPr>
          <a:xfrm>
            <a:off x="4097097" y="2003618"/>
            <a:ext cx="7964275" cy="1178359"/>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0"/>
              </a:spcBef>
              <a:spcAft>
                <a:spcPts val="0"/>
              </a:spcAft>
              <a:buClr>
                <a:schemeClr val="dk1"/>
              </a:buClr>
              <a:buSzPts val="3200"/>
              <a:buNone/>
            </a:pPr>
            <a:r>
              <a:rPr lang="en-US" sz="3200" dirty="0">
                <a:solidFill>
                  <a:schemeClr val="accent2">
                    <a:lumMod val="50000"/>
                  </a:schemeClr>
                </a:solidFill>
              </a:rPr>
              <a:t>Action:</a:t>
            </a:r>
            <a:endParaRPr dirty="0">
              <a:solidFill>
                <a:schemeClr val="accent2">
                  <a:lumMod val="50000"/>
                </a:schemeClr>
              </a:solidFill>
            </a:endParaRPr>
          </a:p>
          <a:p>
            <a:pPr marL="0" lvl="0" indent="0" algn="l" rtl="0">
              <a:lnSpc>
                <a:spcPct val="90000"/>
              </a:lnSpc>
              <a:spcBef>
                <a:spcPts val="1000"/>
              </a:spcBef>
              <a:spcAft>
                <a:spcPts val="0"/>
              </a:spcAft>
              <a:buClr>
                <a:schemeClr val="dk1"/>
              </a:buClr>
              <a:buSzPts val="3200"/>
              <a:buNone/>
            </a:pPr>
            <a:r>
              <a:rPr lang="en-US" sz="3200" dirty="0">
                <a:solidFill>
                  <a:schemeClr val="accent2">
                    <a:lumMod val="50000"/>
                  </a:schemeClr>
                </a:solidFill>
              </a:rPr>
              <a:t>The hockey stick pushes forward on the ball</a:t>
            </a:r>
            <a:endParaRPr sz="3200" dirty="0">
              <a:solidFill>
                <a:schemeClr val="accent2">
                  <a:lumMod val="50000"/>
                </a:schemeClr>
              </a:solidFill>
            </a:endParaRPr>
          </a:p>
        </p:txBody>
      </p:sp>
      <p:pic>
        <p:nvPicPr>
          <p:cNvPr id="380" name="Google Shape;380;p17"/>
          <p:cNvPicPr preferRelativeResize="0"/>
          <p:nvPr/>
        </p:nvPicPr>
        <p:blipFill rotWithShape="1">
          <a:blip r:embed="rId3">
            <a:alphaModFix/>
          </a:blip>
          <a:srcRect/>
          <a:stretch/>
        </p:blipFill>
        <p:spPr>
          <a:xfrm>
            <a:off x="8955315" y="6534005"/>
            <a:ext cx="3106056" cy="323995"/>
          </a:xfrm>
          <a:prstGeom prst="rect">
            <a:avLst/>
          </a:prstGeom>
          <a:noFill/>
          <a:ln>
            <a:noFill/>
          </a:ln>
        </p:spPr>
      </p:pic>
      <p:grpSp>
        <p:nvGrpSpPr>
          <p:cNvPr id="382" name="Google Shape;382;p17"/>
          <p:cNvGrpSpPr/>
          <p:nvPr/>
        </p:nvGrpSpPr>
        <p:grpSpPr>
          <a:xfrm>
            <a:off x="677574" y="1118329"/>
            <a:ext cx="2702103" cy="2310497"/>
            <a:chOff x="4109663" y="1398474"/>
            <a:chExt cx="2100908" cy="1790921"/>
          </a:xfrm>
        </p:grpSpPr>
        <p:pic>
          <p:nvPicPr>
            <p:cNvPr id="383" name="Google Shape;383;p17"/>
            <p:cNvPicPr preferRelativeResize="0"/>
            <p:nvPr/>
          </p:nvPicPr>
          <p:blipFill rotWithShape="1">
            <a:blip r:embed="rId4">
              <a:alphaModFix/>
            </a:blip>
            <a:srcRect/>
            <a:stretch/>
          </p:blipFill>
          <p:spPr>
            <a:xfrm>
              <a:off x="4109663" y="1398474"/>
              <a:ext cx="1349411" cy="1599583"/>
            </a:xfrm>
            <a:prstGeom prst="rect">
              <a:avLst/>
            </a:prstGeom>
            <a:noFill/>
            <a:ln>
              <a:noFill/>
            </a:ln>
          </p:spPr>
        </p:pic>
        <p:pic>
          <p:nvPicPr>
            <p:cNvPr id="384" name="Google Shape;384;p17" descr="C:\Users\Stuart.Farmer\AppData\Local\Microsoft\Windows\INetCache\IE\R2APA5UH\Hockey-Ball-PNG-Free-Download[1].png"/>
            <p:cNvPicPr preferRelativeResize="0"/>
            <p:nvPr/>
          </p:nvPicPr>
          <p:blipFill rotWithShape="1">
            <a:blip r:embed="rId5">
              <a:alphaModFix/>
            </a:blip>
            <a:srcRect/>
            <a:stretch/>
          </p:blipFill>
          <p:spPr>
            <a:xfrm>
              <a:off x="5167901" y="2003613"/>
              <a:ext cx="1042670" cy="1185782"/>
            </a:xfrm>
            <a:prstGeom prst="rect">
              <a:avLst/>
            </a:prstGeom>
            <a:noFill/>
            <a:ln>
              <a:noFill/>
            </a:ln>
          </p:spPr>
        </p:pic>
      </p:grpSp>
      <p:sp>
        <p:nvSpPr>
          <p:cNvPr id="385" name="Google Shape;385;p17"/>
          <p:cNvSpPr/>
          <p:nvPr/>
        </p:nvSpPr>
        <p:spPr>
          <a:xfrm>
            <a:off x="2140448" y="2162661"/>
            <a:ext cx="1732909" cy="717707"/>
          </a:xfrm>
          <a:prstGeom prst="rightArrow">
            <a:avLst>
              <a:gd name="adj1" fmla="val 50000"/>
              <a:gd name="adj2" fmla="val 50000"/>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386" name="Google Shape;386;p17"/>
          <p:cNvSpPr txBox="1"/>
          <p:nvPr/>
        </p:nvSpPr>
        <p:spPr>
          <a:xfrm>
            <a:off x="337244" y="3298009"/>
            <a:ext cx="11517512" cy="206210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dirty="0">
                <a:solidFill>
                  <a:schemeClr val="dk1"/>
                </a:solidFill>
                <a:latin typeface="Calibri"/>
                <a:ea typeface="Calibri"/>
                <a:cs typeface="Calibri"/>
                <a:sym typeface="Calibri"/>
              </a:rPr>
              <a:t>type of force – </a:t>
            </a:r>
            <a:r>
              <a:rPr lang="en-US" sz="3200" dirty="0">
                <a:solidFill>
                  <a:schemeClr val="accent1"/>
                </a:solidFill>
                <a:latin typeface="Calibri"/>
                <a:ea typeface="Calibri"/>
                <a:cs typeface="Calibri"/>
                <a:sym typeface="Calibri"/>
              </a:rPr>
              <a:t>push</a:t>
            </a:r>
            <a:endParaRPr dirty="0"/>
          </a:p>
          <a:p>
            <a:pPr marL="0" marR="0" lvl="0" indent="0" algn="l" rtl="0">
              <a:spcBef>
                <a:spcPts val="0"/>
              </a:spcBef>
              <a:spcAft>
                <a:spcPts val="0"/>
              </a:spcAft>
              <a:buNone/>
            </a:pPr>
            <a:r>
              <a:rPr lang="en-US" sz="3200" dirty="0">
                <a:solidFill>
                  <a:schemeClr val="dk1"/>
                </a:solidFill>
                <a:latin typeface="Calibri"/>
                <a:ea typeface="Calibri"/>
                <a:cs typeface="Calibri"/>
                <a:sym typeface="Calibri"/>
              </a:rPr>
              <a:t>object causing the ‘action’ force – </a:t>
            </a:r>
            <a:r>
              <a:rPr lang="en-US" sz="3200" dirty="0">
                <a:solidFill>
                  <a:schemeClr val="accent1"/>
                </a:solidFill>
                <a:latin typeface="Calibri"/>
                <a:ea typeface="Calibri"/>
                <a:cs typeface="Calibri"/>
                <a:sym typeface="Calibri"/>
              </a:rPr>
              <a:t>hockey stick</a:t>
            </a:r>
            <a:endParaRPr dirty="0"/>
          </a:p>
          <a:p>
            <a:pPr marL="0" marR="0" lvl="0" indent="0" algn="l" rtl="0">
              <a:spcBef>
                <a:spcPts val="0"/>
              </a:spcBef>
              <a:spcAft>
                <a:spcPts val="0"/>
              </a:spcAft>
              <a:buNone/>
            </a:pPr>
            <a:r>
              <a:rPr lang="en-US" sz="3200" dirty="0">
                <a:solidFill>
                  <a:schemeClr val="dk1"/>
                </a:solidFill>
                <a:latin typeface="Calibri"/>
                <a:ea typeface="Calibri"/>
                <a:cs typeface="Calibri"/>
                <a:sym typeface="Calibri"/>
              </a:rPr>
              <a:t>object on which the ‘action’ force acts – </a:t>
            </a:r>
            <a:r>
              <a:rPr lang="en-US" sz="3200" dirty="0">
                <a:solidFill>
                  <a:schemeClr val="accent1"/>
                </a:solidFill>
                <a:latin typeface="Calibri"/>
                <a:ea typeface="Calibri"/>
                <a:cs typeface="Calibri"/>
                <a:sym typeface="Calibri"/>
              </a:rPr>
              <a:t>ball</a:t>
            </a:r>
            <a:endParaRPr dirty="0"/>
          </a:p>
          <a:p>
            <a:pPr marL="0" marR="0" lvl="0" indent="0" algn="l" rtl="0">
              <a:spcBef>
                <a:spcPts val="0"/>
              </a:spcBef>
              <a:spcAft>
                <a:spcPts val="0"/>
              </a:spcAft>
              <a:buNone/>
            </a:pPr>
            <a:r>
              <a:rPr lang="en-US" sz="3200" dirty="0">
                <a:solidFill>
                  <a:schemeClr val="dk1"/>
                </a:solidFill>
                <a:latin typeface="Calibri"/>
                <a:ea typeface="Calibri"/>
                <a:cs typeface="Calibri"/>
                <a:sym typeface="Calibri"/>
              </a:rPr>
              <a:t>direction of force - </a:t>
            </a:r>
            <a:r>
              <a:rPr lang="en-US" sz="3200" dirty="0">
                <a:solidFill>
                  <a:schemeClr val="accent1"/>
                </a:solidFill>
                <a:latin typeface="Calibri"/>
                <a:ea typeface="Calibri"/>
                <a:cs typeface="Calibri"/>
                <a:sym typeface="Calibri"/>
              </a:rPr>
              <a:t>forwards</a:t>
            </a:r>
            <a:endParaRPr sz="3200" dirty="0">
              <a:solidFill>
                <a:schemeClr val="accent1"/>
              </a:solidFill>
              <a:latin typeface="Calibri"/>
              <a:ea typeface="Calibri"/>
              <a:cs typeface="Calibri"/>
              <a:sym typeface="Calibri"/>
            </a:endParaRPr>
          </a:p>
        </p:txBody>
      </p:sp>
      <p:sp>
        <p:nvSpPr>
          <p:cNvPr id="387" name="Google Shape;387;p17"/>
          <p:cNvSpPr txBox="1"/>
          <p:nvPr/>
        </p:nvSpPr>
        <p:spPr>
          <a:xfrm>
            <a:off x="337244" y="5360109"/>
            <a:ext cx="11517512" cy="107721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dirty="0">
                <a:solidFill>
                  <a:schemeClr val="dk1"/>
                </a:solidFill>
                <a:latin typeface="Calibri"/>
                <a:ea typeface="Calibri"/>
                <a:cs typeface="Calibri"/>
                <a:sym typeface="Calibri"/>
              </a:rPr>
              <a:t>Reaction:</a:t>
            </a:r>
            <a:endParaRPr dirty="0"/>
          </a:p>
          <a:p>
            <a:pPr marL="0" marR="0" lvl="0" indent="0" algn="l" rtl="0">
              <a:spcBef>
                <a:spcPts val="0"/>
              </a:spcBef>
              <a:spcAft>
                <a:spcPts val="0"/>
              </a:spcAft>
              <a:buNone/>
            </a:pPr>
            <a:r>
              <a:rPr lang="en-US" sz="3200" dirty="0">
                <a:solidFill>
                  <a:schemeClr val="dk1"/>
                </a:solidFill>
                <a:latin typeface="Calibri"/>
                <a:ea typeface="Calibri"/>
                <a:cs typeface="Calibri"/>
                <a:sym typeface="Calibri"/>
              </a:rPr>
              <a:t>The </a:t>
            </a:r>
            <a:r>
              <a:rPr lang="en-US" sz="3200" dirty="0">
                <a:solidFill>
                  <a:schemeClr val="accent1"/>
                </a:solidFill>
                <a:latin typeface="Calibri"/>
                <a:ea typeface="Calibri"/>
                <a:cs typeface="Calibri"/>
                <a:sym typeface="Calibri"/>
              </a:rPr>
              <a:t>ball pushes backwards </a:t>
            </a:r>
            <a:r>
              <a:rPr lang="en-US" sz="3200" dirty="0">
                <a:solidFill>
                  <a:schemeClr val="dk1"/>
                </a:solidFill>
                <a:latin typeface="Calibri"/>
                <a:ea typeface="Calibri"/>
                <a:cs typeface="Calibri"/>
                <a:sym typeface="Calibri"/>
              </a:rPr>
              <a:t>on the </a:t>
            </a:r>
            <a:r>
              <a:rPr lang="en-US" sz="3200" dirty="0">
                <a:solidFill>
                  <a:schemeClr val="accent1"/>
                </a:solidFill>
                <a:latin typeface="Calibri"/>
                <a:ea typeface="Calibri"/>
                <a:cs typeface="Calibri"/>
                <a:sym typeface="Calibri"/>
              </a:rPr>
              <a:t>hockey stick</a:t>
            </a:r>
            <a:endParaRPr sz="3200" dirty="0">
              <a:solidFill>
                <a:schemeClr val="accent1"/>
              </a:solidFill>
              <a:latin typeface="Calibri"/>
              <a:ea typeface="Calibri"/>
              <a:cs typeface="Calibri"/>
              <a:sym typeface="Calibri"/>
            </a:endParaRPr>
          </a:p>
        </p:txBody>
      </p:sp>
      <p:sp>
        <p:nvSpPr>
          <p:cNvPr id="388" name="Google Shape;388;p17"/>
          <p:cNvSpPr/>
          <p:nvPr/>
        </p:nvSpPr>
        <p:spPr>
          <a:xfrm flipH="1">
            <a:off x="408636" y="2150149"/>
            <a:ext cx="1732909" cy="717707"/>
          </a:xfrm>
          <a:prstGeom prst="rightArrow">
            <a:avLst>
              <a:gd name="adj1" fmla="val 50000"/>
              <a:gd name="adj2" fmla="val 50000"/>
            </a:avLst>
          </a:prstGeom>
          <a:solidFill>
            <a:schemeClr val="accent1"/>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3" name="Title 2">
            <a:extLst>
              <a:ext uri="{FF2B5EF4-FFF2-40B4-BE49-F238E27FC236}">
                <a16:creationId xmlns:a16="http://schemas.microsoft.com/office/drawing/2014/main" id="{98C348D5-CC58-4591-B751-32E3E9A6C835}"/>
              </a:ext>
            </a:extLst>
          </p:cNvPr>
          <p:cNvSpPr>
            <a:spLocks noGrp="1"/>
          </p:cNvSpPr>
          <p:nvPr>
            <p:ph type="ctrTitle"/>
          </p:nvPr>
        </p:nvSpPr>
        <p:spPr>
          <a:xfrm>
            <a:off x="1545353" y="52180"/>
            <a:ext cx="7766936" cy="1646302"/>
          </a:xfrm>
        </p:spPr>
        <p:txBody>
          <a:bodyPr/>
          <a:lstStyle/>
          <a:p>
            <a:r>
              <a:rPr lang="en-GB" dirty="0"/>
              <a:t>Newton Pair </a:t>
            </a:r>
            <a:r>
              <a:rPr lang="en-GB" dirty="0" err="1"/>
              <a:t>eg</a:t>
            </a:r>
            <a:r>
              <a:rPr lang="en-GB" dirty="0"/>
              <a:t> 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7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79">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386">
                                            <p:txEl>
                                              <p:pRg st="0" end="0"/>
                                            </p:txEl>
                                          </p:spTgt>
                                        </p:tgtEl>
                                        <p:attrNameLst>
                                          <p:attrName>style.visibility</p:attrName>
                                        </p:attrNameLst>
                                      </p:cBhvr>
                                      <p:to>
                                        <p:strVal val="visible"/>
                                      </p:to>
                                    </p:set>
                                    <p:animEffect transition="in" filter="randombar(horizontal)">
                                      <p:cBhvr>
                                        <p:cTn id="19" dur="500"/>
                                        <p:tgtEl>
                                          <p:spTgt spid="386">
                                            <p:txEl>
                                              <p:pRg st="0" end="0"/>
                                            </p:txEl>
                                          </p:spTgt>
                                        </p:tgtEl>
                                      </p:cBhvr>
                                    </p:animEffect>
                                  </p:childTnLst>
                                </p:cTn>
                              </p:par>
                              <p:par>
                                <p:cTn id="20" presetID="14" presetClass="entr" presetSubtype="10" fill="hold" nodeType="withEffect">
                                  <p:stCondLst>
                                    <p:cond delay="0"/>
                                  </p:stCondLst>
                                  <p:childTnLst>
                                    <p:set>
                                      <p:cBhvr>
                                        <p:cTn id="21" dur="1" fill="hold">
                                          <p:stCondLst>
                                            <p:cond delay="0"/>
                                          </p:stCondLst>
                                        </p:cTn>
                                        <p:tgtEl>
                                          <p:spTgt spid="386">
                                            <p:txEl>
                                              <p:pRg st="1" end="1"/>
                                            </p:txEl>
                                          </p:spTgt>
                                        </p:tgtEl>
                                        <p:attrNameLst>
                                          <p:attrName>style.visibility</p:attrName>
                                        </p:attrNameLst>
                                      </p:cBhvr>
                                      <p:to>
                                        <p:strVal val="visible"/>
                                      </p:to>
                                    </p:set>
                                    <p:animEffect transition="in" filter="randombar(horizontal)">
                                      <p:cBhvr>
                                        <p:cTn id="22" dur="500"/>
                                        <p:tgtEl>
                                          <p:spTgt spid="386">
                                            <p:txEl>
                                              <p:pRg st="1" end="1"/>
                                            </p:txEl>
                                          </p:spTgt>
                                        </p:tgtEl>
                                      </p:cBhvr>
                                    </p:animEffect>
                                  </p:childTnLst>
                                </p:cTn>
                              </p:par>
                              <p:par>
                                <p:cTn id="23" presetID="14" presetClass="entr" presetSubtype="10" fill="hold" nodeType="withEffect">
                                  <p:stCondLst>
                                    <p:cond delay="0"/>
                                  </p:stCondLst>
                                  <p:childTnLst>
                                    <p:set>
                                      <p:cBhvr>
                                        <p:cTn id="24" dur="1" fill="hold">
                                          <p:stCondLst>
                                            <p:cond delay="0"/>
                                          </p:stCondLst>
                                        </p:cTn>
                                        <p:tgtEl>
                                          <p:spTgt spid="386">
                                            <p:txEl>
                                              <p:pRg st="2" end="2"/>
                                            </p:txEl>
                                          </p:spTgt>
                                        </p:tgtEl>
                                        <p:attrNameLst>
                                          <p:attrName>style.visibility</p:attrName>
                                        </p:attrNameLst>
                                      </p:cBhvr>
                                      <p:to>
                                        <p:strVal val="visible"/>
                                      </p:to>
                                    </p:set>
                                    <p:animEffect transition="in" filter="randombar(horizontal)">
                                      <p:cBhvr>
                                        <p:cTn id="25" dur="500"/>
                                        <p:tgtEl>
                                          <p:spTgt spid="386">
                                            <p:txEl>
                                              <p:pRg st="2" end="2"/>
                                            </p:txEl>
                                          </p:spTgt>
                                        </p:tgtEl>
                                      </p:cBhvr>
                                    </p:animEffect>
                                  </p:childTnLst>
                                </p:cTn>
                              </p:par>
                              <p:par>
                                <p:cTn id="26" presetID="14" presetClass="entr" presetSubtype="10" fill="hold" nodeType="withEffect">
                                  <p:stCondLst>
                                    <p:cond delay="0"/>
                                  </p:stCondLst>
                                  <p:childTnLst>
                                    <p:set>
                                      <p:cBhvr>
                                        <p:cTn id="27" dur="1" fill="hold">
                                          <p:stCondLst>
                                            <p:cond delay="0"/>
                                          </p:stCondLst>
                                        </p:cTn>
                                        <p:tgtEl>
                                          <p:spTgt spid="386">
                                            <p:txEl>
                                              <p:pRg st="3" end="3"/>
                                            </p:txEl>
                                          </p:spTgt>
                                        </p:tgtEl>
                                        <p:attrNameLst>
                                          <p:attrName>style.visibility</p:attrName>
                                        </p:attrNameLst>
                                      </p:cBhvr>
                                      <p:to>
                                        <p:strVal val="visible"/>
                                      </p:to>
                                    </p:set>
                                    <p:animEffect transition="in" filter="randombar(horizontal)">
                                      <p:cBhvr>
                                        <p:cTn id="28" dur="500"/>
                                        <p:tgtEl>
                                          <p:spTgt spid="386">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8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pic>
        <p:nvPicPr>
          <p:cNvPr id="393" name="Google Shape;393;p18" descr="C:\Users\Stuart.Farmer\AppData\Local\Microsoft\Windows\INetCache\IE\3H22EXRB\world-1301744_640[1].png"/>
          <p:cNvPicPr preferRelativeResize="0"/>
          <p:nvPr/>
        </p:nvPicPr>
        <p:blipFill rotWithShape="1">
          <a:blip r:embed="rId3">
            <a:alphaModFix/>
          </a:blip>
          <a:srcRect/>
          <a:stretch/>
        </p:blipFill>
        <p:spPr>
          <a:xfrm>
            <a:off x="-71542" y="5422252"/>
            <a:ext cx="2208567" cy="2208567"/>
          </a:xfrm>
          <a:prstGeom prst="rect">
            <a:avLst/>
          </a:prstGeom>
          <a:noFill/>
          <a:ln>
            <a:noFill/>
          </a:ln>
        </p:spPr>
      </p:pic>
      <p:pic>
        <p:nvPicPr>
          <p:cNvPr id="394" name="Google Shape;394;p18" descr="C:\Users\Stuart.Farmer\AppData\Local\Microsoft\Windows\INetCache\IE\85U2YO3X\Mug[1].png"/>
          <p:cNvPicPr preferRelativeResize="0"/>
          <p:nvPr/>
        </p:nvPicPr>
        <p:blipFill rotWithShape="1">
          <a:blip r:embed="rId4">
            <a:alphaModFix/>
          </a:blip>
          <a:srcRect/>
          <a:stretch/>
        </p:blipFill>
        <p:spPr>
          <a:xfrm>
            <a:off x="688141" y="1129135"/>
            <a:ext cx="1055967" cy="966796"/>
          </a:xfrm>
          <a:prstGeom prst="rect">
            <a:avLst/>
          </a:prstGeom>
          <a:noFill/>
          <a:ln>
            <a:noFill/>
          </a:ln>
        </p:spPr>
      </p:pic>
      <p:sp>
        <p:nvSpPr>
          <p:cNvPr id="396" name="Google Shape;396;p18"/>
          <p:cNvSpPr txBox="1">
            <a:spLocks noGrp="1"/>
          </p:cNvSpPr>
          <p:nvPr>
            <p:ph type="subTitle" idx="1"/>
          </p:nvPr>
        </p:nvSpPr>
        <p:spPr>
          <a:xfrm>
            <a:off x="2137025" y="1281717"/>
            <a:ext cx="9933971" cy="176949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None/>
            </a:pPr>
            <a:r>
              <a:rPr lang="en-US" sz="3200" dirty="0"/>
              <a:t>Action:</a:t>
            </a:r>
            <a:endParaRPr dirty="0"/>
          </a:p>
          <a:p>
            <a:pPr marL="0" lvl="0" indent="0" algn="l" rtl="0">
              <a:lnSpc>
                <a:spcPct val="90000"/>
              </a:lnSpc>
              <a:spcBef>
                <a:spcPts val="1000"/>
              </a:spcBef>
              <a:spcAft>
                <a:spcPts val="0"/>
              </a:spcAft>
              <a:buClr>
                <a:schemeClr val="dk1"/>
              </a:buClr>
              <a:buSzPts val="3200"/>
              <a:buNone/>
            </a:pPr>
            <a:r>
              <a:rPr lang="en-US" sz="3200" dirty="0"/>
              <a:t>The gravitational pull of the Earth downwards on the mug</a:t>
            </a:r>
            <a:endParaRPr sz="3200" dirty="0"/>
          </a:p>
        </p:txBody>
      </p:sp>
      <p:pic>
        <p:nvPicPr>
          <p:cNvPr id="397" name="Google Shape;397;p18"/>
          <p:cNvPicPr preferRelativeResize="0"/>
          <p:nvPr/>
        </p:nvPicPr>
        <p:blipFill rotWithShape="1">
          <a:blip r:embed="rId5">
            <a:alphaModFix/>
          </a:blip>
          <a:srcRect/>
          <a:stretch/>
        </p:blipFill>
        <p:spPr>
          <a:xfrm>
            <a:off x="8955315" y="6534005"/>
            <a:ext cx="3106056" cy="323995"/>
          </a:xfrm>
          <a:prstGeom prst="rect">
            <a:avLst/>
          </a:prstGeom>
          <a:noFill/>
          <a:ln>
            <a:noFill/>
          </a:ln>
        </p:spPr>
      </p:pic>
      <p:sp>
        <p:nvSpPr>
          <p:cNvPr id="398" name="Google Shape;398;p18"/>
          <p:cNvSpPr txBox="1"/>
          <p:nvPr/>
        </p:nvSpPr>
        <p:spPr>
          <a:xfrm>
            <a:off x="337244" y="2003615"/>
            <a:ext cx="11517512" cy="727916"/>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400"/>
              <a:buFont typeface="Arial"/>
              <a:buNone/>
            </a:pPr>
            <a:endParaRPr sz="2400">
              <a:solidFill>
                <a:schemeClr val="dk1"/>
              </a:solidFill>
              <a:latin typeface="Calibri"/>
              <a:ea typeface="Calibri"/>
              <a:cs typeface="Calibri"/>
              <a:sym typeface="Calibri"/>
            </a:endParaRPr>
          </a:p>
        </p:txBody>
      </p:sp>
      <p:sp>
        <p:nvSpPr>
          <p:cNvPr id="399" name="Google Shape;399;p18"/>
          <p:cNvSpPr/>
          <p:nvPr/>
        </p:nvSpPr>
        <p:spPr>
          <a:xfrm rot="5400000">
            <a:off x="197155" y="2511217"/>
            <a:ext cx="1732909" cy="717707"/>
          </a:xfrm>
          <a:prstGeom prst="rightArrow">
            <a:avLst>
              <a:gd name="adj1" fmla="val 50000"/>
              <a:gd name="adj2" fmla="val 50000"/>
            </a:avLst>
          </a:prstGeom>
          <a:solidFill>
            <a:srgbClr val="C55A11"/>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400" name="Google Shape;400;p18"/>
          <p:cNvSpPr txBox="1"/>
          <p:nvPr/>
        </p:nvSpPr>
        <p:spPr>
          <a:xfrm>
            <a:off x="2116477" y="2731534"/>
            <a:ext cx="9738280" cy="206210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Calibri"/>
                <a:ea typeface="Calibri"/>
                <a:cs typeface="Calibri"/>
                <a:sym typeface="Calibri"/>
              </a:rPr>
              <a:t>type of force – </a:t>
            </a:r>
            <a:r>
              <a:rPr lang="en-US" sz="3200">
                <a:solidFill>
                  <a:srgbClr val="C55A11"/>
                </a:solidFill>
                <a:latin typeface="Calibri"/>
                <a:ea typeface="Calibri"/>
                <a:cs typeface="Calibri"/>
                <a:sym typeface="Calibri"/>
              </a:rPr>
              <a:t>gravitational pull</a:t>
            </a:r>
            <a:endParaRPr/>
          </a:p>
          <a:p>
            <a:pPr marL="0" marR="0" lvl="0" indent="0" algn="l" rtl="0">
              <a:spcBef>
                <a:spcPts val="0"/>
              </a:spcBef>
              <a:spcAft>
                <a:spcPts val="0"/>
              </a:spcAft>
              <a:buNone/>
            </a:pPr>
            <a:r>
              <a:rPr lang="en-US" sz="3200">
                <a:solidFill>
                  <a:schemeClr val="dk1"/>
                </a:solidFill>
                <a:latin typeface="Calibri"/>
                <a:ea typeface="Calibri"/>
                <a:cs typeface="Calibri"/>
                <a:sym typeface="Calibri"/>
              </a:rPr>
              <a:t>object causing the ‘action’ force – </a:t>
            </a:r>
            <a:r>
              <a:rPr lang="en-US" sz="3200">
                <a:solidFill>
                  <a:srgbClr val="C55A11"/>
                </a:solidFill>
                <a:latin typeface="Calibri"/>
                <a:ea typeface="Calibri"/>
                <a:cs typeface="Calibri"/>
                <a:sym typeface="Calibri"/>
              </a:rPr>
              <a:t>the Earth</a:t>
            </a:r>
            <a:endParaRPr/>
          </a:p>
          <a:p>
            <a:pPr marL="0" marR="0" lvl="0" indent="0" algn="l" rtl="0">
              <a:spcBef>
                <a:spcPts val="0"/>
              </a:spcBef>
              <a:spcAft>
                <a:spcPts val="0"/>
              </a:spcAft>
              <a:buNone/>
            </a:pPr>
            <a:r>
              <a:rPr lang="en-US" sz="3200">
                <a:solidFill>
                  <a:schemeClr val="dk1"/>
                </a:solidFill>
                <a:latin typeface="Calibri"/>
                <a:ea typeface="Calibri"/>
                <a:cs typeface="Calibri"/>
                <a:sym typeface="Calibri"/>
              </a:rPr>
              <a:t>object on which the ‘action’ force acts – </a:t>
            </a:r>
            <a:r>
              <a:rPr lang="en-US" sz="3200">
                <a:solidFill>
                  <a:srgbClr val="C55A11"/>
                </a:solidFill>
                <a:latin typeface="Calibri"/>
                <a:ea typeface="Calibri"/>
                <a:cs typeface="Calibri"/>
                <a:sym typeface="Calibri"/>
              </a:rPr>
              <a:t>mug</a:t>
            </a:r>
            <a:endParaRPr/>
          </a:p>
          <a:p>
            <a:pPr marL="0" marR="0" lvl="0" indent="0" algn="l" rtl="0">
              <a:spcBef>
                <a:spcPts val="0"/>
              </a:spcBef>
              <a:spcAft>
                <a:spcPts val="0"/>
              </a:spcAft>
              <a:buNone/>
            </a:pPr>
            <a:r>
              <a:rPr lang="en-US" sz="3200">
                <a:solidFill>
                  <a:schemeClr val="dk1"/>
                </a:solidFill>
                <a:latin typeface="Calibri"/>
                <a:ea typeface="Calibri"/>
                <a:cs typeface="Calibri"/>
                <a:sym typeface="Calibri"/>
              </a:rPr>
              <a:t>direction of force - </a:t>
            </a:r>
            <a:r>
              <a:rPr lang="en-US" sz="3200">
                <a:solidFill>
                  <a:srgbClr val="C55A11"/>
                </a:solidFill>
                <a:latin typeface="Calibri"/>
                <a:ea typeface="Calibri"/>
                <a:cs typeface="Calibri"/>
                <a:sym typeface="Calibri"/>
              </a:rPr>
              <a:t>downwards</a:t>
            </a:r>
            <a:endParaRPr sz="3200">
              <a:solidFill>
                <a:srgbClr val="C55A11"/>
              </a:solidFill>
              <a:latin typeface="Calibri"/>
              <a:ea typeface="Calibri"/>
              <a:cs typeface="Calibri"/>
              <a:sym typeface="Calibri"/>
            </a:endParaRPr>
          </a:p>
        </p:txBody>
      </p:sp>
      <p:sp>
        <p:nvSpPr>
          <p:cNvPr id="401" name="Google Shape;401;p18"/>
          <p:cNvSpPr txBox="1"/>
          <p:nvPr/>
        </p:nvSpPr>
        <p:spPr>
          <a:xfrm>
            <a:off x="2116477" y="5121477"/>
            <a:ext cx="9738280" cy="107721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Calibri"/>
                <a:ea typeface="Calibri"/>
                <a:cs typeface="Calibri"/>
                <a:sym typeface="Calibri"/>
              </a:rPr>
              <a:t>Reaction:</a:t>
            </a:r>
            <a:endParaRPr/>
          </a:p>
          <a:p>
            <a:pPr marL="0" marR="0" lvl="0" indent="0" algn="l" rtl="0">
              <a:spcBef>
                <a:spcPts val="0"/>
              </a:spcBef>
              <a:spcAft>
                <a:spcPts val="0"/>
              </a:spcAft>
              <a:buNone/>
            </a:pPr>
            <a:r>
              <a:rPr lang="en-US" sz="3200">
                <a:solidFill>
                  <a:schemeClr val="dk1"/>
                </a:solidFill>
                <a:latin typeface="Calibri"/>
                <a:ea typeface="Calibri"/>
                <a:cs typeface="Calibri"/>
                <a:sym typeface="Calibri"/>
              </a:rPr>
              <a:t>The </a:t>
            </a:r>
            <a:r>
              <a:rPr lang="en-US" sz="3200">
                <a:solidFill>
                  <a:srgbClr val="C55A11"/>
                </a:solidFill>
                <a:latin typeface="Calibri"/>
                <a:ea typeface="Calibri"/>
                <a:cs typeface="Calibri"/>
                <a:sym typeface="Calibri"/>
              </a:rPr>
              <a:t>gravitational pull </a:t>
            </a:r>
            <a:r>
              <a:rPr lang="en-US" sz="3200">
                <a:solidFill>
                  <a:schemeClr val="dk1"/>
                </a:solidFill>
                <a:latin typeface="Calibri"/>
                <a:ea typeface="Calibri"/>
                <a:cs typeface="Calibri"/>
                <a:sym typeface="Calibri"/>
              </a:rPr>
              <a:t>of the</a:t>
            </a:r>
            <a:r>
              <a:rPr lang="en-US" sz="3200">
                <a:solidFill>
                  <a:schemeClr val="accent6"/>
                </a:solidFill>
                <a:latin typeface="Calibri"/>
                <a:ea typeface="Calibri"/>
                <a:cs typeface="Calibri"/>
                <a:sym typeface="Calibri"/>
              </a:rPr>
              <a:t> </a:t>
            </a:r>
            <a:r>
              <a:rPr lang="en-US" sz="3200">
                <a:solidFill>
                  <a:srgbClr val="C55A11"/>
                </a:solidFill>
                <a:latin typeface="Calibri"/>
                <a:ea typeface="Calibri"/>
                <a:cs typeface="Calibri"/>
                <a:sym typeface="Calibri"/>
              </a:rPr>
              <a:t>mug upwards </a:t>
            </a:r>
            <a:r>
              <a:rPr lang="en-US" sz="3200">
                <a:solidFill>
                  <a:schemeClr val="dk1"/>
                </a:solidFill>
                <a:latin typeface="Calibri"/>
                <a:ea typeface="Calibri"/>
                <a:cs typeface="Calibri"/>
                <a:sym typeface="Calibri"/>
              </a:rPr>
              <a:t>on </a:t>
            </a:r>
            <a:r>
              <a:rPr lang="en-US" sz="3200">
                <a:solidFill>
                  <a:srgbClr val="C55A11"/>
                </a:solidFill>
                <a:latin typeface="Calibri"/>
                <a:ea typeface="Calibri"/>
                <a:cs typeface="Calibri"/>
                <a:sym typeface="Calibri"/>
              </a:rPr>
              <a:t>the Earth</a:t>
            </a:r>
            <a:endParaRPr sz="3200">
              <a:solidFill>
                <a:srgbClr val="C55A11"/>
              </a:solidFill>
              <a:latin typeface="Calibri"/>
              <a:ea typeface="Calibri"/>
              <a:cs typeface="Calibri"/>
              <a:sym typeface="Calibri"/>
            </a:endParaRPr>
          </a:p>
        </p:txBody>
      </p:sp>
      <p:sp>
        <p:nvSpPr>
          <p:cNvPr id="402" name="Google Shape;402;p18"/>
          <p:cNvSpPr/>
          <p:nvPr/>
        </p:nvSpPr>
        <p:spPr>
          <a:xfrm rot="5400000" flipH="1">
            <a:off x="206360" y="4434777"/>
            <a:ext cx="1732909" cy="717707"/>
          </a:xfrm>
          <a:prstGeom prst="rightArrow">
            <a:avLst>
              <a:gd name="adj1" fmla="val 50000"/>
              <a:gd name="adj2" fmla="val 50000"/>
            </a:avLst>
          </a:prstGeom>
          <a:solidFill>
            <a:srgbClr val="C55A11"/>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900">
              <a:solidFill>
                <a:schemeClr val="lt1"/>
              </a:solidFill>
              <a:latin typeface="Calibri"/>
              <a:ea typeface="Calibri"/>
              <a:cs typeface="Calibri"/>
              <a:sym typeface="Calibri"/>
            </a:endParaRPr>
          </a:p>
        </p:txBody>
      </p:sp>
      <p:sp>
        <p:nvSpPr>
          <p:cNvPr id="3" name="Title 2">
            <a:extLst>
              <a:ext uri="{FF2B5EF4-FFF2-40B4-BE49-F238E27FC236}">
                <a16:creationId xmlns:a16="http://schemas.microsoft.com/office/drawing/2014/main" id="{DC43A3CC-A84F-4A47-8B90-EA8EAA8BB810}"/>
              </a:ext>
            </a:extLst>
          </p:cNvPr>
          <p:cNvSpPr>
            <a:spLocks noGrp="1"/>
          </p:cNvSpPr>
          <p:nvPr>
            <p:ph type="ctrTitle"/>
          </p:nvPr>
        </p:nvSpPr>
        <p:spPr>
          <a:xfrm>
            <a:off x="1764656" y="-79927"/>
            <a:ext cx="7766936" cy="1646302"/>
          </a:xfrm>
        </p:spPr>
        <p:txBody>
          <a:bodyPr/>
          <a:lstStyle/>
          <a:p>
            <a:r>
              <a:rPr lang="en-GB" dirty="0"/>
              <a:t>Newton Pair </a:t>
            </a:r>
            <a:r>
              <a:rPr lang="en-GB" dirty="0" err="1"/>
              <a:t>eg</a:t>
            </a:r>
            <a:r>
              <a:rPr lang="en-GB" dirty="0"/>
              <a:t> 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96">
                                            <p:txEl>
                                              <p:pRg st="0" end="0"/>
                                            </p:txEl>
                                          </p:spTgt>
                                        </p:tgtEl>
                                        <p:attrNameLst>
                                          <p:attrName>style.visibility</p:attrName>
                                        </p:attrNameLst>
                                      </p:cBhvr>
                                      <p:to>
                                        <p:strVal val="visible"/>
                                      </p:to>
                                    </p:set>
                                    <p:animEffect transition="in" filter="fade">
                                      <p:cBhvr>
                                        <p:cTn id="11" dur="500"/>
                                        <p:tgtEl>
                                          <p:spTgt spid="396">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396">
                                            <p:txEl>
                                              <p:pRg st="1" end="1"/>
                                            </p:txEl>
                                          </p:spTgt>
                                        </p:tgtEl>
                                        <p:attrNameLst>
                                          <p:attrName>style.visibility</p:attrName>
                                        </p:attrNameLst>
                                      </p:cBhvr>
                                      <p:to>
                                        <p:strVal val="visible"/>
                                      </p:to>
                                    </p:set>
                                    <p:animEffect transition="in" filter="fade">
                                      <p:cBhvr>
                                        <p:cTn id="16" dur="500"/>
                                        <p:tgtEl>
                                          <p:spTgt spid="396">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00">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00">
                                            <p:txEl>
                                              <p:pRg st="1" end="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00">
                                            <p:txEl>
                                              <p:pRg st="2" end="2"/>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00">
                                            <p:txEl>
                                              <p:pRg st="3" end="3"/>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01"/>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02"/>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6"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3" name="Title 2">
            <a:extLst>
              <a:ext uri="{FF2B5EF4-FFF2-40B4-BE49-F238E27FC236}">
                <a16:creationId xmlns:a16="http://schemas.microsoft.com/office/drawing/2014/main" id="{5B64349F-4D3E-4F14-818F-97230452997A}"/>
              </a:ext>
            </a:extLst>
          </p:cNvPr>
          <p:cNvSpPr>
            <a:spLocks noGrp="1"/>
          </p:cNvSpPr>
          <p:nvPr>
            <p:ph type="ctrTitle"/>
          </p:nvPr>
        </p:nvSpPr>
        <p:spPr>
          <a:xfrm>
            <a:off x="661508" y="0"/>
            <a:ext cx="6442247" cy="1646302"/>
          </a:xfrm>
        </p:spPr>
        <p:txBody>
          <a:bodyPr/>
          <a:lstStyle/>
          <a:p>
            <a:r>
              <a:rPr lang="en-GB" dirty="0"/>
              <a:t>Key to Newton Pairs</a:t>
            </a:r>
          </a:p>
        </p:txBody>
      </p:sp>
      <p:pic>
        <p:nvPicPr>
          <p:cNvPr id="5" name="Picture 4" descr="A picture containing text, electronics, display&#10;&#10;Description automatically generated">
            <a:extLst>
              <a:ext uri="{FF2B5EF4-FFF2-40B4-BE49-F238E27FC236}">
                <a16:creationId xmlns:a16="http://schemas.microsoft.com/office/drawing/2014/main" id="{02F61242-82E5-42D5-998D-0AA6D506AA56}"/>
              </a:ext>
            </a:extLst>
          </p:cNvPr>
          <p:cNvPicPr>
            <a:picLocks noChangeAspect="1"/>
          </p:cNvPicPr>
          <p:nvPr/>
        </p:nvPicPr>
        <p:blipFill>
          <a:blip r:embed="rId3"/>
          <a:stretch>
            <a:fillRect/>
          </a:stretch>
        </p:blipFill>
        <p:spPr>
          <a:xfrm>
            <a:off x="7223672" y="0"/>
            <a:ext cx="3857625" cy="6858000"/>
          </a:xfrm>
          <a:prstGeom prst="rect">
            <a:avLst/>
          </a:prstGeom>
        </p:spPr>
      </p:pic>
      <p:sp>
        <p:nvSpPr>
          <p:cNvPr id="15" name="Subtitle 14">
            <a:extLst>
              <a:ext uri="{FF2B5EF4-FFF2-40B4-BE49-F238E27FC236}">
                <a16:creationId xmlns:a16="http://schemas.microsoft.com/office/drawing/2014/main" id="{FF52678E-B57C-45A4-A86B-C1E4C59547A2}"/>
              </a:ext>
            </a:extLst>
          </p:cNvPr>
          <p:cNvSpPr>
            <a:spLocks noGrp="1"/>
          </p:cNvSpPr>
          <p:nvPr>
            <p:ph type="subTitle" idx="1"/>
          </p:nvPr>
        </p:nvSpPr>
        <p:spPr>
          <a:xfrm>
            <a:off x="249381" y="2966312"/>
            <a:ext cx="6854373" cy="3249761"/>
          </a:xfrm>
        </p:spPr>
        <p:txBody>
          <a:bodyPr>
            <a:noAutofit/>
          </a:bodyPr>
          <a:lstStyle/>
          <a:p>
            <a:r>
              <a:rPr lang="en-GB" sz="4400" dirty="0">
                <a:solidFill>
                  <a:schemeClr val="accent2">
                    <a:lumMod val="50000"/>
                  </a:schemeClr>
                </a:solidFill>
              </a:rPr>
              <a:t>The </a:t>
            </a:r>
            <a:r>
              <a:rPr lang="en-GB" sz="4400" dirty="0">
                <a:solidFill>
                  <a:schemeClr val="accent5">
                    <a:lumMod val="50000"/>
                  </a:schemeClr>
                </a:solidFill>
              </a:rPr>
              <a:t>fist</a:t>
            </a:r>
            <a:r>
              <a:rPr lang="en-GB" sz="4400" dirty="0">
                <a:solidFill>
                  <a:schemeClr val="accent2">
                    <a:lumMod val="50000"/>
                  </a:schemeClr>
                </a:solidFill>
              </a:rPr>
              <a:t> applies a </a:t>
            </a:r>
            <a:r>
              <a:rPr lang="en-GB" sz="4400" dirty="0">
                <a:solidFill>
                  <a:schemeClr val="accent5">
                    <a:lumMod val="50000"/>
                  </a:schemeClr>
                </a:solidFill>
              </a:rPr>
              <a:t>push</a:t>
            </a:r>
            <a:r>
              <a:rPr lang="en-GB" sz="4400" dirty="0">
                <a:solidFill>
                  <a:schemeClr val="accent2">
                    <a:lumMod val="50000"/>
                  </a:schemeClr>
                </a:solidFill>
              </a:rPr>
              <a:t> on the </a:t>
            </a:r>
            <a:r>
              <a:rPr lang="en-GB" sz="4400" dirty="0">
                <a:solidFill>
                  <a:schemeClr val="accent5">
                    <a:lumMod val="50000"/>
                  </a:schemeClr>
                </a:solidFill>
              </a:rPr>
              <a:t>desk</a:t>
            </a:r>
            <a:r>
              <a:rPr lang="en-GB" sz="4400" dirty="0">
                <a:solidFill>
                  <a:schemeClr val="accent2">
                    <a:lumMod val="50000"/>
                  </a:schemeClr>
                </a:solidFill>
              </a:rPr>
              <a:t>, the </a:t>
            </a:r>
            <a:r>
              <a:rPr lang="en-GB" sz="4400" dirty="0">
                <a:solidFill>
                  <a:schemeClr val="accent5">
                    <a:lumMod val="50000"/>
                  </a:schemeClr>
                </a:solidFill>
              </a:rPr>
              <a:t>desk</a:t>
            </a:r>
            <a:r>
              <a:rPr lang="en-GB" sz="4400" dirty="0">
                <a:solidFill>
                  <a:schemeClr val="accent2">
                    <a:lumMod val="50000"/>
                  </a:schemeClr>
                </a:solidFill>
              </a:rPr>
              <a:t> applies </a:t>
            </a:r>
            <a:r>
              <a:rPr lang="en-GB" sz="4400" dirty="0">
                <a:solidFill>
                  <a:schemeClr val="accent5"/>
                </a:solidFill>
              </a:rPr>
              <a:t>an equal but opposite</a:t>
            </a:r>
            <a:r>
              <a:rPr lang="en-GB" sz="4400" dirty="0">
                <a:solidFill>
                  <a:schemeClr val="accent2">
                    <a:lumMod val="50000"/>
                  </a:schemeClr>
                </a:solidFill>
              </a:rPr>
              <a:t> </a:t>
            </a:r>
            <a:r>
              <a:rPr lang="en-GB" sz="4400" dirty="0">
                <a:solidFill>
                  <a:schemeClr val="accent5">
                    <a:lumMod val="50000"/>
                  </a:schemeClr>
                </a:solidFill>
              </a:rPr>
              <a:t>push</a:t>
            </a:r>
            <a:r>
              <a:rPr lang="en-GB" sz="4400" dirty="0">
                <a:solidFill>
                  <a:schemeClr val="accent2">
                    <a:lumMod val="50000"/>
                  </a:schemeClr>
                </a:solidFill>
              </a:rPr>
              <a:t> on the </a:t>
            </a:r>
            <a:r>
              <a:rPr lang="en-GB" sz="4400" dirty="0">
                <a:solidFill>
                  <a:schemeClr val="accent5">
                    <a:lumMod val="50000"/>
                  </a:schemeClr>
                </a:solidFill>
              </a:rPr>
              <a:t>fist.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circle(out)">
                                      <p:cBhvr>
                                        <p:cTn id="7" dur="20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23" name="Group 122">
            <a:extLst>
              <a:ext uri="{FF2B5EF4-FFF2-40B4-BE49-F238E27FC236}">
                <a16:creationId xmlns:a16="http://schemas.microsoft.com/office/drawing/2014/main" id="{90A61547-2555-4DE2-A37F-A53E549174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24" name="Straight Connector 123">
              <a:extLst>
                <a:ext uri="{FF2B5EF4-FFF2-40B4-BE49-F238E27FC236}">
                  <a16:creationId xmlns:a16="http://schemas.microsoft.com/office/drawing/2014/main" id="{5C2447E0-8F0D-479C-94E4-82BC8EB68C0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5" name="Straight Connector 124">
              <a:extLst>
                <a:ext uri="{FF2B5EF4-FFF2-40B4-BE49-F238E27FC236}">
                  <a16:creationId xmlns:a16="http://schemas.microsoft.com/office/drawing/2014/main" id="{1F943397-DCDD-44CB-BBA9-9510B7698DD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6" name="Rectangle 23">
              <a:extLst>
                <a:ext uri="{FF2B5EF4-FFF2-40B4-BE49-F238E27FC236}">
                  <a16:creationId xmlns:a16="http://schemas.microsoft.com/office/drawing/2014/main" id="{E2630ADC-31DB-4C48-AC4A-DAAE5A7B8E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7" name="Rectangle 25">
              <a:extLst>
                <a:ext uri="{FF2B5EF4-FFF2-40B4-BE49-F238E27FC236}">
                  <a16:creationId xmlns:a16="http://schemas.microsoft.com/office/drawing/2014/main" id="{2CA5C44E-F54E-47E0-8989-4D8686B33C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8" name="Isosceles Triangle 127">
              <a:extLst>
                <a:ext uri="{FF2B5EF4-FFF2-40B4-BE49-F238E27FC236}">
                  <a16:creationId xmlns:a16="http://schemas.microsoft.com/office/drawing/2014/main" id="{FF54E15E-830B-4375-A239-4C51954DEA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9" name="Rectangle 27">
              <a:extLst>
                <a:ext uri="{FF2B5EF4-FFF2-40B4-BE49-F238E27FC236}">
                  <a16:creationId xmlns:a16="http://schemas.microsoft.com/office/drawing/2014/main" id="{CB37E322-FF7E-4872-BD6B-50A48CBEA5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0" name="Rectangle 28">
              <a:extLst>
                <a:ext uri="{FF2B5EF4-FFF2-40B4-BE49-F238E27FC236}">
                  <a16:creationId xmlns:a16="http://schemas.microsoft.com/office/drawing/2014/main" id="{710D0C1E-D2F8-45B2-AE14-1AC8E976F7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1" name="Rectangle 29">
              <a:extLst>
                <a:ext uri="{FF2B5EF4-FFF2-40B4-BE49-F238E27FC236}">
                  <a16:creationId xmlns:a16="http://schemas.microsoft.com/office/drawing/2014/main" id="{3216331B-17D0-4167-ABD2-B2198058C2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2" name="Isosceles Triangle 131">
              <a:extLst>
                <a:ext uri="{FF2B5EF4-FFF2-40B4-BE49-F238E27FC236}">
                  <a16:creationId xmlns:a16="http://schemas.microsoft.com/office/drawing/2014/main" id="{A53A7A96-3806-4BB3-91DE-6EED48AC78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3" name="Isosceles Triangle 132">
              <a:extLst>
                <a:ext uri="{FF2B5EF4-FFF2-40B4-BE49-F238E27FC236}">
                  <a16:creationId xmlns:a16="http://schemas.microsoft.com/office/drawing/2014/main" id="{F8C2B86C-EE71-466E-8991-503F9C9C1B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6C4D9268-4629-471A-A6D1-5D26EAF9D71D}"/>
              </a:ext>
            </a:extLst>
          </p:cNvPr>
          <p:cNvSpPr>
            <a:spLocks noGrp="1"/>
          </p:cNvSpPr>
          <p:nvPr>
            <p:ph type="title"/>
          </p:nvPr>
        </p:nvSpPr>
        <p:spPr>
          <a:xfrm>
            <a:off x="890423" y="835015"/>
            <a:ext cx="4410720" cy="3215821"/>
          </a:xfrm>
        </p:spPr>
        <p:txBody>
          <a:bodyPr vert="horz" lIns="91440" tIns="45720" rIns="91440" bIns="45720" rtlCol="0" anchor="b">
            <a:normAutofit/>
          </a:bodyPr>
          <a:lstStyle/>
          <a:p>
            <a:r>
              <a:rPr lang="en-US" sz="5400" dirty="0"/>
              <a:t>Identify the Newton Pairs</a:t>
            </a:r>
            <a:endParaRPr lang="en-US" sz="5400"/>
          </a:p>
        </p:txBody>
      </p:sp>
      <p:pic>
        <p:nvPicPr>
          <p:cNvPr id="7" name="Picture 6">
            <a:extLst>
              <a:ext uri="{FF2B5EF4-FFF2-40B4-BE49-F238E27FC236}">
                <a16:creationId xmlns:a16="http://schemas.microsoft.com/office/drawing/2014/main" id="{B0B03056-3F79-4915-A1EA-80D83B80DEFF}"/>
              </a:ext>
            </a:extLst>
          </p:cNvPr>
          <p:cNvPicPr>
            <a:picLocks noChangeAspect="1"/>
          </p:cNvPicPr>
          <p:nvPr/>
        </p:nvPicPr>
        <p:blipFill>
          <a:blip r:embed="rId2"/>
          <a:stretch>
            <a:fillRect/>
          </a:stretch>
        </p:blipFill>
        <p:spPr>
          <a:xfrm>
            <a:off x="5560749" y="835015"/>
            <a:ext cx="3697333" cy="2987218"/>
          </a:xfrm>
          <a:prstGeom prst="rect">
            <a:avLst/>
          </a:prstGeom>
        </p:spPr>
      </p:pic>
      <p:pic>
        <p:nvPicPr>
          <p:cNvPr id="58" name="Picture 57">
            <a:extLst>
              <a:ext uri="{FF2B5EF4-FFF2-40B4-BE49-F238E27FC236}">
                <a16:creationId xmlns:a16="http://schemas.microsoft.com/office/drawing/2014/main" id="{A18FC64B-3FEB-4A1F-BEE7-214249BE7C30}"/>
              </a:ext>
            </a:extLst>
          </p:cNvPr>
          <p:cNvPicPr>
            <a:picLocks noChangeAspect="1"/>
          </p:cNvPicPr>
          <p:nvPr/>
        </p:nvPicPr>
        <p:blipFill>
          <a:blip r:embed="rId3"/>
          <a:stretch>
            <a:fillRect/>
          </a:stretch>
        </p:blipFill>
        <p:spPr>
          <a:xfrm>
            <a:off x="5897280" y="4050833"/>
            <a:ext cx="3025735" cy="1990528"/>
          </a:xfrm>
          <a:prstGeom prst="rect">
            <a:avLst/>
          </a:prstGeom>
        </p:spPr>
      </p:pic>
    </p:spTree>
    <p:extLst>
      <p:ext uri="{BB962C8B-B14F-4D97-AF65-F5344CB8AC3E}">
        <p14:creationId xmlns:p14="http://schemas.microsoft.com/office/powerpoint/2010/main" val="38859558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15" name="Group 114">
            <a:extLst>
              <a:ext uri="{FF2B5EF4-FFF2-40B4-BE49-F238E27FC236}">
                <a16:creationId xmlns:a16="http://schemas.microsoft.com/office/drawing/2014/main" id="{EBE86EA4-C4F1-4465-B306-7A2BC228592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6" name="Straight Connector 115">
              <a:extLst>
                <a:ext uri="{FF2B5EF4-FFF2-40B4-BE49-F238E27FC236}">
                  <a16:creationId xmlns:a16="http://schemas.microsoft.com/office/drawing/2014/main" id="{A8279268-DB29-43BE-B57C-14977EACFDA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7" name="Straight Connector 116">
              <a:extLst>
                <a:ext uri="{FF2B5EF4-FFF2-40B4-BE49-F238E27FC236}">
                  <a16:creationId xmlns:a16="http://schemas.microsoft.com/office/drawing/2014/main" id="{C8FA53C0-C1EF-4611-BAB3-65EEB16AA3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18" name="Rectangle 23">
              <a:extLst>
                <a:ext uri="{FF2B5EF4-FFF2-40B4-BE49-F238E27FC236}">
                  <a16:creationId xmlns:a16="http://schemas.microsoft.com/office/drawing/2014/main" id="{81CDACFC-DD8A-4CC0-B7FC-6030FC3536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9" name="Rectangle 25">
              <a:extLst>
                <a:ext uri="{FF2B5EF4-FFF2-40B4-BE49-F238E27FC236}">
                  <a16:creationId xmlns:a16="http://schemas.microsoft.com/office/drawing/2014/main" id="{0269F267-73D4-4CC3-BEC7-73335654DE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0" name="Isosceles Triangle 119">
              <a:extLst>
                <a:ext uri="{FF2B5EF4-FFF2-40B4-BE49-F238E27FC236}">
                  <a16:creationId xmlns:a16="http://schemas.microsoft.com/office/drawing/2014/main" id="{DC48F13D-B2D7-4EB8-9CA7-59243637C8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1" name="Rectangle 27">
              <a:extLst>
                <a:ext uri="{FF2B5EF4-FFF2-40B4-BE49-F238E27FC236}">
                  <a16:creationId xmlns:a16="http://schemas.microsoft.com/office/drawing/2014/main" id="{A82405B3-5A67-4DA2-8EDA-7AB65A8B45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2" name="Rectangle 28">
              <a:extLst>
                <a:ext uri="{FF2B5EF4-FFF2-40B4-BE49-F238E27FC236}">
                  <a16:creationId xmlns:a16="http://schemas.microsoft.com/office/drawing/2014/main" id="{7508BC7B-3BD2-4D96-A46E-82988222AC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3" name="Rectangle 29">
              <a:extLst>
                <a:ext uri="{FF2B5EF4-FFF2-40B4-BE49-F238E27FC236}">
                  <a16:creationId xmlns:a16="http://schemas.microsoft.com/office/drawing/2014/main" id="{4298D07C-2287-4B93-9041-935144DE1B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4" name="Isosceles Triangle 123">
              <a:extLst>
                <a:ext uri="{FF2B5EF4-FFF2-40B4-BE49-F238E27FC236}">
                  <a16:creationId xmlns:a16="http://schemas.microsoft.com/office/drawing/2014/main" id="{0F6BC886-C125-4903-8C2A-6FB687400D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5" name="Isosceles Triangle 124">
              <a:extLst>
                <a:ext uri="{FF2B5EF4-FFF2-40B4-BE49-F238E27FC236}">
                  <a16:creationId xmlns:a16="http://schemas.microsoft.com/office/drawing/2014/main" id="{C9D0B38F-2E02-4E85-99EE-73595E7C89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27" name="Rectangle 126">
            <a:extLst>
              <a:ext uri="{FF2B5EF4-FFF2-40B4-BE49-F238E27FC236}">
                <a16:creationId xmlns:a16="http://schemas.microsoft.com/office/drawing/2014/main" id="{BD11ECC6-8551-4768-8DFD-CD41AF420A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72001"/>
            <a:ext cx="12192000" cy="2285999"/>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nvGrpSpPr>
          <p:cNvPr id="129" name="Group 128">
            <a:extLst>
              <a:ext uri="{FF2B5EF4-FFF2-40B4-BE49-F238E27FC236}">
                <a16:creationId xmlns:a16="http://schemas.microsoft.com/office/drawing/2014/main" id="{93657592-CA60-4F45-B1A0-88AA7724208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25267" y="-8467"/>
            <a:ext cx="4766733" cy="6866467"/>
            <a:chOff x="7425267" y="-8467"/>
            <a:chExt cx="4766733" cy="6866467"/>
          </a:xfrm>
        </p:grpSpPr>
        <p:cxnSp>
          <p:nvCxnSpPr>
            <p:cNvPr id="130" name="Straight Connector 129">
              <a:extLst>
                <a:ext uri="{FF2B5EF4-FFF2-40B4-BE49-F238E27FC236}">
                  <a16:creationId xmlns:a16="http://schemas.microsoft.com/office/drawing/2014/main" id="{6F47E2B4-7DA9-4312-A1F0-C48388B236A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0196547" y="4572001"/>
              <a:ext cx="393665" cy="2285999"/>
            </a:xfrm>
            <a:prstGeom prst="line">
              <a:avLst/>
            </a:prstGeom>
            <a:ln w="9525">
              <a:solidFill>
                <a:srgbClr val="BFBFBF">
                  <a:alpha val="70000"/>
                </a:srgbClr>
              </a:solidFill>
            </a:ln>
          </p:spPr>
          <p:style>
            <a:lnRef idx="2">
              <a:schemeClr val="accent1"/>
            </a:lnRef>
            <a:fillRef idx="0">
              <a:schemeClr val="accent1"/>
            </a:fillRef>
            <a:effectRef idx="1">
              <a:schemeClr val="accent1"/>
            </a:effectRef>
            <a:fontRef idx="minor">
              <a:schemeClr val="tx1"/>
            </a:fontRef>
          </p:style>
        </p:cxnSp>
        <p:cxnSp>
          <p:nvCxnSpPr>
            <p:cNvPr id="131" name="Straight Connector 130">
              <a:extLst>
                <a:ext uri="{FF2B5EF4-FFF2-40B4-BE49-F238E27FC236}">
                  <a16:creationId xmlns:a16="http://schemas.microsoft.com/office/drawing/2014/main" id="{35B274F7-039F-4BFC-AA98-B51B1D6CB69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7425267" y="4572001"/>
              <a:ext cx="3383073" cy="2285999"/>
            </a:xfrm>
            <a:prstGeom prst="line">
              <a:avLst/>
            </a:prstGeom>
            <a:ln w="9525">
              <a:solidFill>
                <a:srgbClr val="BFBFBF">
                  <a:alpha val="69804"/>
                </a:srgbClr>
              </a:solidFill>
            </a:ln>
          </p:spPr>
          <p:style>
            <a:lnRef idx="2">
              <a:schemeClr val="accent1"/>
            </a:lnRef>
            <a:fillRef idx="0">
              <a:schemeClr val="accent1"/>
            </a:fillRef>
            <a:effectRef idx="1">
              <a:schemeClr val="accent1"/>
            </a:effectRef>
            <a:fontRef idx="minor">
              <a:schemeClr val="tx1"/>
            </a:fontRef>
          </p:style>
        </p:cxnSp>
        <p:sp>
          <p:nvSpPr>
            <p:cNvPr id="132" name="Rectangle 23">
              <a:extLst>
                <a:ext uri="{FF2B5EF4-FFF2-40B4-BE49-F238E27FC236}">
                  <a16:creationId xmlns:a16="http://schemas.microsoft.com/office/drawing/2014/main" id="{11A31103-C703-46C9-9D26-497A1ACD50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3" name="Rectangle 25">
              <a:extLst>
                <a:ext uri="{FF2B5EF4-FFF2-40B4-BE49-F238E27FC236}">
                  <a16:creationId xmlns:a16="http://schemas.microsoft.com/office/drawing/2014/main" id="{382F955F-FC22-44B8-BDCF-B77580323B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4" name="Isosceles Triangle 133">
              <a:extLst>
                <a:ext uri="{FF2B5EF4-FFF2-40B4-BE49-F238E27FC236}">
                  <a16:creationId xmlns:a16="http://schemas.microsoft.com/office/drawing/2014/main" id="{1F567692-F087-479A-8931-BD2869C3E4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5" name="Rectangle 27">
              <a:extLst>
                <a:ext uri="{FF2B5EF4-FFF2-40B4-BE49-F238E27FC236}">
                  <a16:creationId xmlns:a16="http://schemas.microsoft.com/office/drawing/2014/main" id="{49B3E4CD-0738-4B9D-A14F-1E8694DDF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6" name="Rectangle 28">
              <a:extLst>
                <a:ext uri="{FF2B5EF4-FFF2-40B4-BE49-F238E27FC236}">
                  <a16:creationId xmlns:a16="http://schemas.microsoft.com/office/drawing/2014/main" id="{4753B851-AD90-4CCD-85D0-65AA6567DF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7" name="Rectangle 29">
              <a:extLst>
                <a:ext uri="{FF2B5EF4-FFF2-40B4-BE49-F238E27FC236}">
                  <a16:creationId xmlns:a16="http://schemas.microsoft.com/office/drawing/2014/main" id="{EBF14868-A190-4E21-9522-8977C474C9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8" name="Isosceles Triangle 137">
              <a:extLst>
                <a:ext uri="{FF2B5EF4-FFF2-40B4-BE49-F238E27FC236}">
                  <a16:creationId xmlns:a16="http://schemas.microsoft.com/office/drawing/2014/main" id="{BCBB4922-76EE-442B-A649-09873DCE79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6C4D9268-4629-471A-A6D1-5D26EAF9D71D}"/>
              </a:ext>
            </a:extLst>
          </p:cNvPr>
          <p:cNvSpPr>
            <a:spLocks noGrp="1"/>
          </p:cNvSpPr>
          <p:nvPr>
            <p:ph type="title"/>
          </p:nvPr>
        </p:nvSpPr>
        <p:spPr>
          <a:xfrm>
            <a:off x="765110" y="4758611"/>
            <a:ext cx="8508893" cy="1024415"/>
          </a:xfrm>
        </p:spPr>
        <p:txBody>
          <a:bodyPr vert="horz" lIns="91440" tIns="45720" rIns="91440" bIns="45720" rtlCol="0" anchor="b">
            <a:normAutofit/>
          </a:bodyPr>
          <a:lstStyle/>
          <a:p>
            <a:pPr algn="r"/>
            <a:r>
              <a:rPr lang="en-US" sz="5400" dirty="0"/>
              <a:t> More Newton Pairs</a:t>
            </a:r>
          </a:p>
        </p:txBody>
      </p:sp>
      <p:sp>
        <p:nvSpPr>
          <p:cNvPr id="140" name="Rectangle 139">
            <a:extLst>
              <a:ext uri="{FF2B5EF4-FFF2-40B4-BE49-F238E27FC236}">
                <a16:creationId xmlns:a16="http://schemas.microsoft.com/office/drawing/2014/main" id="{8E2EB503-A017-4457-A105-53638C97DE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4572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FE8AAA5F-F431-4749-B260-3A88F54344F5}"/>
              </a:ext>
            </a:extLst>
          </p:cNvPr>
          <p:cNvPicPr>
            <a:picLocks noChangeAspect="1"/>
          </p:cNvPicPr>
          <p:nvPr/>
        </p:nvPicPr>
        <p:blipFill>
          <a:blip r:embed="rId2"/>
          <a:stretch>
            <a:fillRect/>
          </a:stretch>
        </p:blipFill>
        <p:spPr>
          <a:xfrm>
            <a:off x="1374321" y="761905"/>
            <a:ext cx="1964994" cy="3217333"/>
          </a:xfrm>
          <a:prstGeom prst="rect">
            <a:avLst/>
          </a:prstGeom>
        </p:spPr>
      </p:pic>
      <p:pic>
        <p:nvPicPr>
          <p:cNvPr id="44" name="Picture 43">
            <a:extLst>
              <a:ext uri="{FF2B5EF4-FFF2-40B4-BE49-F238E27FC236}">
                <a16:creationId xmlns:a16="http://schemas.microsoft.com/office/drawing/2014/main" id="{EB327C7F-D4C7-4D77-BFF2-7FA14CE0DB62}"/>
              </a:ext>
            </a:extLst>
          </p:cNvPr>
          <p:cNvPicPr>
            <a:picLocks noChangeAspect="1"/>
          </p:cNvPicPr>
          <p:nvPr/>
        </p:nvPicPr>
        <p:blipFill>
          <a:blip r:embed="rId3"/>
          <a:stretch>
            <a:fillRect/>
          </a:stretch>
        </p:blipFill>
        <p:spPr>
          <a:xfrm>
            <a:off x="5067856" y="761905"/>
            <a:ext cx="2043952" cy="3217333"/>
          </a:xfrm>
          <a:prstGeom prst="rect">
            <a:avLst/>
          </a:prstGeom>
        </p:spPr>
      </p:pic>
      <p:pic>
        <p:nvPicPr>
          <p:cNvPr id="50" name="Picture 49">
            <a:extLst>
              <a:ext uri="{FF2B5EF4-FFF2-40B4-BE49-F238E27FC236}">
                <a16:creationId xmlns:a16="http://schemas.microsoft.com/office/drawing/2014/main" id="{04DFF341-2E32-4589-87DB-FC4DFE222DEE}"/>
              </a:ext>
            </a:extLst>
          </p:cNvPr>
          <p:cNvPicPr>
            <a:picLocks noChangeAspect="1"/>
          </p:cNvPicPr>
          <p:nvPr/>
        </p:nvPicPr>
        <p:blipFill>
          <a:blip r:embed="rId4"/>
          <a:stretch>
            <a:fillRect/>
          </a:stretch>
        </p:blipFill>
        <p:spPr>
          <a:xfrm>
            <a:off x="8793943" y="761905"/>
            <a:ext cx="2072964" cy="3217333"/>
          </a:xfrm>
          <a:prstGeom prst="rect">
            <a:avLst/>
          </a:prstGeom>
        </p:spPr>
      </p:pic>
    </p:spTree>
    <p:extLst>
      <p:ext uri="{BB962C8B-B14F-4D97-AF65-F5344CB8AC3E}">
        <p14:creationId xmlns:p14="http://schemas.microsoft.com/office/powerpoint/2010/main" val="16444300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482"/>
        <p:cNvGrpSpPr/>
        <p:nvPr/>
      </p:nvGrpSpPr>
      <p:grpSpPr>
        <a:xfrm>
          <a:off x="0" y="0"/>
          <a:ext cx="0" cy="0"/>
          <a:chOff x="0" y="0"/>
          <a:chExt cx="0" cy="0"/>
        </a:xfrm>
      </p:grpSpPr>
      <p:grpSp>
        <p:nvGrpSpPr>
          <p:cNvPr id="119" name="Group 118">
            <a:extLst>
              <a:ext uri="{FF2B5EF4-FFF2-40B4-BE49-F238E27FC236}">
                <a16:creationId xmlns:a16="http://schemas.microsoft.com/office/drawing/2014/main" id="{1F2B4773-3207-44CC-B7AC-892B704982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21" name="Straight Connector 120">
              <a:extLst>
                <a:ext uri="{FF2B5EF4-FFF2-40B4-BE49-F238E27FC236}">
                  <a16:creationId xmlns:a16="http://schemas.microsoft.com/office/drawing/2014/main" id="{2B8267CA-A7A5-4E11-9D92-4EAC3DD3E80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2" name="Straight Connector 121">
              <a:extLst>
                <a:ext uri="{FF2B5EF4-FFF2-40B4-BE49-F238E27FC236}">
                  <a16:creationId xmlns:a16="http://schemas.microsoft.com/office/drawing/2014/main" id="{E83D61B5-C6B4-4A4B-85AD-FEE7A54912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3" name="Rectangle 23">
              <a:extLst>
                <a:ext uri="{FF2B5EF4-FFF2-40B4-BE49-F238E27FC236}">
                  <a16:creationId xmlns:a16="http://schemas.microsoft.com/office/drawing/2014/main" id="{A0B67FE4-688F-4497-8BFD-157613A697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4" name="Rectangle 25">
              <a:extLst>
                <a:ext uri="{FF2B5EF4-FFF2-40B4-BE49-F238E27FC236}">
                  <a16:creationId xmlns:a16="http://schemas.microsoft.com/office/drawing/2014/main" id="{3BF5BE1A-9BAC-4581-A82B-FD8FE31595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5" name="Isosceles Triangle 124">
              <a:extLst>
                <a:ext uri="{FF2B5EF4-FFF2-40B4-BE49-F238E27FC236}">
                  <a16:creationId xmlns:a16="http://schemas.microsoft.com/office/drawing/2014/main" id="{971E5644-6772-414A-8199-E30BFB02A5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6" name="Rectangle 27">
              <a:extLst>
                <a:ext uri="{FF2B5EF4-FFF2-40B4-BE49-F238E27FC236}">
                  <a16:creationId xmlns:a16="http://schemas.microsoft.com/office/drawing/2014/main" id="{E8246D50-BB0C-408E-93FD-7B8D63A7F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7" name="Rectangle 28">
              <a:extLst>
                <a:ext uri="{FF2B5EF4-FFF2-40B4-BE49-F238E27FC236}">
                  <a16:creationId xmlns:a16="http://schemas.microsoft.com/office/drawing/2014/main" id="{AFBC5D22-68C1-44FB-8181-CB84ECAA83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8" name="Rectangle 29">
              <a:extLst>
                <a:ext uri="{FF2B5EF4-FFF2-40B4-BE49-F238E27FC236}">
                  <a16:creationId xmlns:a16="http://schemas.microsoft.com/office/drawing/2014/main" id="{FB6D0FCE-FBDB-4655-A1A7-640B1E86B5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9" name="Isosceles Triangle 128">
              <a:extLst>
                <a:ext uri="{FF2B5EF4-FFF2-40B4-BE49-F238E27FC236}">
                  <a16:creationId xmlns:a16="http://schemas.microsoft.com/office/drawing/2014/main" id="{BC8157DF-FD90-4AD6-B803-3AC0ACD8E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0" name="Isosceles Triangle 129">
              <a:extLst>
                <a:ext uri="{FF2B5EF4-FFF2-40B4-BE49-F238E27FC236}">
                  <a16:creationId xmlns:a16="http://schemas.microsoft.com/office/drawing/2014/main" id="{3548B067-9D63-4D21-92EF-CBC9E6338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131" name="Rectangle 130">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Rectangle 132">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5" name="Isosceles Triangle 134">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 name="Title 2">
            <a:extLst>
              <a:ext uri="{FF2B5EF4-FFF2-40B4-BE49-F238E27FC236}">
                <a16:creationId xmlns:a16="http://schemas.microsoft.com/office/drawing/2014/main" id="{C84B28DB-21EB-47C5-8478-9843491633A6}"/>
              </a:ext>
            </a:extLst>
          </p:cNvPr>
          <p:cNvSpPr>
            <a:spLocks noGrp="1"/>
          </p:cNvSpPr>
          <p:nvPr>
            <p:ph type="ctrTitle"/>
          </p:nvPr>
        </p:nvSpPr>
        <p:spPr>
          <a:xfrm>
            <a:off x="673754" y="643467"/>
            <a:ext cx="4203045" cy="1375608"/>
          </a:xfrm>
        </p:spPr>
        <p:txBody>
          <a:bodyPr vert="horz" lIns="91440" tIns="45720" rIns="91440" bIns="45720" rtlCol="0" anchor="ctr">
            <a:normAutofit/>
          </a:bodyPr>
          <a:lstStyle/>
          <a:p>
            <a:pPr algn="l"/>
            <a:r>
              <a:rPr lang="en-US" sz="3600">
                <a:solidFill>
                  <a:schemeClr val="bg1"/>
                </a:solidFill>
              </a:rPr>
              <a:t>Newton’s First Law</a:t>
            </a:r>
          </a:p>
        </p:txBody>
      </p:sp>
      <p:sp>
        <p:nvSpPr>
          <p:cNvPr id="5" name="Subtitle 4">
            <a:extLst>
              <a:ext uri="{FF2B5EF4-FFF2-40B4-BE49-F238E27FC236}">
                <a16:creationId xmlns:a16="http://schemas.microsoft.com/office/drawing/2014/main" id="{682B50D5-44FE-423B-B90E-8CA860A75286}"/>
              </a:ext>
            </a:extLst>
          </p:cNvPr>
          <p:cNvSpPr>
            <a:spLocks noGrp="1"/>
          </p:cNvSpPr>
          <p:nvPr>
            <p:ph type="subTitle" idx="1"/>
          </p:nvPr>
        </p:nvSpPr>
        <p:spPr>
          <a:xfrm>
            <a:off x="84962" y="2050987"/>
            <a:ext cx="5079630" cy="4242391"/>
          </a:xfrm>
        </p:spPr>
        <p:txBody>
          <a:bodyPr vert="horz" lIns="91440" tIns="45720" rIns="91440" bIns="45720" rtlCol="0">
            <a:normAutofit lnSpcReduction="10000"/>
          </a:bodyPr>
          <a:lstStyle/>
          <a:p>
            <a:pPr algn="l">
              <a:buFont typeface="Wingdings 3" charset="2"/>
              <a:buChar char=""/>
            </a:pPr>
            <a:r>
              <a:rPr lang="en-US" sz="2800" b="1" dirty="0">
                <a:solidFill>
                  <a:schemeClr val="bg1"/>
                </a:solidFill>
                <a:effectLst/>
              </a:rPr>
              <a:t>A body will remain at rest or travel at a constant speed in a straight line, unless acted upon by an unbalanced force.</a:t>
            </a:r>
          </a:p>
          <a:p>
            <a:pPr algn="l">
              <a:buFont typeface="Wingdings 3" charset="2"/>
              <a:buChar char=""/>
            </a:pPr>
            <a:endParaRPr lang="en-US" sz="2800" b="1" dirty="0">
              <a:solidFill>
                <a:schemeClr val="bg1"/>
              </a:solidFill>
              <a:effectLst/>
            </a:endParaRPr>
          </a:p>
          <a:p>
            <a:pPr algn="l">
              <a:buFont typeface="Wingdings 3" charset="2"/>
              <a:buChar char=""/>
            </a:pPr>
            <a:r>
              <a:rPr lang="en-US" sz="2800" b="1" dirty="0">
                <a:solidFill>
                  <a:schemeClr val="bg1"/>
                </a:solidFill>
                <a:effectLst/>
              </a:rPr>
              <a:t>A body will remain at rest or travel at constant velocity, unless acted upon by an unbalanced force.</a:t>
            </a:r>
          </a:p>
          <a:p>
            <a:pPr algn="l">
              <a:buFont typeface="Wingdings 3" charset="2"/>
              <a:buChar char=""/>
            </a:pPr>
            <a:endParaRPr lang="en-US" b="1" dirty="0">
              <a:solidFill>
                <a:schemeClr val="bg1"/>
              </a:solidFill>
            </a:endParaRPr>
          </a:p>
        </p:txBody>
      </p:sp>
      <p:pic>
        <p:nvPicPr>
          <p:cNvPr id="7" name="Picture 6" descr="A picture containing wall, indoor&#10;&#10;Description automatically generated">
            <a:extLst>
              <a:ext uri="{FF2B5EF4-FFF2-40B4-BE49-F238E27FC236}">
                <a16:creationId xmlns:a16="http://schemas.microsoft.com/office/drawing/2014/main" id="{E0C96E55-D68A-4774-B61F-517B90C7B5CE}"/>
              </a:ext>
            </a:extLst>
          </p:cNvPr>
          <p:cNvPicPr>
            <a:picLocks noChangeAspect="1"/>
          </p:cNvPicPr>
          <p:nvPr/>
        </p:nvPicPr>
        <p:blipFill>
          <a:blip r:embed="rId3"/>
          <a:stretch>
            <a:fillRect/>
          </a:stretch>
        </p:blipFill>
        <p:spPr>
          <a:xfrm>
            <a:off x="6096000" y="1493930"/>
            <a:ext cx="5656521" cy="4242391"/>
          </a:xfrm>
          <a:prstGeom prst="rect">
            <a:avLst/>
          </a:prstGeom>
        </p:spPr>
      </p:pic>
      <p:sp>
        <p:nvSpPr>
          <p:cNvPr id="137" name="Isosceles Triangle 136">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474"/>
        <p:cNvGrpSpPr/>
        <p:nvPr/>
      </p:nvGrpSpPr>
      <p:grpSpPr>
        <a:xfrm>
          <a:off x="0" y="0"/>
          <a:ext cx="0" cy="0"/>
          <a:chOff x="0" y="0"/>
          <a:chExt cx="0" cy="0"/>
        </a:xfrm>
      </p:grpSpPr>
      <p:sp>
        <p:nvSpPr>
          <p:cNvPr id="3" name="Title 2">
            <a:extLst>
              <a:ext uri="{FF2B5EF4-FFF2-40B4-BE49-F238E27FC236}">
                <a16:creationId xmlns:a16="http://schemas.microsoft.com/office/drawing/2014/main" id="{44F116C9-6066-4C84-A02F-649FE7984F32}"/>
              </a:ext>
            </a:extLst>
          </p:cNvPr>
          <p:cNvSpPr>
            <a:spLocks noGrp="1"/>
          </p:cNvSpPr>
          <p:nvPr>
            <p:ph type="ctrTitle"/>
          </p:nvPr>
        </p:nvSpPr>
        <p:spPr>
          <a:xfrm>
            <a:off x="1243255" y="378829"/>
            <a:ext cx="7060773" cy="1184157"/>
          </a:xfrm>
        </p:spPr>
        <p:txBody>
          <a:bodyPr>
            <a:normAutofit/>
          </a:bodyPr>
          <a:lstStyle/>
          <a:p>
            <a:pPr algn="l"/>
            <a:r>
              <a:rPr lang="en-GB" sz="4400" dirty="0"/>
              <a:t>Newton’s First Law</a:t>
            </a:r>
          </a:p>
        </p:txBody>
      </p:sp>
      <p:sp>
        <p:nvSpPr>
          <p:cNvPr id="476" name="Google Shape;476;p26"/>
          <p:cNvSpPr txBox="1">
            <a:spLocks noGrp="1"/>
          </p:cNvSpPr>
          <p:nvPr>
            <p:ph type="subTitle" idx="1"/>
          </p:nvPr>
        </p:nvSpPr>
        <p:spPr>
          <a:xfrm>
            <a:off x="5563705" y="1830158"/>
            <a:ext cx="5344440" cy="1325857"/>
          </a:xfrm>
          <a:prstGeom prst="rect">
            <a:avLst/>
          </a:prstGeom>
        </p:spPr>
        <p:txBody>
          <a:bodyPr spcFirstLastPara="1" lIns="91425" tIns="45700" rIns="91425" bIns="45700" anchorCtr="0">
            <a:noAutofit/>
          </a:bodyPr>
          <a:lstStyle/>
          <a:p>
            <a:pPr marL="0" lvl="0" indent="0" algn="l" rtl="0">
              <a:lnSpc>
                <a:spcPct val="90000"/>
              </a:lnSpc>
              <a:spcBef>
                <a:spcPts val="0"/>
              </a:spcBef>
              <a:spcAft>
                <a:spcPts val="0"/>
              </a:spcAft>
              <a:buClr>
                <a:schemeClr val="dk1"/>
              </a:buClr>
              <a:buSzPts val="4000"/>
              <a:buNone/>
            </a:pPr>
            <a:r>
              <a:rPr lang="en-GB" sz="2800" b="1" dirty="0">
                <a:solidFill>
                  <a:schemeClr val="accent2">
                    <a:lumMod val="75000"/>
                  </a:schemeClr>
                </a:solidFill>
              </a:rPr>
              <a:t>Zero unbalanced force does not cause an acceleration:</a:t>
            </a:r>
          </a:p>
          <a:p>
            <a:pPr marL="571444" lvl="0" indent="-571444" algn="l" rtl="0">
              <a:lnSpc>
                <a:spcPct val="90000"/>
              </a:lnSpc>
              <a:spcBef>
                <a:spcPts val="1000"/>
              </a:spcBef>
              <a:spcAft>
                <a:spcPts val="0"/>
              </a:spcAft>
              <a:buClr>
                <a:schemeClr val="dk1"/>
              </a:buClr>
              <a:buSzPts val="4000"/>
              <a:buFont typeface="Arial"/>
              <a:buChar char="•"/>
            </a:pPr>
            <a:r>
              <a:rPr lang="en-GB" sz="2800" b="1" dirty="0">
                <a:solidFill>
                  <a:schemeClr val="accent2">
                    <a:lumMod val="75000"/>
                  </a:schemeClr>
                </a:solidFill>
              </a:rPr>
              <a:t>object continues with a constant speed in the same direction (constant velocity)</a:t>
            </a:r>
          </a:p>
          <a:p>
            <a:pPr marL="571444" lvl="0" indent="-571444" algn="l" rtl="0">
              <a:lnSpc>
                <a:spcPct val="90000"/>
              </a:lnSpc>
              <a:spcBef>
                <a:spcPts val="1000"/>
              </a:spcBef>
              <a:spcAft>
                <a:spcPts val="0"/>
              </a:spcAft>
              <a:buClr>
                <a:schemeClr val="dk1"/>
              </a:buClr>
              <a:buSzPts val="4000"/>
              <a:buFont typeface="Arial"/>
              <a:buChar char="•"/>
            </a:pPr>
            <a:r>
              <a:rPr lang="en-GB" sz="2800" b="1" dirty="0">
                <a:solidFill>
                  <a:schemeClr val="accent2">
                    <a:lumMod val="75000"/>
                  </a:schemeClr>
                </a:solidFill>
              </a:rPr>
              <a:t>remains at rest (special case of above)</a:t>
            </a:r>
          </a:p>
        </p:txBody>
      </p:sp>
      <p:sp>
        <p:nvSpPr>
          <p:cNvPr id="99" name="Isosceles Triangle 98">
            <a:extLst>
              <a:ext uri="{FF2B5EF4-FFF2-40B4-BE49-F238E27FC236}">
                <a16:creationId xmlns:a16="http://schemas.microsoft.com/office/drawing/2014/main" id="{AA330523-F25B-4007-B3E5-ABB5637D16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174" y="1270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4" name="Newton 1">
            <a:hlinkClick r:id="" action="ppaction://media"/>
            <a:extLst>
              <a:ext uri="{FF2B5EF4-FFF2-40B4-BE49-F238E27FC236}">
                <a16:creationId xmlns:a16="http://schemas.microsoft.com/office/drawing/2014/main" id="{199618A3-0E80-4CFF-A725-798D0A13201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48361" y="1830158"/>
            <a:ext cx="4887354" cy="366551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94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20A20221-C187-4C09-B99E-2C3E64D122F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65521" y="41439"/>
            <a:ext cx="9260957" cy="6775121"/>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A57D289D-ABE6-4B8C-BD0E-B89BEFC20627}"/>
              </a:ext>
            </a:extLst>
          </p:cNvPr>
          <p:cNvSpPr txBox="1"/>
          <p:nvPr/>
        </p:nvSpPr>
        <p:spPr>
          <a:xfrm>
            <a:off x="363762" y="6446299"/>
            <a:ext cx="7764238" cy="523220"/>
          </a:xfrm>
          <a:prstGeom prst="rect">
            <a:avLst/>
          </a:prstGeom>
          <a:noFill/>
        </p:spPr>
        <p:txBody>
          <a:bodyPr wrap="square">
            <a:spAutoFit/>
          </a:bodyPr>
          <a:lstStyle/>
          <a:p>
            <a:r>
              <a:rPr lang="en-GB" dirty="0">
                <a:hlinkClick r:id="rId3"/>
              </a:rPr>
              <a:t>http://postonphysicalscience.weebly.com/uploads/2/2/8/8/22888994/_5890677.jpg</a:t>
            </a:r>
            <a:endParaRPr lang="en-GB" dirty="0"/>
          </a:p>
          <a:p>
            <a:endParaRPr lang="en-GB" dirty="0"/>
          </a:p>
        </p:txBody>
      </p:sp>
    </p:spTree>
    <p:extLst>
      <p:ext uri="{BB962C8B-B14F-4D97-AF65-F5344CB8AC3E}">
        <p14:creationId xmlns:p14="http://schemas.microsoft.com/office/powerpoint/2010/main" val="35510895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7" name="Group 12">
            <a:extLst>
              <a:ext uri="{FF2B5EF4-FFF2-40B4-BE49-F238E27FC236}">
                <a16:creationId xmlns:a16="http://schemas.microsoft.com/office/drawing/2014/main" id="{B4DE830A-B531-4A3B-96F6-0ECE88B0855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4" name="Straight Connector 13">
              <a:extLst>
                <a:ext uri="{FF2B5EF4-FFF2-40B4-BE49-F238E27FC236}">
                  <a16:creationId xmlns:a16="http://schemas.microsoft.com/office/drawing/2014/main" id="{2813DF2C-461A-4A8F-9679-A172790D1F3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54CD3A85-C039-4249-86E4-1EB9318B549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6" name="Rectangle 23">
              <a:extLst>
                <a:ext uri="{FF2B5EF4-FFF2-40B4-BE49-F238E27FC236}">
                  <a16:creationId xmlns:a16="http://schemas.microsoft.com/office/drawing/2014/main" id="{887EA6D2-2883-42C2-993D-094CA6D65D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5">
              <a:extLst>
                <a:ext uri="{FF2B5EF4-FFF2-40B4-BE49-F238E27FC236}">
                  <a16:creationId xmlns:a16="http://schemas.microsoft.com/office/drawing/2014/main" id="{3B895046-636F-4D1B-ACA4-29AA0CB332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C6B0CDE3-E054-4EDD-A43B-F96843D8BF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7">
              <a:extLst>
                <a:ext uri="{FF2B5EF4-FFF2-40B4-BE49-F238E27FC236}">
                  <a16:creationId xmlns:a16="http://schemas.microsoft.com/office/drawing/2014/main" id="{3B66B1A2-F145-4C9B-85CC-4BF30D58CB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8">
              <a:extLst>
                <a:ext uri="{FF2B5EF4-FFF2-40B4-BE49-F238E27FC236}">
                  <a16:creationId xmlns:a16="http://schemas.microsoft.com/office/drawing/2014/main" id="{5D4FC972-94B3-4035-8D31-E668C132B4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9">
              <a:extLst>
                <a:ext uri="{FF2B5EF4-FFF2-40B4-BE49-F238E27FC236}">
                  <a16:creationId xmlns:a16="http://schemas.microsoft.com/office/drawing/2014/main" id="{374B9941-AFBE-4A77-A50E-B6EA04A746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Isosceles Triangle 21">
              <a:extLst>
                <a:ext uri="{FF2B5EF4-FFF2-40B4-BE49-F238E27FC236}">
                  <a16:creationId xmlns:a16="http://schemas.microsoft.com/office/drawing/2014/main" id="{27A982C5-2C38-4CE9-BC18-94697AD657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a:extLst>
                <a:ext uri="{FF2B5EF4-FFF2-40B4-BE49-F238E27FC236}">
                  <a16:creationId xmlns:a16="http://schemas.microsoft.com/office/drawing/2014/main" id="{0060D8D1-7BB1-498F-AFBB-ADAC130A9E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9515337B-79D0-45A5-BD77-B50D9FAB4196}"/>
              </a:ext>
            </a:extLst>
          </p:cNvPr>
          <p:cNvSpPr>
            <a:spLocks noGrp="1"/>
          </p:cNvSpPr>
          <p:nvPr>
            <p:ph type="title"/>
          </p:nvPr>
        </p:nvSpPr>
        <p:spPr>
          <a:xfrm>
            <a:off x="1255358" y="4923519"/>
            <a:ext cx="7673801" cy="1087656"/>
          </a:xfrm>
        </p:spPr>
        <p:txBody>
          <a:bodyPr vert="horz" lIns="91440" tIns="45720" rIns="91440" bIns="45720" rtlCol="0" anchor="b">
            <a:normAutofit/>
          </a:bodyPr>
          <a:lstStyle/>
          <a:p>
            <a:r>
              <a:rPr lang="en-US" sz="4800" kern="1200" dirty="0">
                <a:solidFill>
                  <a:schemeClr val="accent1"/>
                </a:solidFill>
                <a:latin typeface="+mj-lt"/>
                <a:ea typeface="+mj-ea"/>
                <a:cs typeface="+mj-cs"/>
              </a:rPr>
              <a:t>N1L</a:t>
            </a:r>
          </a:p>
        </p:txBody>
      </p:sp>
      <p:sp>
        <p:nvSpPr>
          <p:cNvPr id="8" name="Content Placeholder 7">
            <a:extLst>
              <a:ext uri="{FF2B5EF4-FFF2-40B4-BE49-F238E27FC236}">
                <a16:creationId xmlns:a16="http://schemas.microsoft.com/office/drawing/2014/main" id="{BE8CA9E3-3099-40F6-9CF4-8CA0E50A069E}"/>
              </a:ext>
            </a:extLst>
          </p:cNvPr>
          <p:cNvSpPr>
            <a:spLocks noGrp="1"/>
          </p:cNvSpPr>
          <p:nvPr>
            <p:ph idx="1"/>
          </p:nvPr>
        </p:nvSpPr>
        <p:spPr>
          <a:xfrm>
            <a:off x="1235902" y="6059371"/>
            <a:ext cx="7599205" cy="611896"/>
          </a:xfrm>
        </p:spPr>
        <p:txBody>
          <a:bodyPr vert="horz" lIns="91440" tIns="45720" rIns="91440" bIns="45720" rtlCol="0" anchor="t">
            <a:normAutofit/>
          </a:bodyPr>
          <a:lstStyle/>
          <a:p>
            <a:pPr marL="0" indent="0">
              <a:lnSpc>
                <a:spcPct val="90000"/>
              </a:lnSpc>
              <a:buNone/>
            </a:pPr>
            <a:r>
              <a:rPr lang="en-US" dirty="0">
                <a:solidFill>
                  <a:schemeClr val="accent2">
                    <a:lumMod val="50000"/>
                  </a:schemeClr>
                </a:solidFill>
              </a:rPr>
              <a:t>An object will remain at rest or move at constant velocity unless acted on by an unbalanced force.</a:t>
            </a:r>
          </a:p>
        </p:txBody>
      </p:sp>
      <p:pic>
        <p:nvPicPr>
          <p:cNvPr id="6" name="Screen Recording 6">
            <a:hlinkClick r:id="" action="ppaction://media"/>
            <a:extLst>
              <a:ext uri="{FF2B5EF4-FFF2-40B4-BE49-F238E27FC236}">
                <a16:creationId xmlns:a16="http://schemas.microsoft.com/office/drawing/2014/main" id="{59C84416-A0A8-49E6-BD65-9BD092D6FD7B}"/>
              </a:ext>
            </a:extLst>
          </p:cNvPr>
          <p:cNvPicPr>
            <a:picLocks noChangeAspect="1"/>
          </p:cNvPicPr>
          <p:nvPr>
            <a:videoFile r:link="rId1"/>
            <p:extLst>
              <p:ext uri="{DAA4B4D4-6D71-4841-9C94-3DE7FCFB9230}">
                <p14:media xmlns:p14="http://schemas.microsoft.com/office/powerpoint/2010/main" r:embed="rId2">
                  <p14:trim st="27066" end="3011.2086"/>
                </p14:media>
              </p:ext>
            </p:extLst>
          </p:nvPr>
        </p:nvPicPr>
        <p:blipFill>
          <a:blip r:embed="rId4"/>
          <a:stretch>
            <a:fillRect/>
          </a:stretch>
        </p:blipFill>
        <p:spPr>
          <a:xfrm>
            <a:off x="1823234" y="407582"/>
            <a:ext cx="5980813" cy="4545418"/>
          </a:xfrm>
          <a:prstGeom prst="rect">
            <a:avLst/>
          </a:prstGeom>
        </p:spPr>
      </p:pic>
    </p:spTree>
    <p:extLst>
      <p:ext uri="{BB962C8B-B14F-4D97-AF65-F5344CB8AC3E}">
        <p14:creationId xmlns:p14="http://schemas.microsoft.com/office/powerpoint/2010/main" val="3170258216"/>
      </p:ext>
    </p:extLst>
  </p:cSld>
  <p:clrMapOvr>
    <a:masterClrMapping/>
  </p:clrMapOvr>
  <mc:AlternateContent xmlns:mc="http://schemas.openxmlformats.org/markup-compatibility/2006" xmlns:p14="http://schemas.microsoft.com/office/powerpoint/2010/main">
    <mc:Choice Requires="p14">
      <p:transition spd="slow" p14:dur="2000" advTm="52115"/>
    </mc:Choice>
    <mc:Fallback xmlns="">
      <p:transition spd="slow" advTm="521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921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60976">
                <p:cTn id="12" fill="hold" display="0">
                  <p:stCondLst>
                    <p:cond delay="indefinite"/>
                  </p:stCondLst>
                </p:cTn>
                <p:tgtEl>
                  <p:spTgt spid="6"/>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Screen Recording 9">
            <a:hlinkClick r:id="" action="ppaction://media"/>
            <a:extLst>
              <a:ext uri="{FF2B5EF4-FFF2-40B4-BE49-F238E27FC236}">
                <a16:creationId xmlns:a16="http://schemas.microsoft.com/office/drawing/2014/main" id="{78B548DB-8FCC-4FDB-B84A-698A45A7566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65137" y="700881"/>
            <a:ext cx="11261725" cy="5456237"/>
          </a:xfrm>
          <a:prstGeom prst="rect">
            <a:avLst/>
          </a:prstGeom>
        </p:spPr>
      </p:pic>
      <p:grpSp>
        <p:nvGrpSpPr>
          <p:cNvPr id="15" name="Group 14">
            <a:extLst>
              <a:ext uri="{FF2B5EF4-FFF2-40B4-BE49-F238E27FC236}">
                <a16:creationId xmlns:a16="http://schemas.microsoft.com/office/drawing/2014/main" id="{011F75DF-E185-40AD-AF97-701C4171225C}"/>
              </a:ext>
            </a:extLst>
          </p:cNvPr>
          <p:cNvGrpSpPr/>
          <p:nvPr/>
        </p:nvGrpSpPr>
        <p:grpSpPr>
          <a:xfrm>
            <a:off x="368916" y="5311974"/>
            <a:ext cx="10185518" cy="1188823"/>
            <a:chOff x="368916" y="5311974"/>
            <a:chExt cx="10185518" cy="1188823"/>
          </a:xfrm>
        </p:grpSpPr>
        <p:pic>
          <p:nvPicPr>
            <p:cNvPr id="12" name="Picture 11">
              <a:extLst>
                <a:ext uri="{FF2B5EF4-FFF2-40B4-BE49-F238E27FC236}">
                  <a16:creationId xmlns:a16="http://schemas.microsoft.com/office/drawing/2014/main" id="{A929BFBD-CD54-4569-A01C-A0ACFD96985D}"/>
                </a:ext>
              </a:extLst>
            </p:cNvPr>
            <p:cNvPicPr>
              <a:picLocks noChangeAspect="1"/>
            </p:cNvPicPr>
            <p:nvPr/>
          </p:nvPicPr>
          <p:blipFill>
            <a:blip r:embed="rId5"/>
            <a:stretch>
              <a:fillRect/>
            </a:stretch>
          </p:blipFill>
          <p:spPr>
            <a:xfrm>
              <a:off x="368916" y="5479629"/>
              <a:ext cx="4861981" cy="853514"/>
            </a:xfrm>
            <a:prstGeom prst="rect">
              <a:avLst/>
            </a:prstGeom>
          </p:spPr>
        </p:pic>
        <p:pic>
          <p:nvPicPr>
            <p:cNvPr id="14" name="Picture 13">
              <a:extLst>
                <a:ext uri="{FF2B5EF4-FFF2-40B4-BE49-F238E27FC236}">
                  <a16:creationId xmlns:a16="http://schemas.microsoft.com/office/drawing/2014/main" id="{E794D167-44D7-43C3-B76C-D802F6C02FC1}"/>
                </a:ext>
              </a:extLst>
            </p:cNvPr>
            <p:cNvPicPr>
              <a:picLocks noChangeAspect="1"/>
            </p:cNvPicPr>
            <p:nvPr/>
          </p:nvPicPr>
          <p:blipFill>
            <a:blip r:embed="rId6"/>
            <a:stretch>
              <a:fillRect/>
            </a:stretch>
          </p:blipFill>
          <p:spPr>
            <a:xfrm>
              <a:off x="5890590" y="5311974"/>
              <a:ext cx="4663844" cy="1188823"/>
            </a:xfrm>
            <a:prstGeom prst="rect">
              <a:avLst/>
            </a:prstGeom>
          </p:spPr>
        </p:pic>
      </p:grpSp>
    </p:spTree>
    <p:extLst>
      <p:ext uri="{BB962C8B-B14F-4D97-AF65-F5344CB8AC3E}">
        <p14:creationId xmlns:p14="http://schemas.microsoft.com/office/powerpoint/2010/main" val="3809388886"/>
      </p:ext>
    </p:extLst>
  </p:cSld>
  <p:clrMapOvr>
    <a:masterClrMapping/>
  </p:clrMapOvr>
  <mc:AlternateContent xmlns:mc="http://schemas.openxmlformats.org/markup-compatibility/2006" xmlns:p14="http://schemas.microsoft.com/office/powerpoint/2010/main">
    <mc:Choice Requires="p14">
      <p:transition spd="slow" p14:dur="2000" advTm="24961"/>
    </mc:Choice>
    <mc:Fallback xmlns="">
      <p:transition spd="slow" advTm="249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7514"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82"/>
        <p:cNvGrpSpPr/>
        <p:nvPr/>
      </p:nvGrpSpPr>
      <p:grpSpPr>
        <a:xfrm>
          <a:off x="0" y="0"/>
          <a:ext cx="0" cy="0"/>
          <a:chOff x="0" y="0"/>
          <a:chExt cx="0" cy="0"/>
        </a:xfrm>
      </p:grpSpPr>
      <p:pic>
        <p:nvPicPr>
          <p:cNvPr id="3074" name="Picture 2" descr="Aristotle - Wikipedia">
            <a:extLst>
              <a:ext uri="{FF2B5EF4-FFF2-40B4-BE49-F238E27FC236}">
                <a16:creationId xmlns:a16="http://schemas.microsoft.com/office/drawing/2014/main" id="{4E5A03C3-544B-47C9-B94E-228B5D5AB34B}"/>
              </a:ext>
            </a:extLst>
          </p:cNvPr>
          <p:cNvPicPr>
            <a:picLocks noChangeAspect="1" noChangeArrowheads="1"/>
          </p:cNvPicPr>
          <p:nvPr/>
        </p:nvPicPr>
        <p:blipFill rotWithShape="1">
          <a:blip r:embed="rId3">
            <a:duotone>
              <a:prstClr val="black"/>
              <a:prstClr val="white"/>
            </a:duotone>
            <a:extLst>
              <a:ext uri="{28A0092B-C50C-407E-A947-70E740481C1C}">
                <a14:useLocalDpi xmlns:a14="http://schemas.microsoft.com/office/drawing/2010/main" val="0"/>
              </a:ext>
            </a:extLst>
          </a:blip>
          <a:srcRect l="9091" t="8424" r="1" b="25616"/>
          <a:stretch/>
        </p:blipFill>
        <p:spPr bwMode="auto">
          <a:xfrm>
            <a:off x="5123543" y="-1"/>
            <a:ext cx="7065281" cy="6858001"/>
          </a:xfrm>
          <a:custGeom>
            <a:avLst/>
            <a:gdLst/>
            <a:ahLst/>
            <a:cxnLst/>
            <a:rect l="l" t="t" r="r" b="b"/>
            <a:pathLst>
              <a:path w="7065281" h="6858001">
                <a:moveTo>
                  <a:pt x="379987" y="0"/>
                </a:moveTo>
                <a:lnTo>
                  <a:pt x="7065281" y="0"/>
                </a:lnTo>
                <a:lnTo>
                  <a:pt x="7065281" y="6858001"/>
                </a:lnTo>
                <a:lnTo>
                  <a:pt x="27809" y="6858001"/>
                </a:lnTo>
                <a:lnTo>
                  <a:pt x="1803228" y="4521201"/>
                </a:lnTo>
                <a:close/>
                <a:moveTo>
                  <a:pt x="0" y="0"/>
                </a:moveTo>
                <a:lnTo>
                  <a:pt x="379987" y="0"/>
                </a:lnTo>
                <a:lnTo>
                  <a:pt x="0" y="407"/>
                </a:lnTo>
                <a:close/>
              </a:path>
            </a:pathLst>
          </a:cu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C8D49543-D2F9-4278-910A-6A3E959A0CB8}"/>
              </a:ext>
            </a:extLst>
          </p:cNvPr>
          <p:cNvSpPr>
            <a:spLocks noGrp="1"/>
          </p:cNvSpPr>
          <p:nvPr>
            <p:ph type="ctrTitle"/>
          </p:nvPr>
        </p:nvSpPr>
        <p:spPr>
          <a:xfrm>
            <a:off x="667037" y="587755"/>
            <a:ext cx="5123515" cy="2369093"/>
          </a:xfrm>
        </p:spPr>
        <p:txBody>
          <a:bodyPr vert="horz" lIns="91440" tIns="45720" rIns="91440" bIns="45720" rtlCol="0" anchor="b">
            <a:normAutofit/>
          </a:bodyPr>
          <a:lstStyle/>
          <a:p>
            <a:r>
              <a:rPr lang="en-US" sz="4800" dirty="0"/>
              <a:t>Why is this so hard?</a:t>
            </a:r>
          </a:p>
        </p:txBody>
      </p:sp>
      <p:sp>
        <p:nvSpPr>
          <p:cNvPr id="284" name="Google Shape;284;p6"/>
          <p:cNvSpPr txBox="1">
            <a:spLocks noGrp="1"/>
          </p:cNvSpPr>
          <p:nvPr>
            <p:ph type="subTitle" idx="1"/>
          </p:nvPr>
        </p:nvSpPr>
        <p:spPr>
          <a:xfrm>
            <a:off x="868712" y="3132962"/>
            <a:ext cx="5113217" cy="1096901"/>
          </a:xfrm>
          <a:prstGeom prst="rect">
            <a:avLst/>
          </a:prstGeom>
        </p:spPr>
        <p:txBody>
          <a:bodyPr spcFirstLastPara="1" vert="horz" lIns="91440" tIns="45720" rIns="91440" bIns="45720" rtlCol="0" anchor="t" anchorCtr="0">
            <a:noAutofit/>
          </a:bodyPr>
          <a:lstStyle/>
          <a:p>
            <a:pPr lvl="0"/>
            <a:r>
              <a:rPr lang="en-US" sz="2800" dirty="0">
                <a:solidFill>
                  <a:schemeClr val="accent2">
                    <a:lumMod val="50000"/>
                  </a:schemeClr>
                </a:solidFill>
              </a:rPr>
              <a:t>Newton’s 3 Laws of Motion aren’t exactly what our experience shows.</a:t>
            </a:r>
          </a:p>
        </p:txBody>
      </p:sp>
      <p:cxnSp>
        <p:nvCxnSpPr>
          <p:cNvPr id="135" name="Straight Connector 134">
            <a:extLst>
              <a:ext uri="{FF2B5EF4-FFF2-40B4-BE49-F238E27FC236}">
                <a16:creationId xmlns:a16="http://schemas.microsoft.com/office/drawing/2014/main" id="{A57C1A16-B8AB-4D99-A195-A38F556A64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7" name="Straight Connector 136">
            <a:extLst>
              <a:ext uri="{FF2B5EF4-FFF2-40B4-BE49-F238E27FC236}">
                <a16:creationId xmlns:a16="http://schemas.microsoft.com/office/drawing/2014/main" id="{F8A9B20B-D1DD-4573-B5EC-55802951923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9" name="Rectangle 23">
            <a:extLst>
              <a:ext uri="{FF2B5EF4-FFF2-40B4-BE49-F238E27FC236}">
                <a16:creationId xmlns:a16="http://schemas.microsoft.com/office/drawing/2014/main" id="{66D61E08-70C3-48D8-BEA0-787111DC3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1" name="Rectangle 25">
            <a:extLst>
              <a:ext uri="{FF2B5EF4-FFF2-40B4-BE49-F238E27FC236}">
                <a16:creationId xmlns:a16="http://schemas.microsoft.com/office/drawing/2014/main" id="{FC55298F-0AE5-478E-AD2B-03C2614C5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3" name="Isosceles Triangle 24">
            <a:extLst>
              <a:ext uri="{FF2B5EF4-FFF2-40B4-BE49-F238E27FC236}">
                <a16:creationId xmlns:a16="http://schemas.microsoft.com/office/drawing/2014/main" id="{C180E4EA-0B63-4779-A895-7E90E7108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5" name="Rectangle 27">
            <a:extLst>
              <a:ext uri="{FF2B5EF4-FFF2-40B4-BE49-F238E27FC236}">
                <a16:creationId xmlns:a16="http://schemas.microsoft.com/office/drawing/2014/main" id="{CEE01D9D-3DE8-4EED-B0D3-8F3C79CC7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7" name="Rectangle 28">
            <a:extLst>
              <a:ext uri="{FF2B5EF4-FFF2-40B4-BE49-F238E27FC236}">
                <a16:creationId xmlns:a16="http://schemas.microsoft.com/office/drawing/2014/main" id="{89AF5CE9-607F-43F4-8983-DCD6DA4051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9" name="Rectangle 29">
            <a:extLst>
              <a:ext uri="{FF2B5EF4-FFF2-40B4-BE49-F238E27FC236}">
                <a16:creationId xmlns:a16="http://schemas.microsoft.com/office/drawing/2014/main" id="{6EEA2DBD-9E1E-4521-8C01-F32AD18A8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1" name="Isosceles Triangle 29">
            <a:extLst>
              <a:ext uri="{FF2B5EF4-FFF2-40B4-BE49-F238E27FC236}">
                <a16:creationId xmlns:a16="http://schemas.microsoft.com/office/drawing/2014/main" id="{15BBD2C1-BA9B-46A9-A27A-33498B169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 name="TextBox 3">
            <a:extLst>
              <a:ext uri="{FF2B5EF4-FFF2-40B4-BE49-F238E27FC236}">
                <a16:creationId xmlns:a16="http://schemas.microsoft.com/office/drawing/2014/main" id="{BB0DC2C2-0FFD-4E2C-9F0B-6157EA8E011D}"/>
              </a:ext>
            </a:extLst>
          </p:cNvPr>
          <p:cNvSpPr txBox="1"/>
          <p:nvPr/>
        </p:nvSpPr>
        <p:spPr>
          <a:xfrm>
            <a:off x="614843" y="5141650"/>
            <a:ext cx="11319124" cy="1169551"/>
          </a:xfrm>
          <a:prstGeom prst="rect">
            <a:avLst/>
          </a:prstGeom>
          <a:noFill/>
        </p:spPr>
        <p:txBody>
          <a:bodyPr wrap="none" rtlCol="0">
            <a:spAutoFit/>
          </a:bodyPr>
          <a:lstStyle/>
          <a:p>
            <a:pPr>
              <a:spcAft>
                <a:spcPts val="600"/>
              </a:spcAft>
            </a:pPr>
            <a:r>
              <a:rPr lang="en-GB" sz="2000" dirty="0"/>
              <a:t>Aristotle seemed to have motion cracked. He thought a force was needed to maintain motion-</a:t>
            </a:r>
          </a:p>
          <a:p>
            <a:pPr>
              <a:spcAft>
                <a:spcPts val="600"/>
              </a:spcAft>
            </a:pPr>
            <a:r>
              <a:rPr lang="en-GB" sz="2000" dirty="0"/>
              <a:t>I mean that is what we see in real life. He also thought heavier things fall faster than lighter objects</a:t>
            </a:r>
          </a:p>
          <a:p>
            <a:pPr>
              <a:spcAft>
                <a:spcPts val="600"/>
              </a:spcAft>
            </a:pPr>
            <a:r>
              <a:rPr lang="en-GB" sz="2000" dirty="0"/>
              <a:t>It took 2000 years before Galileo convinced people he was wrong!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284">
                                            <p:txEl>
                                              <p:pRg st="0" end="0"/>
                                            </p:txEl>
                                          </p:spTgt>
                                        </p:tgtEl>
                                        <p:attrNameLst>
                                          <p:attrName>style.visibility</p:attrName>
                                        </p:attrNameLst>
                                      </p:cBhvr>
                                      <p:to>
                                        <p:strVal val="visible"/>
                                      </p:to>
                                    </p:set>
                                    <p:animEffect transition="in" filter="fade">
                                      <p:cBhvr>
                                        <p:cTn id="7" dur="400"/>
                                        <p:tgtEl>
                                          <p:spTgt spid="284">
                                            <p:txEl>
                                              <p:pRg st="0" end="0"/>
                                            </p:txEl>
                                          </p:spTgt>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3"/>
                                        </p:tgtEl>
                                        <p:attrNameLst>
                                          <p:attrName>style.visibility</p:attrName>
                                        </p:attrNameLst>
                                      </p:cBhvr>
                                      <p:to>
                                        <p:strVal val="visible"/>
                                      </p:to>
                                    </p:set>
                                    <p:animEffect transition="in" filter="fade">
                                      <p:cBhvr>
                                        <p:cTn id="10" dur="4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randombar(horizontal)">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84" grpId="0" build="p"/>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sp>
        <p:nvSpPr>
          <p:cNvPr id="466" name="Google Shape;466;p25"/>
          <p:cNvSpPr txBox="1">
            <a:spLocks noGrp="1"/>
          </p:cNvSpPr>
          <p:nvPr>
            <p:ph type="ctrTitle"/>
          </p:nvPr>
        </p:nvSpPr>
        <p:spPr>
          <a:xfrm>
            <a:off x="0" y="5"/>
            <a:ext cx="12192000" cy="1008529"/>
          </a:xfrm>
          <a:prstGeom prst="rect">
            <a:avLst/>
          </a:prstGeom>
          <a:solidFill>
            <a:srgbClr val="FF0000"/>
          </a:solid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6000"/>
              <a:buFont typeface="Calibri"/>
              <a:buNone/>
            </a:pPr>
            <a:r>
              <a:rPr lang="en-US">
                <a:solidFill>
                  <a:schemeClr val="lt1"/>
                </a:solidFill>
              </a:rPr>
              <a:t>Newton’s 2</a:t>
            </a:r>
            <a:r>
              <a:rPr lang="en-US" baseline="30000">
                <a:solidFill>
                  <a:schemeClr val="lt1"/>
                </a:solidFill>
              </a:rPr>
              <a:t>nd</a:t>
            </a:r>
            <a:r>
              <a:rPr lang="en-US">
                <a:solidFill>
                  <a:schemeClr val="lt1"/>
                </a:solidFill>
              </a:rPr>
              <a:t> Law</a:t>
            </a:r>
            <a:endParaRPr/>
          </a:p>
        </p:txBody>
      </p:sp>
      <p:sp>
        <p:nvSpPr>
          <p:cNvPr id="467" name="Google Shape;467;p25"/>
          <p:cNvSpPr txBox="1">
            <a:spLocks noGrp="1"/>
          </p:cNvSpPr>
          <p:nvPr>
            <p:ph type="subTitle" idx="1"/>
          </p:nvPr>
        </p:nvSpPr>
        <p:spPr>
          <a:xfrm>
            <a:off x="340659" y="1275696"/>
            <a:ext cx="11517512" cy="187176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4000"/>
              <a:buNone/>
            </a:pPr>
            <a:r>
              <a:rPr lang="en-US" sz="4000" dirty="0">
                <a:solidFill>
                  <a:schemeClr val="accent2">
                    <a:lumMod val="75000"/>
                  </a:schemeClr>
                </a:solidFill>
              </a:rPr>
              <a:t>You need to understand the difference between speed/velocity and can explain acceleration before tackling Newton’s Second Law. (so let’s review!)</a:t>
            </a:r>
            <a:endParaRPr sz="4000" dirty="0">
              <a:solidFill>
                <a:schemeClr val="accent2">
                  <a:lumMod val="75000"/>
                </a:schemeClr>
              </a:solidFill>
            </a:endParaRPr>
          </a:p>
        </p:txBody>
      </p:sp>
      <p:pic>
        <p:nvPicPr>
          <p:cNvPr id="468" name="Google Shape;468;p25"/>
          <p:cNvPicPr preferRelativeResize="0"/>
          <p:nvPr/>
        </p:nvPicPr>
        <p:blipFill rotWithShape="1">
          <a:blip r:embed="rId3">
            <a:alphaModFix/>
          </a:blip>
          <a:srcRect/>
          <a:stretch/>
        </p:blipFill>
        <p:spPr>
          <a:xfrm>
            <a:off x="8955315" y="6534005"/>
            <a:ext cx="3106056" cy="323995"/>
          </a:xfrm>
          <a:prstGeom prst="rect">
            <a:avLst/>
          </a:prstGeom>
          <a:noFill/>
          <a:ln>
            <a:noFill/>
          </a:ln>
        </p:spPr>
      </p:pic>
      <p:sp>
        <p:nvSpPr>
          <p:cNvPr id="470" name="Google Shape;470;p25"/>
          <p:cNvSpPr txBox="1"/>
          <p:nvPr/>
        </p:nvSpPr>
        <p:spPr>
          <a:xfrm>
            <a:off x="674488" y="3871237"/>
            <a:ext cx="11517512" cy="19389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b="1" dirty="0">
                <a:solidFill>
                  <a:schemeClr val="dk1"/>
                </a:solidFill>
                <a:latin typeface="Calibri"/>
                <a:ea typeface="Calibri"/>
                <a:cs typeface="Calibri"/>
                <a:sym typeface="Calibri"/>
              </a:rPr>
              <a:t>An unbalanced force causes an acceleration:</a:t>
            </a:r>
            <a:endParaRPr b="1" dirty="0"/>
          </a:p>
          <a:p>
            <a:pPr marL="571444" marR="0" lvl="0" indent="-571444" algn="l" rtl="0">
              <a:spcBef>
                <a:spcPts val="0"/>
              </a:spcBef>
              <a:spcAft>
                <a:spcPts val="0"/>
              </a:spcAft>
              <a:buClr>
                <a:schemeClr val="dk1"/>
              </a:buClr>
              <a:buSzPts val="4000"/>
              <a:buFont typeface="Arial"/>
              <a:buChar char="•"/>
            </a:pPr>
            <a:r>
              <a:rPr lang="en-US" sz="4000" b="1" dirty="0">
                <a:solidFill>
                  <a:schemeClr val="dk1"/>
                </a:solidFill>
                <a:latin typeface="Calibri"/>
                <a:ea typeface="Calibri"/>
                <a:cs typeface="Calibri"/>
                <a:sym typeface="Calibri"/>
              </a:rPr>
              <a:t>a change in the speed (or magnitude of velocity)</a:t>
            </a:r>
            <a:endParaRPr b="1" dirty="0"/>
          </a:p>
          <a:p>
            <a:pPr marL="571444" marR="0" lvl="0" indent="-571444" algn="l" rtl="0">
              <a:spcBef>
                <a:spcPts val="0"/>
              </a:spcBef>
              <a:spcAft>
                <a:spcPts val="0"/>
              </a:spcAft>
              <a:buClr>
                <a:schemeClr val="dk1"/>
              </a:buClr>
              <a:buSzPts val="4000"/>
              <a:buFont typeface="Arial"/>
              <a:buChar char="•"/>
            </a:pPr>
            <a:r>
              <a:rPr lang="en-US" sz="4000" b="1" dirty="0">
                <a:solidFill>
                  <a:schemeClr val="dk1"/>
                </a:solidFill>
                <a:latin typeface="Calibri"/>
                <a:ea typeface="Calibri"/>
                <a:cs typeface="Calibri"/>
                <a:sym typeface="Calibri"/>
              </a:rPr>
              <a:t>a change in direction (of velocity)</a:t>
            </a:r>
            <a:endParaRPr sz="4000" b="1" dirty="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470"/>
                                        </p:tgtEl>
                                        <p:attrNameLst>
                                          <p:attrName>style.visibility</p:attrName>
                                        </p:attrNameLst>
                                      </p:cBhvr>
                                      <p:to>
                                        <p:strVal val="visible"/>
                                      </p:to>
                                    </p:set>
                                    <p:animEffect transition="in" filter="barn(outVertical)">
                                      <p:cBhvr>
                                        <p:cTn id="7" dur="500"/>
                                        <p:tgtEl>
                                          <p:spTgt spid="4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6297D-6C27-4FA2-9EAC-0FB40592ABE0}"/>
              </a:ext>
            </a:extLst>
          </p:cNvPr>
          <p:cNvSpPr>
            <a:spLocks noGrp="1"/>
          </p:cNvSpPr>
          <p:nvPr>
            <p:ph type="title"/>
          </p:nvPr>
        </p:nvSpPr>
        <p:spPr/>
        <p:txBody>
          <a:bodyPr/>
          <a:lstStyle/>
          <a:p>
            <a:r>
              <a:rPr lang="en-GB" dirty="0"/>
              <a:t>Newton’s Second Law</a:t>
            </a:r>
          </a:p>
        </p:txBody>
      </p:sp>
      <p:sp>
        <p:nvSpPr>
          <p:cNvPr id="3" name="Content Placeholder 2">
            <a:extLst>
              <a:ext uri="{FF2B5EF4-FFF2-40B4-BE49-F238E27FC236}">
                <a16:creationId xmlns:a16="http://schemas.microsoft.com/office/drawing/2014/main" id="{836A8C11-8DEC-4671-BBFC-C7F1B618FE08}"/>
              </a:ext>
            </a:extLst>
          </p:cNvPr>
          <p:cNvSpPr>
            <a:spLocks noGrp="1"/>
          </p:cNvSpPr>
          <p:nvPr>
            <p:ph idx="1"/>
          </p:nvPr>
        </p:nvSpPr>
        <p:spPr>
          <a:xfrm>
            <a:off x="677334" y="1412443"/>
            <a:ext cx="9270231" cy="2854757"/>
          </a:xfrm>
        </p:spPr>
        <p:txBody>
          <a:bodyPr>
            <a:normAutofit/>
          </a:bodyPr>
          <a:lstStyle/>
          <a:p>
            <a:pPr marL="0" lvl="0" indent="0">
              <a:buNone/>
              <a:tabLst>
                <a:tab pos="685800" algn="l"/>
              </a:tabLst>
            </a:pPr>
            <a:r>
              <a:rPr lang="en-GB" sz="4800" dirty="0">
                <a:effectLst/>
                <a:latin typeface="+mj-lt"/>
                <a:ea typeface="Times New Roman" panose="02020603050405020304" pitchFamily="18" charset="0"/>
                <a:cs typeface="Times New Roman" panose="02020603050405020304" pitchFamily="18" charset="0"/>
              </a:rPr>
              <a:t>This is best learned as a formula</a:t>
            </a:r>
          </a:p>
          <a:p>
            <a:pPr marL="114300" indent="0" algn="ctr">
              <a:buNone/>
            </a:pPr>
            <a:r>
              <a:rPr lang="en-GB" sz="4800" dirty="0">
                <a:effectLst/>
                <a:latin typeface="+mj-lt"/>
                <a:ea typeface="Times New Roman" panose="02020603050405020304" pitchFamily="18" charset="0"/>
                <a:cs typeface="Times New Roman" panose="02020603050405020304" pitchFamily="18" charset="0"/>
              </a:rPr>
              <a:t>Force = mass </a:t>
            </a:r>
            <a:r>
              <a:rPr lang="en-GB" sz="4800" dirty="0">
                <a:effectLst/>
                <a:latin typeface="+mj-lt"/>
                <a:ea typeface="Times New Roman" panose="02020603050405020304" pitchFamily="18" charset="0"/>
                <a:cs typeface="Times New Roman" panose="02020603050405020304" pitchFamily="18" charset="0"/>
                <a:sym typeface="Symbol" panose="05050102010706020507" pitchFamily="18" charset="2"/>
              </a:rPr>
              <a:t></a:t>
            </a:r>
            <a:r>
              <a:rPr lang="en-GB" sz="4800" dirty="0">
                <a:effectLst/>
                <a:latin typeface="+mj-lt"/>
                <a:ea typeface="Times New Roman" panose="02020603050405020304" pitchFamily="18" charset="0"/>
                <a:cs typeface="Times New Roman" panose="02020603050405020304" pitchFamily="18" charset="0"/>
              </a:rPr>
              <a:t> acceleration</a:t>
            </a:r>
          </a:p>
          <a:p>
            <a:pPr marL="114300" indent="0" algn="ctr">
              <a:buNone/>
            </a:pPr>
            <a:r>
              <a:rPr lang="en-GB" sz="4800" dirty="0">
                <a:effectLst/>
                <a:latin typeface="+mj-lt"/>
                <a:ea typeface="Times New Roman" panose="02020603050405020304" pitchFamily="18" charset="0"/>
                <a:cs typeface="Times New Roman" panose="02020603050405020304" pitchFamily="18" charset="0"/>
              </a:rPr>
              <a:t>F=ma</a:t>
            </a:r>
          </a:p>
        </p:txBody>
      </p:sp>
      <p:sp>
        <p:nvSpPr>
          <p:cNvPr id="5" name="TextBox 4">
            <a:extLst>
              <a:ext uri="{FF2B5EF4-FFF2-40B4-BE49-F238E27FC236}">
                <a16:creationId xmlns:a16="http://schemas.microsoft.com/office/drawing/2014/main" id="{10FB01E4-38E5-49DC-8B16-A28E20BF6D4F}"/>
              </a:ext>
            </a:extLst>
          </p:cNvPr>
          <p:cNvSpPr txBox="1"/>
          <p:nvPr/>
        </p:nvSpPr>
        <p:spPr>
          <a:xfrm>
            <a:off x="0" y="4388992"/>
            <a:ext cx="10739582" cy="1077218"/>
          </a:xfrm>
          <a:prstGeom prst="rect">
            <a:avLst/>
          </a:prstGeom>
          <a:noFill/>
        </p:spPr>
        <p:txBody>
          <a:bodyPr wrap="square">
            <a:spAutoFit/>
          </a:bodyPr>
          <a:lstStyle/>
          <a:p>
            <a:pPr marL="114300" indent="0">
              <a:buNone/>
            </a:pPr>
            <a:r>
              <a:rPr lang="en-GB" sz="3200" dirty="0">
                <a:solidFill>
                  <a:schemeClr val="accent2">
                    <a:lumMod val="75000"/>
                  </a:schemeClr>
                </a:solidFill>
                <a:effectLst/>
                <a:latin typeface="+mj-lt"/>
                <a:ea typeface="Times New Roman" panose="02020603050405020304" pitchFamily="18" charset="0"/>
                <a:cs typeface="Times New Roman" panose="02020603050405020304" pitchFamily="18" charset="0"/>
              </a:rPr>
              <a:t>Where</a:t>
            </a:r>
          </a:p>
          <a:p>
            <a:pPr marL="114300" indent="0">
              <a:buNone/>
            </a:pPr>
            <a:r>
              <a:rPr lang="en-GB" sz="3200" dirty="0">
                <a:solidFill>
                  <a:schemeClr val="accent2">
                    <a:lumMod val="75000"/>
                  </a:schemeClr>
                </a:solidFill>
                <a:effectLst/>
                <a:latin typeface="+mj-lt"/>
                <a:ea typeface="Times New Roman" panose="02020603050405020304" pitchFamily="18" charset="0"/>
                <a:cs typeface="Times New Roman" panose="02020603050405020304" pitchFamily="18" charset="0"/>
              </a:rPr>
              <a:t> Force in newtons, mass in kg and acceleration in ms</a:t>
            </a:r>
            <a:r>
              <a:rPr lang="en-GB" sz="3200" baseline="30000" dirty="0">
                <a:solidFill>
                  <a:schemeClr val="accent2">
                    <a:lumMod val="75000"/>
                  </a:schemeClr>
                </a:solidFill>
                <a:effectLst/>
                <a:latin typeface="+mj-lt"/>
                <a:ea typeface="Times New Roman" panose="02020603050405020304" pitchFamily="18" charset="0"/>
                <a:cs typeface="Times New Roman" panose="02020603050405020304" pitchFamily="18" charset="0"/>
              </a:rPr>
              <a:t>-2</a:t>
            </a:r>
            <a:r>
              <a:rPr lang="en-GB" sz="3200" dirty="0">
                <a:solidFill>
                  <a:schemeClr val="accent2">
                    <a:lumMod val="75000"/>
                  </a:schemeClr>
                </a:solidFill>
                <a:effectLst/>
                <a:latin typeface="+mj-lt"/>
                <a:ea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9919436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8563C-CBB7-4E06-B307-00F874751590}"/>
              </a:ext>
            </a:extLst>
          </p:cNvPr>
          <p:cNvSpPr>
            <a:spLocks noGrp="1"/>
          </p:cNvSpPr>
          <p:nvPr>
            <p:ph type="title"/>
          </p:nvPr>
        </p:nvSpPr>
        <p:spPr/>
        <p:txBody>
          <a:bodyPr/>
          <a:lstStyle/>
          <a:p>
            <a:r>
              <a:rPr lang="en-GB" dirty="0"/>
              <a:t>Let’s Prove Newton’s Second Law</a:t>
            </a:r>
          </a:p>
        </p:txBody>
      </p:sp>
      <p:pic>
        <p:nvPicPr>
          <p:cNvPr id="10" name="Screen Recording 9">
            <a:hlinkClick r:id="" action="ppaction://media"/>
            <a:extLst>
              <a:ext uri="{FF2B5EF4-FFF2-40B4-BE49-F238E27FC236}">
                <a16:creationId xmlns:a16="http://schemas.microsoft.com/office/drawing/2014/main" id="{1C5903B1-95CC-4B2A-B067-28E009D00BFB}"/>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704324" y="1431122"/>
            <a:ext cx="9363312" cy="6043636"/>
          </a:xfrm>
        </p:spPr>
      </p:pic>
    </p:spTree>
    <p:extLst>
      <p:ext uri="{BB962C8B-B14F-4D97-AF65-F5344CB8AC3E}">
        <p14:creationId xmlns:p14="http://schemas.microsoft.com/office/powerpoint/2010/main" val="922068118"/>
      </p:ext>
    </p:extLst>
  </p:cSld>
  <p:clrMapOvr>
    <a:masterClrMapping/>
  </p:clrMapOvr>
  <mc:AlternateContent xmlns:mc="http://schemas.openxmlformats.org/markup-compatibility/2006" xmlns:p14="http://schemas.microsoft.com/office/powerpoint/2010/main">
    <mc:Choice Requires="p14">
      <p:transition spd="slow" p14:dur="2000" advTm="10046"/>
    </mc:Choice>
    <mc:Fallback xmlns="">
      <p:transition spd="slow" advTm="100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8452"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658F7-BE94-4DBC-A20B-8F6DD78692CF}"/>
              </a:ext>
            </a:extLst>
          </p:cNvPr>
          <p:cNvSpPr>
            <a:spLocks noGrp="1"/>
          </p:cNvSpPr>
          <p:nvPr>
            <p:ph type="title"/>
          </p:nvPr>
        </p:nvSpPr>
        <p:spPr>
          <a:xfrm>
            <a:off x="156339" y="133684"/>
            <a:ext cx="8596668" cy="1320800"/>
          </a:xfrm>
        </p:spPr>
        <p:txBody>
          <a:bodyPr/>
          <a:lstStyle/>
          <a:p>
            <a:r>
              <a:rPr lang="en-GB" dirty="0"/>
              <a:t>Summary of Results</a:t>
            </a:r>
          </a:p>
        </p:txBody>
      </p:sp>
      <p:graphicFrame>
        <p:nvGraphicFramePr>
          <p:cNvPr id="6" name="Chart 5">
            <a:extLst>
              <a:ext uri="{FF2B5EF4-FFF2-40B4-BE49-F238E27FC236}">
                <a16:creationId xmlns:a16="http://schemas.microsoft.com/office/drawing/2014/main" id="{00000000-0008-0000-0000-000002000000}"/>
              </a:ext>
            </a:extLst>
          </p:cNvPr>
          <p:cNvGraphicFramePr>
            <a:graphicFrameLocks noGrp="1"/>
          </p:cNvGraphicFramePr>
          <p:nvPr>
            <p:extLst>
              <p:ext uri="{D42A27DB-BD31-4B8C-83A1-F6EECF244321}">
                <p14:modId xmlns:p14="http://schemas.microsoft.com/office/powerpoint/2010/main" val="400009564"/>
              </p:ext>
            </p:extLst>
          </p:nvPr>
        </p:nvGraphicFramePr>
        <p:xfrm>
          <a:off x="4190897" y="794084"/>
          <a:ext cx="7844764" cy="557309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00000000-0008-0000-0000-000002000000}"/>
              </a:ext>
            </a:extLst>
          </p:cNvPr>
          <p:cNvGraphicFramePr>
            <a:graphicFrameLocks noGrp="1"/>
          </p:cNvGraphicFramePr>
          <p:nvPr>
            <p:extLst>
              <p:ext uri="{D42A27DB-BD31-4B8C-83A1-F6EECF244321}">
                <p14:modId xmlns:p14="http://schemas.microsoft.com/office/powerpoint/2010/main" val="1730872352"/>
              </p:ext>
            </p:extLst>
          </p:nvPr>
        </p:nvGraphicFramePr>
        <p:xfrm>
          <a:off x="4191261" y="794084"/>
          <a:ext cx="7844400" cy="557280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AE695BFD-745B-4145-9BF6-9EA1FC61679B}"/>
              </a:ext>
            </a:extLst>
          </p:cNvPr>
          <p:cNvSpPr txBox="1"/>
          <p:nvPr/>
        </p:nvSpPr>
        <p:spPr>
          <a:xfrm>
            <a:off x="205808" y="4544291"/>
            <a:ext cx="3466310" cy="1200329"/>
          </a:xfrm>
          <a:prstGeom prst="rect">
            <a:avLst/>
          </a:prstGeom>
          <a:noFill/>
        </p:spPr>
        <p:txBody>
          <a:bodyPr wrap="square" rtlCol="0">
            <a:spAutoFit/>
          </a:bodyPr>
          <a:lstStyle/>
          <a:p>
            <a:r>
              <a:rPr lang="en-GB" sz="2400" dirty="0">
                <a:solidFill>
                  <a:schemeClr val="accent1">
                    <a:lumMod val="75000"/>
                  </a:schemeClr>
                </a:solidFill>
                <a:latin typeface="Treubuchet"/>
              </a:rPr>
              <a:t>Can you suggest why it might not go through the origin?</a:t>
            </a:r>
          </a:p>
        </p:txBody>
      </p:sp>
      <p:pic>
        <p:nvPicPr>
          <p:cNvPr id="10" name="Picture 9">
            <a:extLst>
              <a:ext uri="{FF2B5EF4-FFF2-40B4-BE49-F238E27FC236}">
                <a16:creationId xmlns:a16="http://schemas.microsoft.com/office/drawing/2014/main" id="{EEC55E35-4D5B-4690-B5F7-71846CC49E17}"/>
              </a:ext>
            </a:extLst>
          </p:cNvPr>
          <p:cNvPicPr>
            <a:picLocks noChangeAspect="1"/>
          </p:cNvPicPr>
          <p:nvPr/>
        </p:nvPicPr>
        <p:blipFill>
          <a:blip r:embed="rId4"/>
          <a:stretch>
            <a:fillRect/>
          </a:stretch>
        </p:blipFill>
        <p:spPr>
          <a:xfrm>
            <a:off x="341889" y="1279045"/>
            <a:ext cx="3330229" cy="2301439"/>
          </a:xfrm>
          <a:prstGeom prst="rect">
            <a:avLst/>
          </a:prstGeom>
        </p:spPr>
      </p:pic>
    </p:spTree>
    <p:extLst>
      <p:ext uri="{BB962C8B-B14F-4D97-AF65-F5344CB8AC3E}">
        <p14:creationId xmlns:p14="http://schemas.microsoft.com/office/powerpoint/2010/main" val="4243566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out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heel(1)">
                                      <p:cBhvr>
                                        <p:cTn id="1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Graphic spid="7" grpId="0">
        <p:bldAsOne/>
      </p:bldGraphic>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C5363-FA03-4D17-AF4E-3E3F69A636C4}"/>
              </a:ext>
            </a:extLst>
          </p:cNvPr>
          <p:cNvSpPr>
            <a:spLocks noGrp="1"/>
          </p:cNvSpPr>
          <p:nvPr>
            <p:ph type="title"/>
          </p:nvPr>
        </p:nvSpPr>
        <p:spPr/>
        <p:txBody>
          <a:bodyPr/>
          <a:lstStyle/>
          <a:p>
            <a:r>
              <a:rPr lang="en-GB" dirty="0"/>
              <a:t>Proving Newton’s Second Law Part 2</a:t>
            </a:r>
          </a:p>
        </p:txBody>
      </p:sp>
      <p:pic>
        <p:nvPicPr>
          <p:cNvPr id="7" name="Screen Recording 6">
            <a:hlinkClick r:id="" action="ppaction://media"/>
            <a:extLst>
              <a:ext uri="{FF2B5EF4-FFF2-40B4-BE49-F238E27FC236}">
                <a16:creationId xmlns:a16="http://schemas.microsoft.com/office/drawing/2014/main" id="{6EA8B20B-4F2B-4A89-ABFF-6F1C39996315}"/>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443210" y="1403498"/>
            <a:ext cx="8285846" cy="5348176"/>
          </a:xfrm>
        </p:spPr>
      </p:pic>
    </p:spTree>
    <p:extLst>
      <p:ext uri="{BB962C8B-B14F-4D97-AF65-F5344CB8AC3E}">
        <p14:creationId xmlns:p14="http://schemas.microsoft.com/office/powerpoint/2010/main" val="3071226045"/>
      </p:ext>
    </p:extLst>
  </p:cSld>
  <p:clrMapOvr>
    <a:masterClrMapping/>
  </p:clrMapOvr>
  <mc:AlternateContent xmlns:mc="http://schemas.openxmlformats.org/markup-compatibility/2006" xmlns:p14="http://schemas.microsoft.com/office/powerpoint/2010/main">
    <mc:Choice Requires="p14">
      <p:transition spd="slow" p14:dur="2000" advTm="56816"/>
    </mc:Choice>
    <mc:Fallback xmlns="">
      <p:transition spd="slow" advTm="568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164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87270-F3D2-45D2-91A9-02EFC1066789}"/>
              </a:ext>
            </a:extLst>
          </p:cNvPr>
          <p:cNvSpPr>
            <a:spLocks noGrp="1"/>
          </p:cNvSpPr>
          <p:nvPr>
            <p:ph type="title"/>
          </p:nvPr>
        </p:nvSpPr>
        <p:spPr/>
        <p:txBody>
          <a:bodyPr/>
          <a:lstStyle/>
          <a:p>
            <a:r>
              <a:rPr lang="en-GB" dirty="0"/>
              <a:t>Summary of Results</a:t>
            </a:r>
          </a:p>
        </p:txBody>
      </p:sp>
      <p:pic>
        <p:nvPicPr>
          <p:cNvPr id="5" name="Picture 4">
            <a:extLst>
              <a:ext uri="{FF2B5EF4-FFF2-40B4-BE49-F238E27FC236}">
                <a16:creationId xmlns:a16="http://schemas.microsoft.com/office/drawing/2014/main" id="{9F843CE5-9F33-42CF-BBD0-86F4459A5AD5}"/>
              </a:ext>
            </a:extLst>
          </p:cNvPr>
          <p:cNvPicPr>
            <a:picLocks noChangeAspect="1"/>
          </p:cNvPicPr>
          <p:nvPr/>
        </p:nvPicPr>
        <p:blipFill>
          <a:blip r:embed="rId2"/>
          <a:stretch>
            <a:fillRect/>
          </a:stretch>
        </p:blipFill>
        <p:spPr>
          <a:xfrm>
            <a:off x="248258" y="1930400"/>
            <a:ext cx="3879702" cy="1939851"/>
          </a:xfrm>
          <a:prstGeom prst="rect">
            <a:avLst/>
          </a:prstGeom>
        </p:spPr>
      </p:pic>
      <p:graphicFrame>
        <p:nvGraphicFramePr>
          <p:cNvPr id="6" name="Chart 5">
            <a:extLst>
              <a:ext uri="{FF2B5EF4-FFF2-40B4-BE49-F238E27FC236}">
                <a16:creationId xmlns:a16="http://schemas.microsoft.com/office/drawing/2014/main" id="{00000000-0008-0000-0200-000002000000}"/>
              </a:ext>
            </a:extLst>
          </p:cNvPr>
          <p:cNvGraphicFramePr>
            <a:graphicFrameLocks noGrp="1"/>
          </p:cNvGraphicFramePr>
          <p:nvPr>
            <p:extLst>
              <p:ext uri="{D42A27DB-BD31-4B8C-83A1-F6EECF244321}">
                <p14:modId xmlns:p14="http://schemas.microsoft.com/office/powerpoint/2010/main" val="3934381314"/>
              </p:ext>
            </p:extLst>
          </p:nvPr>
        </p:nvGraphicFramePr>
        <p:xfrm>
          <a:off x="4347600" y="1151954"/>
          <a:ext cx="7844400" cy="55728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38EEB37B-EB0D-4C68-86A4-B550A7589E94}"/>
              </a:ext>
            </a:extLst>
          </p:cNvPr>
          <p:cNvGraphicFramePr>
            <a:graphicFrameLocks noGrp="1"/>
          </p:cNvGraphicFramePr>
          <p:nvPr>
            <p:extLst>
              <p:ext uri="{D42A27DB-BD31-4B8C-83A1-F6EECF244321}">
                <p14:modId xmlns:p14="http://schemas.microsoft.com/office/powerpoint/2010/main" val="603813119"/>
              </p:ext>
            </p:extLst>
          </p:nvPr>
        </p:nvGraphicFramePr>
        <p:xfrm>
          <a:off x="4347600" y="1161069"/>
          <a:ext cx="7844400" cy="55728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a:extLst>
              <a:ext uri="{FF2B5EF4-FFF2-40B4-BE49-F238E27FC236}">
                <a16:creationId xmlns:a16="http://schemas.microsoft.com/office/drawing/2014/main" id="{38EEB37B-EB0D-4C68-86A4-B550A7589E94}"/>
              </a:ext>
            </a:extLst>
          </p:cNvPr>
          <p:cNvGraphicFramePr>
            <a:graphicFrameLocks noGrp="1"/>
          </p:cNvGraphicFramePr>
          <p:nvPr>
            <p:extLst>
              <p:ext uri="{D42A27DB-BD31-4B8C-83A1-F6EECF244321}">
                <p14:modId xmlns:p14="http://schemas.microsoft.com/office/powerpoint/2010/main" val="536984890"/>
              </p:ext>
            </p:extLst>
          </p:nvPr>
        </p:nvGraphicFramePr>
        <p:xfrm>
          <a:off x="4347600" y="1161069"/>
          <a:ext cx="7844400" cy="55728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232178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out)">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heel(1)">
                                      <p:cBhvr>
                                        <p:cTn id="1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Graphic spid="7" grpId="0">
        <p:bldAsOne/>
      </p:bldGraphic>
      <p:bldGraphic spid="8" grpId="0">
        <p:bldAsOne/>
      </p:bldGraphic>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24"/>
          <p:cNvSpPr txBox="1">
            <a:spLocks noGrp="1"/>
          </p:cNvSpPr>
          <p:nvPr>
            <p:ph type="ctrTitle"/>
          </p:nvPr>
        </p:nvSpPr>
        <p:spPr>
          <a:xfrm>
            <a:off x="0" y="5"/>
            <a:ext cx="12192000" cy="1008529"/>
          </a:xfrm>
          <a:prstGeom prst="rect">
            <a:avLst/>
          </a:prstGeom>
          <a:solidFill>
            <a:srgbClr val="FF0000"/>
          </a:solid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6000"/>
              <a:buFont typeface="Calibri"/>
              <a:buNone/>
            </a:pPr>
            <a:r>
              <a:rPr lang="en-US">
                <a:solidFill>
                  <a:schemeClr val="lt1"/>
                </a:solidFill>
              </a:rPr>
              <a:t>Newton’s 2</a:t>
            </a:r>
            <a:r>
              <a:rPr lang="en-US" baseline="30000">
                <a:solidFill>
                  <a:schemeClr val="lt1"/>
                </a:solidFill>
              </a:rPr>
              <a:t>nd</a:t>
            </a:r>
            <a:r>
              <a:rPr lang="en-US">
                <a:solidFill>
                  <a:schemeClr val="lt1"/>
                </a:solidFill>
              </a:rPr>
              <a:t> Law</a:t>
            </a:r>
            <a:endParaRPr>
              <a:solidFill>
                <a:schemeClr val="lt1"/>
              </a:solidFill>
            </a:endParaRPr>
          </a:p>
        </p:txBody>
      </p:sp>
      <p:sp>
        <p:nvSpPr>
          <p:cNvPr id="456" name="Google Shape;456;p24"/>
          <p:cNvSpPr txBox="1">
            <a:spLocks noGrp="1"/>
          </p:cNvSpPr>
          <p:nvPr>
            <p:ph type="subTitle" idx="1"/>
          </p:nvPr>
        </p:nvSpPr>
        <p:spPr>
          <a:xfrm>
            <a:off x="340659" y="1275697"/>
            <a:ext cx="11517512" cy="109187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None/>
            </a:pPr>
            <a:r>
              <a:rPr lang="en-US" sz="3200" dirty="0">
                <a:solidFill>
                  <a:schemeClr val="accent2">
                    <a:lumMod val="50000"/>
                  </a:schemeClr>
                </a:solidFill>
              </a:rPr>
              <a:t>Acceleration is proportional to force </a:t>
            </a:r>
            <a:r>
              <a:rPr lang="en-US" sz="3200" dirty="0"/>
              <a:t>and not velocity.</a:t>
            </a:r>
            <a:endParaRPr sz="3200" dirty="0"/>
          </a:p>
        </p:txBody>
      </p:sp>
      <p:pic>
        <p:nvPicPr>
          <p:cNvPr id="457" name="Google Shape;457;p24"/>
          <p:cNvPicPr preferRelativeResize="0"/>
          <p:nvPr/>
        </p:nvPicPr>
        <p:blipFill rotWithShape="1">
          <a:blip r:embed="rId3">
            <a:alphaModFix/>
          </a:blip>
          <a:srcRect/>
          <a:stretch/>
        </p:blipFill>
        <p:spPr>
          <a:xfrm>
            <a:off x="8955315" y="6534005"/>
            <a:ext cx="3106056" cy="323995"/>
          </a:xfrm>
          <a:prstGeom prst="rect">
            <a:avLst/>
          </a:prstGeom>
          <a:noFill/>
          <a:ln>
            <a:noFill/>
          </a:ln>
        </p:spPr>
      </p:pic>
      <p:sp>
        <p:nvSpPr>
          <p:cNvPr id="458" name="Google Shape;458;p24"/>
          <p:cNvSpPr txBox="1"/>
          <p:nvPr/>
        </p:nvSpPr>
        <p:spPr>
          <a:xfrm>
            <a:off x="337244" y="2003615"/>
            <a:ext cx="11517512" cy="727916"/>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400"/>
              <a:buFont typeface="Arial"/>
              <a:buNone/>
            </a:pPr>
            <a:endParaRPr sz="2400">
              <a:solidFill>
                <a:schemeClr val="dk1"/>
              </a:solidFill>
              <a:latin typeface="Calibri"/>
              <a:ea typeface="Calibri"/>
              <a:cs typeface="Calibri"/>
              <a:sym typeface="Calibri"/>
            </a:endParaRPr>
          </a:p>
        </p:txBody>
      </p:sp>
      <p:sp>
        <p:nvSpPr>
          <p:cNvPr id="459" name="Google Shape;459;p24"/>
          <p:cNvSpPr txBox="1"/>
          <p:nvPr/>
        </p:nvSpPr>
        <p:spPr>
          <a:xfrm>
            <a:off x="337244" y="2367571"/>
            <a:ext cx="11517512" cy="17542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i="1">
                <a:solidFill>
                  <a:schemeClr val="dk1"/>
                </a:solidFill>
                <a:latin typeface="Times New Roman"/>
                <a:ea typeface="Times New Roman"/>
                <a:cs typeface="Times New Roman"/>
                <a:sym typeface="Times New Roman"/>
              </a:rPr>
              <a:t>a</a:t>
            </a:r>
            <a:r>
              <a:rPr lang="en-US" sz="3200">
                <a:solidFill>
                  <a:schemeClr val="dk1"/>
                </a:solidFill>
                <a:latin typeface="Calibri"/>
                <a:ea typeface="Calibri"/>
                <a:cs typeface="Calibri"/>
                <a:sym typeface="Calibri"/>
              </a:rPr>
              <a:t> ∝ </a:t>
            </a:r>
            <a:r>
              <a:rPr lang="en-US" sz="3200" i="1">
                <a:solidFill>
                  <a:schemeClr val="dk1"/>
                </a:solidFill>
                <a:latin typeface="Times New Roman"/>
                <a:ea typeface="Times New Roman"/>
                <a:cs typeface="Times New Roman"/>
                <a:sym typeface="Times New Roman"/>
              </a:rPr>
              <a:t>F</a:t>
            </a:r>
            <a:endParaRPr sz="3200" i="1">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n-US" sz="3200">
                <a:solidFill>
                  <a:schemeClr val="dk1"/>
                </a:solidFill>
                <a:latin typeface="Calibri"/>
                <a:ea typeface="Calibri"/>
                <a:cs typeface="Calibri"/>
                <a:sym typeface="Calibri"/>
              </a:rPr>
              <a:t>and</a:t>
            </a:r>
            <a:endParaRPr/>
          </a:p>
          <a:p>
            <a:pPr marL="0" marR="0" lvl="0" indent="0" algn="ctr" rtl="0">
              <a:spcBef>
                <a:spcPts val="0"/>
              </a:spcBef>
              <a:spcAft>
                <a:spcPts val="0"/>
              </a:spcAft>
              <a:buNone/>
            </a:pPr>
            <a:r>
              <a:rPr lang="en-US" sz="3200" i="1">
                <a:solidFill>
                  <a:schemeClr val="dk1"/>
                </a:solidFill>
                <a:latin typeface="Times New Roman"/>
                <a:ea typeface="Times New Roman"/>
                <a:cs typeface="Times New Roman"/>
                <a:sym typeface="Times New Roman"/>
              </a:rPr>
              <a:t>a</a:t>
            </a:r>
            <a:r>
              <a:rPr lang="en-US" sz="3200">
                <a:solidFill>
                  <a:schemeClr val="dk1"/>
                </a:solidFill>
                <a:latin typeface="Calibri"/>
                <a:ea typeface="Calibri"/>
                <a:cs typeface="Calibri"/>
                <a:sym typeface="Calibri"/>
              </a:rPr>
              <a:t> ∝ </a:t>
            </a:r>
            <a:r>
              <a:rPr lang="en-US" sz="4400" baseline="30000">
                <a:solidFill>
                  <a:schemeClr val="dk1"/>
                </a:solidFill>
                <a:latin typeface="Calibri"/>
                <a:ea typeface="Calibri"/>
                <a:cs typeface="Calibri"/>
                <a:sym typeface="Calibri"/>
              </a:rPr>
              <a:t>1</a:t>
            </a:r>
            <a:r>
              <a:rPr lang="en-US" sz="3200">
                <a:solidFill>
                  <a:schemeClr val="dk1"/>
                </a:solidFill>
                <a:latin typeface="Calibri"/>
                <a:ea typeface="Calibri"/>
                <a:cs typeface="Calibri"/>
                <a:sym typeface="Calibri"/>
              </a:rPr>
              <a:t>/</a:t>
            </a:r>
            <a:r>
              <a:rPr lang="en-US" sz="4400" i="1" baseline="-25000">
                <a:solidFill>
                  <a:schemeClr val="dk1"/>
                </a:solidFill>
                <a:latin typeface="Times New Roman"/>
                <a:ea typeface="Times New Roman"/>
                <a:cs typeface="Times New Roman"/>
                <a:sym typeface="Times New Roman"/>
              </a:rPr>
              <a:t>m</a:t>
            </a:r>
            <a:endParaRPr/>
          </a:p>
        </p:txBody>
      </p:sp>
      <p:sp>
        <p:nvSpPr>
          <p:cNvPr id="460" name="Google Shape;460;p24"/>
          <p:cNvSpPr txBox="1"/>
          <p:nvPr/>
        </p:nvSpPr>
        <p:spPr>
          <a:xfrm>
            <a:off x="337244" y="4013737"/>
            <a:ext cx="11517512" cy="13387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dirty="0">
                <a:solidFill>
                  <a:schemeClr val="dk1"/>
                </a:solidFill>
                <a:latin typeface="Calibri"/>
                <a:ea typeface="Calibri"/>
                <a:cs typeface="Calibri"/>
                <a:sym typeface="Calibri"/>
              </a:rPr>
              <a:t>and hence</a:t>
            </a:r>
            <a:endParaRPr dirty="0"/>
          </a:p>
          <a:p>
            <a:pPr marL="0" marR="0" lvl="0" indent="0" algn="ctr" rtl="0">
              <a:spcBef>
                <a:spcPts val="600"/>
              </a:spcBef>
              <a:spcAft>
                <a:spcPts val="0"/>
              </a:spcAft>
              <a:buNone/>
            </a:pPr>
            <a:r>
              <a:rPr lang="en-US" sz="3200" i="1" dirty="0">
                <a:solidFill>
                  <a:schemeClr val="dk1"/>
                </a:solidFill>
                <a:latin typeface="Times New Roman"/>
                <a:ea typeface="Times New Roman"/>
                <a:cs typeface="Times New Roman"/>
                <a:sym typeface="Times New Roman"/>
              </a:rPr>
              <a:t>a</a:t>
            </a:r>
            <a:r>
              <a:rPr lang="en-US" sz="3200" dirty="0">
                <a:solidFill>
                  <a:schemeClr val="dk1"/>
                </a:solidFill>
                <a:latin typeface="Calibri"/>
                <a:ea typeface="Calibri"/>
                <a:cs typeface="Calibri"/>
                <a:sym typeface="Calibri"/>
              </a:rPr>
              <a:t> ∝  </a:t>
            </a:r>
            <a:r>
              <a:rPr lang="en-US" sz="4400" i="1" baseline="30000" dirty="0">
                <a:solidFill>
                  <a:schemeClr val="dk1"/>
                </a:solidFill>
                <a:latin typeface="Times New Roman"/>
                <a:ea typeface="Times New Roman"/>
                <a:cs typeface="Times New Roman"/>
                <a:sym typeface="Times New Roman"/>
              </a:rPr>
              <a:t>F</a:t>
            </a:r>
            <a:r>
              <a:rPr lang="en-US" sz="3200" dirty="0">
                <a:solidFill>
                  <a:schemeClr val="dk1"/>
                </a:solidFill>
                <a:latin typeface="Calibri"/>
                <a:ea typeface="Calibri"/>
                <a:cs typeface="Calibri"/>
                <a:sym typeface="Calibri"/>
              </a:rPr>
              <a:t>/</a:t>
            </a:r>
            <a:r>
              <a:rPr lang="en-US" sz="4400" i="1" baseline="-25000" dirty="0">
                <a:solidFill>
                  <a:schemeClr val="dk1"/>
                </a:solidFill>
                <a:latin typeface="Times New Roman"/>
                <a:ea typeface="Times New Roman"/>
                <a:cs typeface="Times New Roman"/>
                <a:sym typeface="Times New Roman"/>
              </a:rPr>
              <a:t>m</a:t>
            </a:r>
            <a:endParaRPr dirty="0"/>
          </a:p>
        </p:txBody>
      </p:sp>
      <p:sp>
        <p:nvSpPr>
          <p:cNvPr id="461" name="Google Shape;461;p24"/>
          <p:cNvSpPr txBox="1"/>
          <p:nvPr/>
        </p:nvSpPr>
        <p:spPr>
          <a:xfrm>
            <a:off x="337244" y="5264209"/>
            <a:ext cx="11517512" cy="11541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dirty="0">
                <a:solidFill>
                  <a:schemeClr val="dk1"/>
                </a:solidFill>
                <a:latin typeface="Calibri"/>
                <a:ea typeface="Calibri"/>
                <a:cs typeface="Calibri"/>
                <a:sym typeface="Calibri"/>
              </a:rPr>
              <a:t>giving</a:t>
            </a:r>
            <a:endParaRPr dirty="0"/>
          </a:p>
          <a:p>
            <a:pPr marL="0" marR="0" lvl="0" indent="0" algn="ctr" rtl="0">
              <a:spcBef>
                <a:spcPts val="600"/>
              </a:spcBef>
              <a:spcAft>
                <a:spcPts val="0"/>
              </a:spcAft>
              <a:buNone/>
            </a:pPr>
            <a:r>
              <a:rPr lang="en-US" sz="3200" i="1" dirty="0">
                <a:solidFill>
                  <a:schemeClr val="dk1"/>
                </a:solidFill>
                <a:latin typeface="Times New Roman"/>
                <a:ea typeface="Times New Roman"/>
                <a:cs typeface="Times New Roman"/>
                <a:sym typeface="Times New Roman"/>
              </a:rPr>
              <a:t>F</a:t>
            </a:r>
            <a:r>
              <a:rPr lang="en-US" sz="3200" i="1" baseline="-25000" dirty="0">
                <a:solidFill>
                  <a:schemeClr val="dk1"/>
                </a:solidFill>
                <a:latin typeface="Times New Roman"/>
                <a:ea typeface="Times New Roman"/>
                <a:cs typeface="Times New Roman"/>
                <a:sym typeface="Times New Roman"/>
              </a:rPr>
              <a:t>un</a:t>
            </a:r>
            <a:r>
              <a:rPr lang="en-US" sz="3200" dirty="0">
                <a:solidFill>
                  <a:schemeClr val="dk1"/>
                </a:solidFill>
                <a:latin typeface="Calibri"/>
                <a:ea typeface="Calibri"/>
                <a:cs typeface="Calibri"/>
                <a:sym typeface="Calibri"/>
              </a:rPr>
              <a:t> = </a:t>
            </a:r>
            <a:r>
              <a:rPr lang="en-US" sz="3200" i="1" dirty="0">
                <a:solidFill>
                  <a:schemeClr val="dk1"/>
                </a:solidFill>
                <a:latin typeface="Times New Roman"/>
                <a:ea typeface="Times New Roman"/>
                <a:cs typeface="Times New Roman"/>
                <a:sym typeface="Times New Roman"/>
              </a:rPr>
              <a:t>ma</a:t>
            </a:r>
            <a:endParaRPr sz="3200" i="1" dirty="0">
              <a:solidFill>
                <a:schemeClr val="dk1"/>
              </a:solidFill>
              <a:latin typeface="Times New Roman"/>
              <a:ea typeface="Times New Roman"/>
              <a:cs typeface="Times New Roman"/>
              <a:sym typeface="Times New Roman"/>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20"/>
          <p:cNvSpPr txBox="1">
            <a:spLocks noGrp="1"/>
          </p:cNvSpPr>
          <p:nvPr>
            <p:ph type="ctrTitle"/>
          </p:nvPr>
        </p:nvSpPr>
        <p:spPr>
          <a:xfrm>
            <a:off x="0" y="5"/>
            <a:ext cx="12192000" cy="1008529"/>
          </a:xfrm>
          <a:prstGeom prst="rect">
            <a:avLst/>
          </a:prstGeom>
          <a:solidFill>
            <a:srgbClr val="FF0000"/>
          </a:solid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6000"/>
              <a:buFont typeface="Calibri"/>
              <a:buNone/>
            </a:pPr>
            <a:r>
              <a:rPr lang="en-US">
                <a:solidFill>
                  <a:schemeClr val="lt1"/>
                </a:solidFill>
              </a:rPr>
              <a:t>Newton’s 2</a:t>
            </a:r>
            <a:r>
              <a:rPr lang="en-US" baseline="30000">
                <a:solidFill>
                  <a:schemeClr val="lt1"/>
                </a:solidFill>
              </a:rPr>
              <a:t>nd</a:t>
            </a:r>
            <a:r>
              <a:rPr lang="en-US">
                <a:solidFill>
                  <a:schemeClr val="lt1"/>
                </a:solidFill>
              </a:rPr>
              <a:t> and 1</a:t>
            </a:r>
            <a:r>
              <a:rPr lang="en-US" baseline="30000">
                <a:solidFill>
                  <a:schemeClr val="lt1"/>
                </a:solidFill>
              </a:rPr>
              <a:t>st</a:t>
            </a:r>
            <a:r>
              <a:rPr lang="en-US">
                <a:solidFill>
                  <a:schemeClr val="lt1"/>
                </a:solidFill>
              </a:rPr>
              <a:t> Laws</a:t>
            </a:r>
            <a:endParaRPr>
              <a:solidFill>
                <a:schemeClr val="lt1"/>
              </a:solidFill>
            </a:endParaRPr>
          </a:p>
        </p:txBody>
      </p:sp>
      <p:sp>
        <p:nvSpPr>
          <p:cNvPr id="416" name="Google Shape;416;p20"/>
          <p:cNvSpPr txBox="1">
            <a:spLocks noGrp="1"/>
          </p:cNvSpPr>
          <p:nvPr>
            <p:ph type="subTitle" idx="1"/>
          </p:nvPr>
        </p:nvSpPr>
        <p:spPr>
          <a:xfrm>
            <a:off x="0" y="1059236"/>
            <a:ext cx="12330545" cy="7279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3900"/>
              <a:buNone/>
            </a:pPr>
            <a:r>
              <a:rPr lang="en-US" sz="3900" dirty="0">
                <a:highlight>
                  <a:srgbClr val="00FF00"/>
                </a:highlight>
              </a:rPr>
              <a:t>Newton’s 1</a:t>
            </a:r>
            <a:r>
              <a:rPr lang="en-US" sz="3900" baseline="30000" dirty="0">
                <a:highlight>
                  <a:srgbClr val="00FF00"/>
                </a:highlight>
              </a:rPr>
              <a:t>st</a:t>
            </a:r>
            <a:r>
              <a:rPr lang="en-US" sz="3900" dirty="0">
                <a:highlight>
                  <a:srgbClr val="00FF00"/>
                </a:highlight>
              </a:rPr>
              <a:t> Law is just a special case of the 2</a:t>
            </a:r>
            <a:r>
              <a:rPr lang="en-US" sz="3900" baseline="30000" dirty="0">
                <a:highlight>
                  <a:srgbClr val="00FF00"/>
                </a:highlight>
              </a:rPr>
              <a:t>nd</a:t>
            </a:r>
            <a:r>
              <a:rPr lang="en-US" sz="3900" dirty="0">
                <a:highlight>
                  <a:srgbClr val="00FF00"/>
                </a:highlight>
              </a:rPr>
              <a:t> Law</a:t>
            </a:r>
            <a:r>
              <a:rPr lang="en-US" sz="3900" dirty="0"/>
              <a:t>.</a:t>
            </a:r>
            <a:endParaRPr sz="3900" dirty="0"/>
          </a:p>
        </p:txBody>
      </p:sp>
      <p:pic>
        <p:nvPicPr>
          <p:cNvPr id="417" name="Google Shape;417;p20"/>
          <p:cNvPicPr preferRelativeResize="0"/>
          <p:nvPr/>
        </p:nvPicPr>
        <p:blipFill rotWithShape="1">
          <a:blip r:embed="rId3">
            <a:alphaModFix/>
          </a:blip>
          <a:srcRect/>
          <a:stretch/>
        </p:blipFill>
        <p:spPr>
          <a:xfrm>
            <a:off x="8955315" y="6534005"/>
            <a:ext cx="3106056" cy="323995"/>
          </a:xfrm>
          <a:prstGeom prst="rect">
            <a:avLst/>
          </a:prstGeom>
          <a:noFill/>
          <a:ln>
            <a:noFill/>
          </a:ln>
        </p:spPr>
      </p:pic>
      <p:sp>
        <p:nvSpPr>
          <p:cNvPr id="8" name="TextBox 7">
            <a:extLst>
              <a:ext uri="{FF2B5EF4-FFF2-40B4-BE49-F238E27FC236}">
                <a16:creationId xmlns:a16="http://schemas.microsoft.com/office/drawing/2014/main" id="{EE89BB22-EB31-4F4C-87FB-D1E0177055A3}"/>
              </a:ext>
            </a:extLst>
          </p:cNvPr>
          <p:cNvSpPr txBox="1"/>
          <p:nvPr/>
        </p:nvSpPr>
        <p:spPr>
          <a:xfrm>
            <a:off x="249192" y="1831788"/>
            <a:ext cx="10983735" cy="1200329"/>
          </a:xfrm>
          <a:prstGeom prst="rect">
            <a:avLst/>
          </a:prstGeom>
          <a:noFill/>
        </p:spPr>
        <p:txBody>
          <a:bodyPr wrap="square">
            <a:spAutoFit/>
          </a:bodyPr>
          <a:lstStyle/>
          <a:p>
            <a:r>
              <a:rPr lang="en-GB" sz="3600" b="0" i="0" dirty="0">
                <a:solidFill>
                  <a:srgbClr val="202124"/>
                </a:solidFill>
                <a:effectLst/>
                <a:latin typeface="+mn-lt"/>
              </a:rPr>
              <a:t>When </a:t>
            </a:r>
            <a:r>
              <a:rPr lang="en-GB" sz="3600" b="1" i="0" dirty="0">
                <a:solidFill>
                  <a:srgbClr val="202124"/>
                </a:solidFill>
                <a:effectLst/>
                <a:latin typeface="+mn-lt"/>
              </a:rPr>
              <a:t>F, the unbalanced force, is zero</a:t>
            </a:r>
            <a:r>
              <a:rPr lang="en-GB" sz="3600" b="0" i="0" dirty="0">
                <a:solidFill>
                  <a:srgbClr val="202124"/>
                </a:solidFill>
                <a:effectLst/>
                <a:latin typeface="+mn-lt"/>
              </a:rPr>
              <a:t>. When that happens, the acceleration </a:t>
            </a:r>
            <a:r>
              <a:rPr lang="en-GB" sz="3600" b="0" i="1" dirty="0">
                <a:solidFill>
                  <a:srgbClr val="202124"/>
                </a:solidFill>
                <a:effectLst/>
                <a:latin typeface="+mn-lt"/>
              </a:rPr>
              <a:t>a</a:t>
            </a:r>
            <a:r>
              <a:rPr lang="en-GB" sz="3600" b="0" i="0" dirty="0">
                <a:solidFill>
                  <a:srgbClr val="202124"/>
                </a:solidFill>
                <a:effectLst/>
                <a:latin typeface="+mn-lt"/>
              </a:rPr>
              <a:t> must also be zero. </a:t>
            </a:r>
            <a:endParaRPr lang="en-GB" sz="3600" dirty="0">
              <a:latin typeface="+mn-lt"/>
            </a:endParaRPr>
          </a:p>
        </p:txBody>
      </p:sp>
      <p:sp>
        <p:nvSpPr>
          <p:cNvPr id="10" name="TextBox 9">
            <a:extLst>
              <a:ext uri="{FF2B5EF4-FFF2-40B4-BE49-F238E27FC236}">
                <a16:creationId xmlns:a16="http://schemas.microsoft.com/office/drawing/2014/main" id="{3E818FFE-1BF3-44B9-8D6F-6F77F785FDC9}"/>
              </a:ext>
            </a:extLst>
          </p:cNvPr>
          <p:cNvSpPr txBox="1"/>
          <p:nvPr/>
        </p:nvSpPr>
        <p:spPr>
          <a:xfrm>
            <a:off x="2103582" y="3117998"/>
            <a:ext cx="6350000" cy="1154162"/>
          </a:xfrm>
          <a:prstGeom prst="rect">
            <a:avLst/>
          </a:prstGeom>
          <a:noFill/>
        </p:spPr>
        <p:txBody>
          <a:bodyPr wrap="square">
            <a:spAutoFit/>
          </a:bodyPr>
          <a:lstStyle/>
          <a:p>
            <a:pPr marL="0" marR="0" lvl="0" indent="0" algn="ctr" rtl="0">
              <a:spcBef>
                <a:spcPts val="600"/>
              </a:spcBef>
              <a:spcAft>
                <a:spcPts val="0"/>
              </a:spcAft>
              <a:buNone/>
            </a:pPr>
            <a:r>
              <a:rPr lang="en-US" sz="4000" i="1" dirty="0">
                <a:solidFill>
                  <a:schemeClr val="dk1"/>
                </a:solidFill>
                <a:latin typeface="+mj-lt"/>
                <a:ea typeface="Times New Roman"/>
                <a:cs typeface="Times New Roman"/>
                <a:sym typeface="Times New Roman"/>
              </a:rPr>
              <a:t>F</a:t>
            </a:r>
            <a:r>
              <a:rPr lang="en-US" sz="4000" i="1" baseline="-25000" dirty="0">
                <a:solidFill>
                  <a:schemeClr val="dk1"/>
                </a:solidFill>
                <a:latin typeface="+mj-lt"/>
                <a:ea typeface="Times New Roman"/>
                <a:cs typeface="Times New Roman"/>
                <a:sym typeface="Times New Roman"/>
              </a:rPr>
              <a:t>un</a:t>
            </a:r>
            <a:r>
              <a:rPr lang="en-US" sz="4000" dirty="0">
                <a:solidFill>
                  <a:schemeClr val="dk1"/>
                </a:solidFill>
                <a:latin typeface="+mj-lt"/>
                <a:ea typeface="Calibri"/>
                <a:cs typeface="Calibri"/>
                <a:sym typeface="Calibri"/>
              </a:rPr>
              <a:t> = </a:t>
            </a:r>
            <a:r>
              <a:rPr lang="en-US" sz="4000" i="1" dirty="0">
                <a:solidFill>
                  <a:schemeClr val="dk1"/>
                </a:solidFill>
                <a:latin typeface="+mj-lt"/>
                <a:ea typeface="Times New Roman"/>
                <a:cs typeface="Times New Roman"/>
                <a:sym typeface="Times New Roman"/>
              </a:rPr>
              <a:t>ma</a:t>
            </a:r>
          </a:p>
          <a:p>
            <a:pPr marL="0" marR="0" lvl="0" indent="0" algn="ctr" rtl="0">
              <a:spcBef>
                <a:spcPts val="600"/>
              </a:spcBef>
              <a:spcAft>
                <a:spcPts val="0"/>
              </a:spcAft>
              <a:buNone/>
            </a:pPr>
            <a:r>
              <a:rPr lang="en-US" sz="2400" i="1" dirty="0">
                <a:solidFill>
                  <a:schemeClr val="dk1"/>
                </a:solidFill>
                <a:latin typeface="+mj-lt"/>
                <a:ea typeface="Times New Roman"/>
                <a:cs typeface="Times New Roman"/>
                <a:sym typeface="Times New Roman"/>
              </a:rPr>
              <a:t>An object of mass 20 kg</a:t>
            </a:r>
          </a:p>
        </p:txBody>
      </p:sp>
      <mc:AlternateContent xmlns:mc="http://schemas.openxmlformats.org/markup-compatibility/2006">
        <mc:Choice xmlns:a14="http://schemas.microsoft.com/office/drawing/2010/main" Requires="a14">
          <p:sp>
            <p:nvSpPr>
              <p:cNvPr id="12" name="TextBox 11">
                <a:extLst>
                  <a:ext uri="{FF2B5EF4-FFF2-40B4-BE49-F238E27FC236}">
                    <a16:creationId xmlns:a16="http://schemas.microsoft.com/office/drawing/2014/main" id="{2AE0E2EB-DC45-4D2A-8C25-D41A93743721}"/>
                  </a:ext>
                </a:extLst>
              </p:cNvPr>
              <p:cNvSpPr txBox="1"/>
              <p:nvPr/>
            </p:nvSpPr>
            <p:spPr>
              <a:xfrm>
                <a:off x="249192" y="4272160"/>
                <a:ext cx="11220862" cy="2086725"/>
              </a:xfrm>
              <a:prstGeom prst="rect">
                <a:avLst/>
              </a:prstGeom>
              <a:noFill/>
            </p:spPr>
            <p:txBody>
              <a:bodyPr wrap="square">
                <a:spAutoFit/>
              </a:bodyPr>
              <a:lstStyle/>
              <a:p>
                <a:pPr marL="0" marR="0" lvl="0" indent="0" algn="ctr" rtl="0">
                  <a:spcBef>
                    <a:spcPts val="600"/>
                  </a:spcBef>
                  <a:spcAft>
                    <a:spcPts val="0"/>
                  </a:spcAft>
                  <a:buNone/>
                </a:pPr>
                <a:r>
                  <a:rPr lang="en-US" sz="4000" i="1" dirty="0">
                    <a:solidFill>
                      <a:schemeClr val="dk1"/>
                    </a:solidFill>
                    <a:latin typeface="+mj-lt"/>
                    <a:ea typeface="Times New Roman"/>
                    <a:cs typeface="Times New Roman"/>
                    <a:sym typeface="Times New Roman"/>
                  </a:rPr>
                  <a:t>0 N</a:t>
                </a:r>
                <a:r>
                  <a:rPr lang="en-US" sz="4000" dirty="0">
                    <a:solidFill>
                      <a:schemeClr val="dk1"/>
                    </a:solidFill>
                    <a:latin typeface="+mj-lt"/>
                    <a:ea typeface="Calibri"/>
                    <a:cs typeface="Calibri"/>
                    <a:sym typeface="Calibri"/>
                  </a:rPr>
                  <a:t> = </a:t>
                </a:r>
                <a:r>
                  <a:rPr lang="en-US" sz="4000" i="1" dirty="0">
                    <a:solidFill>
                      <a:schemeClr val="dk1"/>
                    </a:solidFill>
                    <a:latin typeface="+mj-lt"/>
                    <a:ea typeface="Times New Roman"/>
                    <a:cs typeface="Times New Roman"/>
                    <a:sym typeface="Times New Roman"/>
                  </a:rPr>
                  <a:t>20 kg </a:t>
                </a:r>
                <a:r>
                  <a:rPr lang="en-US" sz="4000" i="1" dirty="0">
                    <a:solidFill>
                      <a:schemeClr val="dk1"/>
                    </a:solidFill>
                    <a:latin typeface="+mj-lt"/>
                    <a:ea typeface="Times New Roman"/>
                    <a:cs typeface="Times New Roman"/>
                    <a:sym typeface="Symbol" panose="05050102010706020507" pitchFamily="18" charset="2"/>
                  </a:rPr>
                  <a:t> </a:t>
                </a:r>
                <a:r>
                  <a:rPr lang="en-US" sz="4000" i="1" dirty="0">
                    <a:solidFill>
                      <a:schemeClr val="dk1"/>
                    </a:solidFill>
                    <a:latin typeface="+mj-lt"/>
                    <a:ea typeface="Times New Roman"/>
                    <a:cs typeface="Times New Roman"/>
                    <a:sym typeface="Times New Roman"/>
                  </a:rPr>
                  <a:t>acceleration</a:t>
                </a:r>
              </a:p>
              <a:p>
                <a:pPr marL="0" marR="0" lvl="0" indent="0" algn="ctr" rtl="0">
                  <a:spcBef>
                    <a:spcPts val="600"/>
                  </a:spcBef>
                  <a:spcAft>
                    <a:spcPts val="0"/>
                  </a:spcAft>
                  <a:buNone/>
                </a:pPr>
                <a14:m>
                  <m:oMathPara xmlns:m="http://schemas.openxmlformats.org/officeDocument/2006/math">
                    <m:oMathParaPr>
                      <m:jc m:val="centerGroup"/>
                    </m:oMathParaPr>
                    <m:oMath xmlns:m="http://schemas.openxmlformats.org/officeDocument/2006/math">
                      <m:f>
                        <m:fPr>
                          <m:ctrlPr>
                            <a:rPr lang="en-US" sz="2800" i="1" dirty="0" smtClean="0">
                              <a:solidFill>
                                <a:schemeClr val="dk1"/>
                              </a:solidFill>
                              <a:latin typeface="Cambria Math" panose="02040503050406030204" pitchFamily="18" charset="0"/>
                              <a:ea typeface="Times New Roman"/>
                              <a:cs typeface="Times New Roman"/>
                              <a:sym typeface="Times New Roman"/>
                            </a:rPr>
                          </m:ctrlPr>
                        </m:fPr>
                        <m:num>
                          <m:r>
                            <a:rPr lang="en-US" sz="2800" i="1" dirty="0" smtClean="0">
                              <a:solidFill>
                                <a:schemeClr val="dk1"/>
                              </a:solidFill>
                              <a:latin typeface="Cambria Math" panose="02040503050406030204" pitchFamily="18" charset="0"/>
                              <a:ea typeface="Times New Roman"/>
                              <a:cs typeface="Times New Roman"/>
                              <a:sym typeface="Times New Roman"/>
                            </a:rPr>
                            <m:t>0</m:t>
                          </m:r>
                        </m:num>
                        <m:den>
                          <m:r>
                            <a:rPr lang="en-US" sz="2800" i="1" dirty="0" smtClean="0">
                              <a:solidFill>
                                <a:schemeClr val="dk1"/>
                              </a:solidFill>
                              <a:latin typeface="Cambria Math" panose="02040503050406030204" pitchFamily="18" charset="0"/>
                              <a:ea typeface="Times New Roman"/>
                              <a:cs typeface="Times New Roman"/>
                              <a:sym typeface="Times New Roman"/>
                            </a:rPr>
                            <m:t>20</m:t>
                          </m:r>
                        </m:den>
                      </m:f>
                      <m:r>
                        <a:rPr lang="en-US" sz="2800" i="1" dirty="0" smtClean="0">
                          <a:solidFill>
                            <a:schemeClr val="dk1"/>
                          </a:solidFill>
                          <a:latin typeface="Cambria Math" panose="02040503050406030204" pitchFamily="18" charset="0"/>
                          <a:ea typeface="Times New Roman"/>
                          <a:cs typeface="Times New Roman"/>
                          <a:sym typeface="Times New Roman"/>
                        </a:rPr>
                        <m:t>=</m:t>
                      </m:r>
                      <m:r>
                        <a:rPr lang="en-US" sz="2800" i="1" dirty="0" smtClean="0">
                          <a:solidFill>
                            <a:schemeClr val="dk1"/>
                          </a:solidFill>
                          <a:latin typeface="Cambria Math" panose="02040503050406030204" pitchFamily="18" charset="0"/>
                          <a:ea typeface="Times New Roman"/>
                          <a:cs typeface="Times New Roman"/>
                          <a:sym typeface="Times New Roman"/>
                        </a:rPr>
                        <m:t>𝑎</m:t>
                      </m:r>
                      <m:r>
                        <a:rPr lang="en-US" sz="2800" i="1" dirty="0" smtClean="0">
                          <a:solidFill>
                            <a:schemeClr val="dk1"/>
                          </a:solidFill>
                          <a:latin typeface="Cambria Math" panose="02040503050406030204" pitchFamily="18" charset="0"/>
                          <a:ea typeface="Times New Roman"/>
                          <a:cs typeface="Times New Roman"/>
                          <a:sym typeface="Times New Roman"/>
                        </a:rPr>
                        <m:t>=0 </m:t>
                      </m:r>
                    </m:oMath>
                  </m:oMathPara>
                </a14:m>
                <a:endParaRPr lang="en-US" sz="2800" i="1" dirty="0">
                  <a:solidFill>
                    <a:schemeClr val="dk1"/>
                  </a:solidFill>
                  <a:latin typeface="+mj-lt"/>
                  <a:ea typeface="Times New Roman"/>
                  <a:cs typeface="Times New Roman"/>
                  <a:sym typeface="Times New Roman"/>
                </a:endParaRPr>
              </a:p>
              <a:p>
                <a:pPr marL="0" marR="0" lvl="0" indent="0" algn="ctr" rtl="0">
                  <a:spcBef>
                    <a:spcPts val="600"/>
                  </a:spcBef>
                  <a:spcAft>
                    <a:spcPts val="0"/>
                  </a:spcAft>
                  <a:buNone/>
                </a:pPr>
                <a:r>
                  <a:rPr lang="en-US" sz="3200" i="1" dirty="0">
                    <a:solidFill>
                      <a:schemeClr val="dk1"/>
                    </a:solidFill>
                    <a:latin typeface="+mj-lt"/>
                    <a:ea typeface="Times New Roman"/>
                    <a:cs typeface="Times New Roman"/>
                    <a:sym typeface="Times New Roman"/>
                  </a:rPr>
                  <a:t>0 acceleration is no change in velocity or constant velocity</a:t>
                </a:r>
              </a:p>
            </p:txBody>
          </p:sp>
        </mc:Choice>
        <mc:Fallback>
          <p:sp>
            <p:nvSpPr>
              <p:cNvPr id="12" name="TextBox 11">
                <a:extLst>
                  <a:ext uri="{FF2B5EF4-FFF2-40B4-BE49-F238E27FC236}">
                    <a16:creationId xmlns:a16="http://schemas.microsoft.com/office/drawing/2014/main" id="{2AE0E2EB-DC45-4D2A-8C25-D41A93743721}"/>
                  </a:ext>
                </a:extLst>
              </p:cNvPr>
              <p:cNvSpPr txBox="1">
                <a:spLocks noRot="1" noChangeAspect="1" noMove="1" noResize="1" noEditPoints="1" noAdjustHandles="1" noChangeArrowheads="1" noChangeShapeType="1" noTextEdit="1"/>
              </p:cNvSpPr>
              <p:nvPr/>
            </p:nvSpPr>
            <p:spPr>
              <a:xfrm>
                <a:off x="249192" y="4272160"/>
                <a:ext cx="11220862" cy="2086725"/>
              </a:xfrm>
              <a:prstGeom prst="rect">
                <a:avLst/>
              </a:prstGeom>
              <a:blipFill>
                <a:blip r:embed="rId4"/>
                <a:stretch>
                  <a:fillRect l="-380" t="-5556" r="-326" b="-8772"/>
                </a:stretch>
              </a:blipFill>
            </p:spPr>
            <p:txBody>
              <a:bodyPr/>
              <a:lstStyle/>
              <a:p>
                <a:r>
                  <a:rPr lang="en-GB">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up)">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up)">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14"/>
          <p:cNvSpPr txBox="1">
            <a:spLocks noGrp="1"/>
          </p:cNvSpPr>
          <p:nvPr>
            <p:ph type="ctrTitle"/>
          </p:nvPr>
        </p:nvSpPr>
        <p:spPr>
          <a:xfrm>
            <a:off x="0" y="5"/>
            <a:ext cx="12192000" cy="1008529"/>
          </a:xfrm>
          <a:prstGeom prst="rect">
            <a:avLst/>
          </a:prstGeom>
          <a:solidFill>
            <a:srgbClr val="FF0000"/>
          </a:solid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6000"/>
              <a:buFont typeface="Calibri"/>
              <a:buNone/>
            </a:pPr>
            <a:r>
              <a:rPr lang="en-US">
                <a:solidFill>
                  <a:schemeClr val="lt1"/>
                </a:solidFill>
              </a:rPr>
              <a:t>Newton’s Laws 3</a:t>
            </a:r>
            <a:r>
              <a:rPr lang="en-US" baseline="30000">
                <a:solidFill>
                  <a:schemeClr val="lt1"/>
                </a:solidFill>
              </a:rPr>
              <a:t>rd</a:t>
            </a:r>
            <a:r>
              <a:rPr lang="en-US">
                <a:solidFill>
                  <a:schemeClr val="lt1"/>
                </a:solidFill>
              </a:rPr>
              <a:t> Law</a:t>
            </a:r>
            <a:endParaRPr/>
          </a:p>
        </p:txBody>
      </p:sp>
      <p:sp>
        <p:nvSpPr>
          <p:cNvPr id="346" name="Google Shape;346;p14"/>
          <p:cNvSpPr txBox="1">
            <a:spLocks noGrp="1"/>
          </p:cNvSpPr>
          <p:nvPr>
            <p:ph type="subTitle" idx="1"/>
          </p:nvPr>
        </p:nvSpPr>
        <p:spPr>
          <a:xfrm>
            <a:off x="340659" y="1275699"/>
            <a:ext cx="11517512" cy="72791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None/>
            </a:pPr>
            <a:r>
              <a:rPr lang="en-US" sz="3200"/>
              <a:t>Confusion between Newton’s First and Third Laws:</a:t>
            </a:r>
            <a:endParaRPr/>
          </a:p>
        </p:txBody>
      </p:sp>
      <p:pic>
        <p:nvPicPr>
          <p:cNvPr id="347" name="Google Shape;347;p14"/>
          <p:cNvPicPr preferRelativeResize="0"/>
          <p:nvPr/>
        </p:nvPicPr>
        <p:blipFill rotWithShape="1">
          <a:blip r:embed="rId3">
            <a:alphaModFix/>
          </a:blip>
          <a:srcRect/>
          <a:stretch/>
        </p:blipFill>
        <p:spPr>
          <a:xfrm>
            <a:off x="8955315" y="6534005"/>
            <a:ext cx="3106056" cy="323995"/>
          </a:xfrm>
          <a:prstGeom prst="rect">
            <a:avLst/>
          </a:prstGeom>
          <a:noFill/>
          <a:ln>
            <a:noFill/>
          </a:ln>
        </p:spPr>
      </p:pic>
      <p:sp>
        <p:nvSpPr>
          <p:cNvPr id="348" name="Google Shape;348;p14"/>
          <p:cNvSpPr txBox="1"/>
          <p:nvPr/>
        </p:nvSpPr>
        <p:spPr>
          <a:xfrm>
            <a:off x="337244" y="2003615"/>
            <a:ext cx="11517512" cy="727916"/>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400"/>
              <a:buFont typeface="Arial"/>
              <a:buNone/>
            </a:pPr>
            <a:r>
              <a:rPr lang="en-US" sz="2400">
                <a:solidFill>
                  <a:schemeClr val="dk1"/>
                </a:solidFill>
                <a:latin typeface="Calibri"/>
                <a:ea typeface="Calibri"/>
                <a:cs typeface="Calibri"/>
                <a:sym typeface="Calibri"/>
              </a:rPr>
              <a:t>Newton’s First Law</a:t>
            </a:r>
            <a:endParaRPr/>
          </a:p>
        </p:txBody>
      </p:sp>
      <p:sp>
        <p:nvSpPr>
          <p:cNvPr id="349" name="Google Shape;349;p14"/>
          <p:cNvSpPr txBox="1"/>
          <p:nvPr/>
        </p:nvSpPr>
        <p:spPr>
          <a:xfrm>
            <a:off x="337244" y="4083091"/>
            <a:ext cx="11517512" cy="727916"/>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400"/>
              <a:buFont typeface="Arial"/>
              <a:buNone/>
            </a:pPr>
            <a:r>
              <a:rPr lang="en-US" sz="2400">
                <a:solidFill>
                  <a:schemeClr val="dk1"/>
                </a:solidFill>
                <a:latin typeface="Calibri"/>
                <a:ea typeface="Calibri"/>
                <a:cs typeface="Calibri"/>
                <a:sym typeface="Calibri"/>
              </a:rPr>
              <a:t>Newton’s Third Law</a:t>
            </a:r>
            <a:endParaRPr/>
          </a:p>
        </p:txBody>
      </p:sp>
      <p:sp>
        <p:nvSpPr>
          <p:cNvPr id="350" name="Google Shape;350;p14"/>
          <p:cNvSpPr txBox="1"/>
          <p:nvPr/>
        </p:nvSpPr>
        <p:spPr>
          <a:xfrm>
            <a:off x="605122" y="2731531"/>
            <a:ext cx="11249639"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Calibri"/>
                <a:ea typeface="Calibri"/>
                <a:cs typeface="Calibri"/>
                <a:sym typeface="Calibri"/>
              </a:rPr>
              <a:t>Forces of equal magnitude and opposite direction</a:t>
            </a:r>
            <a:endParaRPr/>
          </a:p>
        </p:txBody>
      </p:sp>
      <p:sp>
        <p:nvSpPr>
          <p:cNvPr id="351" name="Google Shape;351;p14"/>
          <p:cNvSpPr txBox="1"/>
          <p:nvPr/>
        </p:nvSpPr>
        <p:spPr>
          <a:xfrm>
            <a:off x="605122" y="4777083"/>
            <a:ext cx="11249639"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Calibri"/>
                <a:ea typeface="Calibri"/>
                <a:cs typeface="Calibri"/>
                <a:sym typeface="Calibri"/>
              </a:rPr>
              <a:t>Forces of equal magnitude and opposite direction</a:t>
            </a:r>
            <a:endParaRPr/>
          </a:p>
        </p:txBody>
      </p:sp>
      <p:sp>
        <p:nvSpPr>
          <p:cNvPr id="352" name="Google Shape;352;p14"/>
          <p:cNvSpPr txBox="1"/>
          <p:nvPr/>
        </p:nvSpPr>
        <p:spPr>
          <a:xfrm>
            <a:off x="7908580" y="2731531"/>
            <a:ext cx="3947885"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Calibri"/>
                <a:ea typeface="Calibri"/>
                <a:cs typeface="Calibri"/>
                <a:sym typeface="Calibri"/>
              </a:rPr>
              <a:t>acting on one object.</a:t>
            </a:r>
            <a:endParaRPr/>
          </a:p>
        </p:txBody>
      </p:sp>
      <p:sp>
        <p:nvSpPr>
          <p:cNvPr id="353" name="Google Shape;353;p14"/>
          <p:cNvSpPr txBox="1"/>
          <p:nvPr/>
        </p:nvSpPr>
        <p:spPr>
          <a:xfrm>
            <a:off x="7908580" y="4777083"/>
            <a:ext cx="3947885"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Calibri"/>
                <a:ea typeface="Calibri"/>
                <a:cs typeface="Calibri"/>
                <a:sym typeface="Calibri"/>
              </a:rPr>
              <a:t>acting on two objects.</a:t>
            </a:r>
            <a:endParaRPr/>
          </a:p>
        </p:txBody>
      </p:sp>
      <p:sp>
        <p:nvSpPr>
          <p:cNvPr id="354" name="Google Shape;354;p14"/>
          <p:cNvSpPr txBox="1"/>
          <p:nvPr/>
        </p:nvSpPr>
        <p:spPr>
          <a:xfrm>
            <a:off x="603415" y="3254751"/>
            <a:ext cx="11251345"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Calibri"/>
                <a:ea typeface="Calibri"/>
                <a:cs typeface="Calibri"/>
                <a:sym typeface="Calibri"/>
              </a:rPr>
              <a:t>- balanced forces</a:t>
            </a:r>
            <a:endParaRPr/>
          </a:p>
        </p:txBody>
      </p:sp>
      <p:sp>
        <p:nvSpPr>
          <p:cNvPr id="355" name="Google Shape;355;p14"/>
          <p:cNvSpPr txBox="1"/>
          <p:nvPr/>
        </p:nvSpPr>
        <p:spPr>
          <a:xfrm>
            <a:off x="603415" y="5337339"/>
            <a:ext cx="11251345"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Calibri"/>
                <a:ea typeface="Calibri"/>
                <a:cs typeface="Calibri"/>
                <a:sym typeface="Calibri"/>
              </a:rPr>
              <a:t>- action and reaction pair</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5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4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5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5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5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5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8" name="Google Shape;438;p22"/>
          <p:cNvSpPr txBox="1"/>
          <p:nvPr/>
        </p:nvSpPr>
        <p:spPr>
          <a:xfrm>
            <a:off x="337244" y="2003615"/>
            <a:ext cx="11517512" cy="727916"/>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400"/>
              <a:buFont typeface="Arial"/>
              <a:buNone/>
            </a:pPr>
            <a:endParaRPr sz="2400">
              <a:solidFill>
                <a:schemeClr val="dk1"/>
              </a:solidFill>
              <a:latin typeface="Calibri"/>
              <a:ea typeface="Calibri"/>
              <a:cs typeface="Calibri"/>
              <a:sym typeface="Calibri"/>
            </a:endParaRPr>
          </a:p>
        </p:txBody>
      </p:sp>
      <p:sp>
        <p:nvSpPr>
          <p:cNvPr id="3" name="Title 2">
            <a:extLst>
              <a:ext uri="{FF2B5EF4-FFF2-40B4-BE49-F238E27FC236}">
                <a16:creationId xmlns:a16="http://schemas.microsoft.com/office/drawing/2014/main" id="{4B6FE15B-B669-4FF2-BDB6-01D3F1EB4A57}"/>
              </a:ext>
            </a:extLst>
          </p:cNvPr>
          <p:cNvSpPr>
            <a:spLocks noGrp="1"/>
          </p:cNvSpPr>
          <p:nvPr>
            <p:ph type="ctrTitle"/>
          </p:nvPr>
        </p:nvSpPr>
        <p:spPr>
          <a:xfrm>
            <a:off x="1188379" y="-25025"/>
            <a:ext cx="7766936" cy="969406"/>
          </a:xfrm>
        </p:spPr>
        <p:txBody>
          <a:bodyPr/>
          <a:lstStyle/>
          <a:p>
            <a:r>
              <a:rPr lang="en-GB" dirty="0"/>
              <a:t>Here’s </a:t>
            </a:r>
            <a:r>
              <a:rPr lang="en-GB" dirty="0">
                <a:highlight>
                  <a:srgbClr val="FFFF00"/>
                </a:highlight>
              </a:rPr>
              <a:t>N1L</a:t>
            </a:r>
            <a:r>
              <a:rPr lang="en-GB" dirty="0"/>
              <a:t> and N3L</a:t>
            </a:r>
          </a:p>
        </p:txBody>
      </p:sp>
      <p:pic>
        <p:nvPicPr>
          <p:cNvPr id="1026" name="Picture 2">
            <a:extLst>
              <a:ext uri="{FF2B5EF4-FFF2-40B4-BE49-F238E27FC236}">
                <a16:creationId xmlns:a16="http://schemas.microsoft.com/office/drawing/2014/main" id="{98C06C3A-8AAC-4D01-BDCA-C16BE4DF24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0898" y="2546042"/>
            <a:ext cx="6651625" cy="200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DC58D577-B319-4828-A58B-23D9CDEDB57F}"/>
              </a:ext>
            </a:extLst>
          </p:cNvPr>
          <p:cNvSpPr txBox="1"/>
          <p:nvPr/>
        </p:nvSpPr>
        <p:spPr>
          <a:xfrm>
            <a:off x="337244" y="5841038"/>
            <a:ext cx="10482262" cy="707886"/>
          </a:xfrm>
          <a:prstGeom prst="rect">
            <a:avLst/>
          </a:prstGeom>
          <a:noFill/>
        </p:spPr>
        <p:txBody>
          <a:bodyPr wrap="square">
            <a:spAutoFit/>
          </a:bodyPr>
          <a:lstStyle/>
          <a:p>
            <a:pPr marL="228600"/>
            <a:r>
              <a:rPr lang="en-GB" sz="2000" dirty="0">
                <a:effectLst/>
                <a:latin typeface="+mj-lt"/>
                <a:ea typeface="Times New Roman" panose="02020603050405020304" pitchFamily="18" charset="0"/>
                <a:cs typeface="Times New Roman" panose="02020603050405020304" pitchFamily="18" charset="0"/>
              </a:rPr>
              <a:t>If the helicopter is </a:t>
            </a:r>
            <a:r>
              <a:rPr lang="en-GB" sz="2000" dirty="0">
                <a:effectLst/>
                <a:highlight>
                  <a:srgbClr val="FFFF00"/>
                </a:highlight>
                <a:latin typeface="+mj-lt"/>
                <a:ea typeface="Times New Roman" panose="02020603050405020304" pitchFamily="18" charset="0"/>
                <a:cs typeface="Times New Roman" panose="02020603050405020304" pitchFamily="18" charset="0"/>
              </a:rPr>
              <a:t>hovering</a:t>
            </a:r>
            <a:r>
              <a:rPr lang="en-GB" sz="2000" dirty="0">
                <a:effectLst/>
                <a:latin typeface="+mj-lt"/>
                <a:ea typeface="Times New Roman" panose="02020603050405020304" pitchFamily="18" charset="0"/>
                <a:cs typeface="Times New Roman" panose="02020603050405020304" pitchFamily="18" charset="0"/>
              </a:rPr>
              <a:t> at </a:t>
            </a:r>
            <a:r>
              <a:rPr lang="en-GB" sz="2000" dirty="0">
                <a:effectLst/>
                <a:highlight>
                  <a:srgbClr val="FFFF00"/>
                </a:highlight>
                <a:latin typeface="+mj-lt"/>
                <a:ea typeface="Times New Roman" panose="02020603050405020304" pitchFamily="18" charset="0"/>
                <a:cs typeface="Times New Roman" panose="02020603050405020304" pitchFamily="18" charset="0"/>
              </a:rPr>
              <a:t>constant height </a:t>
            </a:r>
            <a:r>
              <a:rPr lang="en-GB" sz="2000" dirty="0">
                <a:effectLst/>
                <a:highlight>
                  <a:srgbClr val="00FF00"/>
                </a:highlight>
                <a:latin typeface="+mj-lt"/>
                <a:ea typeface="Times New Roman" panose="02020603050405020304" pitchFamily="18" charset="0"/>
                <a:cs typeface="Times New Roman" panose="02020603050405020304" pitchFamily="18" charset="0"/>
              </a:rPr>
              <a:t>The helicopter main rotor generates a vertical force in opposition to the helicopter's weight </a:t>
            </a:r>
            <a:r>
              <a:rPr lang="en-GB" sz="2000" dirty="0">
                <a:effectLst/>
                <a:latin typeface="Comic Sans MS" panose="030F0702030302020204" pitchFamily="66" charset="0"/>
                <a:ea typeface="Times New Roman" panose="02020603050405020304" pitchFamily="18" charset="0"/>
                <a:cs typeface="Times New Roman" panose="02020603050405020304" pitchFamily="18" charset="0"/>
              </a:rPr>
              <a:t>.</a:t>
            </a:r>
          </a:p>
        </p:txBody>
      </p:sp>
      <p:sp>
        <p:nvSpPr>
          <p:cNvPr id="4" name="Arrow: Down 3">
            <a:extLst>
              <a:ext uri="{FF2B5EF4-FFF2-40B4-BE49-F238E27FC236}">
                <a16:creationId xmlns:a16="http://schemas.microsoft.com/office/drawing/2014/main" id="{8CBD19D9-38D0-499A-AC7B-DD371B6BC595}"/>
              </a:ext>
            </a:extLst>
          </p:cNvPr>
          <p:cNvSpPr/>
          <p:nvPr/>
        </p:nvSpPr>
        <p:spPr>
          <a:xfrm>
            <a:off x="5829300" y="4377045"/>
            <a:ext cx="1638300" cy="1167377"/>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t>Weight</a:t>
            </a:r>
          </a:p>
        </p:txBody>
      </p:sp>
      <p:sp>
        <p:nvSpPr>
          <p:cNvPr id="9" name="Arrow: Up 8">
            <a:extLst>
              <a:ext uri="{FF2B5EF4-FFF2-40B4-BE49-F238E27FC236}">
                <a16:creationId xmlns:a16="http://schemas.microsoft.com/office/drawing/2014/main" id="{EC5104D1-BB58-414F-A287-9F4C2E3664DB}"/>
              </a:ext>
            </a:extLst>
          </p:cNvPr>
          <p:cNvSpPr/>
          <p:nvPr/>
        </p:nvSpPr>
        <p:spPr>
          <a:xfrm>
            <a:off x="5895975" y="1471364"/>
            <a:ext cx="1638000" cy="11664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Rotor force</a:t>
            </a:r>
          </a:p>
        </p:txBody>
      </p:sp>
      <p:grpSp>
        <p:nvGrpSpPr>
          <p:cNvPr id="11" name="Group 10">
            <a:extLst>
              <a:ext uri="{FF2B5EF4-FFF2-40B4-BE49-F238E27FC236}">
                <a16:creationId xmlns:a16="http://schemas.microsoft.com/office/drawing/2014/main" id="{CE45F9D4-AEAE-41A8-891F-C6EE024DB74A}"/>
              </a:ext>
            </a:extLst>
          </p:cNvPr>
          <p:cNvGrpSpPr/>
          <p:nvPr/>
        </p:nvGrpSpPr>
        <p:grpSpPr>
          <a:xfrm>
            <a:off x="186490" y="804663"/>
            <a:ext cx="1638300" cy="2366329"/>
            <a:chOff x="186490" y="804663"/>
            <a:chExt cx="1638300" cy="2366329"/>
          </a:xfrm>
        </p:grpSpPr>
        <p:sp>
          <p:nvSpPr>
            <p:cNvPr id="15" name="Arrow: Down 14">
              <a:extLst>
                <a:ext uri="{FF2B5EF4-FFF2-40B4-BE49-F238E27FC236}">
                  <a16:creationId xmlns:a16="http://schemas.microsoft.com/office/drawing/2014/main" id="{5552D7D4-A1B4-4008-AD2E-14638957DA83}"/>
                </a:ext>
              </a:extLst>
            </p:cNvPr>
            <p:cNvSpPr/>
            <p:nvPr/>
          </p:nvSpPr>
          <p:spPr>
            <a:xfrm>
              <a:off x="186490" y="2003615"/>
              <a:ext cx="1638300" cy="1167377"/>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t>Weight</a:t>
              </a:r>
            </a:p>
          </p:txBody>
        </p:sp>
        <p:sp>
          <p:nvSpPr>
            <p:cNvPr id="16" name="Arrow: Up 15">
              <a:extLst>
                <a:ext uri="{FF2B5EF4-FFF2-40B4-BE49-F238E27FC236}">
                  <a16:creationId xmlns:a16="http://schemas.microsoft.com/office/drawing/2014/main" id="{0FAD81D8-7C09-4B4A-9227-ACBF551A13E3}"/>
                </a:ext>
              </a:extLst>
            </p:cNvPr>
            <p:cNvSpPr/>
            <p:nvPr/>
          </p:nvSpPr>
          <p:spPr>
            <a:xfrm>
              <a:off x="186790" y="804663"/>
              <a:ext cx="1638000" cy="11664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Rotor force</a:t>
              </a:r>
            </a:p>
          </p:txBody>
        </p:sp>
      </p:grpSp>
      <p:sp>
        <p:nvSpPr>
          <p:cNvPr id="12" name="TextBox 11">
            <a:extLst>
              <a:ext uri="{FF2B5EF4-FFF2-40B4-BE49-F238E27FC236}">
                <a16:creationId xmlns:a16="http://schemas.microsoft.com/office/drawing/2014/main" id="{A9FA21E1-E243-4719-8DF0-1184DC82EEDA}"/>
              </a:ext>
            </a:extLst>
          </p:cNvPr>
          <p:cNvSpPr txBox="1"/>
          <p:nvPr/>
        </p:nvSpPr>
        <p:spPr>
          <a:xfrm>
            <a:off x="1403240" y="1496369"/>
            <a:ext cx="4294765" cy="830997"/>
          </a:xfrm>
          <a:prstGeom prst="rect">
            <a:avLst/>
          </a:prstGeom>
          <a:noFill/>
        </p:spPr>
        <p:txBody>
          <a:bodyPr wrap="none" rtlCol="0">
            <a:spAutoFit/>
          </a:bodyPr>
          <a:lstStyle/>
          <a:p>
            <a:r>
              <a:rPr lang="en-GB" sz="2400" dirty="0"/>
              <a:t>Balanced Forces, </a:t>
            </a:r>
            <a:r>
              <a:rPr lang="en-GB" sz="2400" dirty="0">
                <a:highlight>
                  <a:srgbClr val="FFFF00"/>
                </a:highlight>
              </a:rPr>
              <a:t>2 forces</a:t>
            </a:r>
          </a:p>
          <a:p>
            <a:r>
              <a:rPr lang="en-GB" sz="2400" dirty="0"/>
              <a:t>equal but opposite </a:t>
            </a:r>
            <a:r>
              <a:rPr lang="en-GB" sz="2400" dirty="0">
                <a:highlight>
                  <a:srgbClr val="FFFF00"/>
                </a:highlight>
              </a:rPr>
              <a:t>on 1 object</a:t>
            </a:r>
          </a:p>
        </p:txBody>
      </p:sp>
    </p:spTree>
    <p:extLst>
      <p:ext uri="{BB962C8B-B14F-4D97-AF65-F5344CB8AC3E}">
        <p14:creationId xmlns:p14="http://schemas.microsoft.com/office/powerpoint/2010/main" val="39828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up)">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heel(1)">
                                      <p:cBhvr>
                                        <p:cTn id="22"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p21"/>
          <p:cNvSpPr txBox="1">
            <a:spLocks noGrp="1"/>
          </p:cNvSpPr>
          <p:nvPr>
            <p:ph type="ctrTitle"/>
          </p:nvPr>
        </p:nvSpPr>
        <p:spPr>
          <a:xfrm>
            <a:off x="0" y="5"/>
            <a:ext cx="12192000" cy="1008529"/>
          </a:xfrm>
          <a:prstGeom prst="rect">
            <a:avLst/>
          </a:prstGeom>
          <a:solidFill>
            <a:srgbClr val="FF0000"/>
          </a:solid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6000"/>
              <a:buFont typeface="Calibri"/>
              <a:buNone/>
            </a:pPr>
            <a:r>
              <a:rPr lang="en-US">
                <a:solidFill>
                  <a:schemeClr val="lt1"/>
                </a:solidFill>
              </a:rPr>
              <a:t>Newton’s 2</a:t>
            </a:r>
            <a:r>
              <a:rPr lang="en-US" baseline="30000">
                <a:solidFill>
                  <a:schemeClr val="lt1"/>
                </a:solidFill>
              </a:rPr>
              <a:t>nd</a:t>
            </a:r>
            <a:r>
              <a:rPr lang="en-US">
                <a:solidFill>
                  <a:schemeClr val="lt1"/>
                </a:solidFill>
              </a:rPr>
              <a:t> and 1</a:t>
            </a:r>
            <a:r>
              <a:rPr lang="en-US" baseline="30000">
                <a:solidFill>
                  <a:schemeClr val="lt1"/>
                </a:solidFill>
              </a:rPr>
              <a:t>st</a:t>
            </a:r>
            <a:r>
              <a:rPr lang="en-US">
                <a:solidFill>
                  <a:schemeClr val="lt1"/>
                </a:solidFill>
              </a:rPr>
              <a:t> Laws</a:t>
            </a:r>
            <a:endParaRPr/>
          </a:p>
        </p:txBody>
      </p:sp>
      <p:sp>
        <p:nvSpPr>
          <p:cNvPr id="425" name="Google Shape;425;p21"/>
          <p:cNvSpPr txBox="1">
            <a:spLocks noGrp="1"/>
          </p:cNvSpPr>
          <p:nvPr>
            <p:ph type="subTitle" idx="1"/>
          </p:nvPr>
        </p:nvSpPr>
        <p:spPr>
          <a:xfrm>
            <a:off x="337244" y="3010334"/>
            <a:ext cx="11517512" cy="249581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3200"/>
              <a:buNone/>
            </a:pPr>
            <a:r>
              <a:rPr lang="en-US" sz="3200"/>
              <a:t>Observations:</a:t>
            </a:r>
            <a:endParaRPr/>
          </a:p>
          <a:p>
            <a:pPr marL="457155" lvl="0" indent="-457155" algn="l" rtl="0">
              <a:lnSpc>
                <a:spcPct val="90000"/>
              </a:lnSpc>
              <a:spcBef>
                <a:spcPts val="600"/>
              </a:spcBef>
              <a:spcAft>
                <a:spcPts val="0"/>
              </a:spcAft>
              <a:buClr>
                <a:schemeClr val="dk1"/>
              </a:buClr>
              <a:buSzPts val="3200"/>
              <a:buFont typeface="Arial"/>
              <a:buChar char="•"/>
            </a:pPr>
            <a:r>
              <a:rPr lang="en-US" sz="3200"/>
              <a:t>Pedal (apply force) gently and your travel slowly.</a:t>
            </a:r>
            <a:endParaRPr/>
          </a:p>
          <a:p>
            <a:pPr marL="457155" lvl="0" indent="-457155" algn="l" rtl="0">
              <a:lnSpc>
                <a:spcPct val="90000"/>
              </a:lnSpc>
              <a:spcBef>
                <a:spcPts val="600"/>
              </a:spcBef>
              <a:spcAft>
                <a:spcPts val="0"/>
              </a:spcAft>
              <a:buClr>
                <a:schemeClr val="dk1"/>
              </a:buClr>
              <a:buSzPts val="3200"/>
              <a:buFont typeface="Arial"/>
              <a:buChar char="•"/>
            </a:pPr>
            <a:r>
              <a:rPr lang="en-US" sz="3200"/>
              <a:t>Pedal harder and you travel faster.</a:t>
            </a:r>
            <a:endParaRPr/>
          </a:p>
          <a:p>
            <a:pPr marL="457155" lvl="0" indent="-457155" algn="l" rtl="0">
              <a:lnSpc>
                <a:spcPct val="90000"/>
              </a:lnSpc>
              <a:spcBef>
                <a:spcPts val="600"/>
              </a:spcBef>
              <a:spcAft>
                <a:spcPts val="0"/>
              </a:spcAft>
              <a:buClr>
                <a:schemeClr val="dk1"/>
              </a:buClr>
              <a:buSzPts val="3200"/>
              <a:buFont typeface="Arial"/>
              <a:buChar char="•"/>
            </a:pPr>
            <a:r>
              <a:rPr lang="en-US" sz="3200"/>
              <a:t>Stop pedaling and you slow down and stop.</a:t>
            </a:r>
            <a:endParaRPr sz="3200"/>
          </a:p>
        </p:txBody>
      </p:sp>
      <p:pic>
        <p:nvPicPr>
          <p:cNvPr id="426" name="Google Shape;426;p21"/>
          <p:cNvPicPr preferRelativeResize="0"/>
          <p:nvPr/>
        </p:nvPicPr>
        <p:blipFill rotWithShape="1">
          <a:blip r:embed="rId3">
            <a:alphaModFix/>
          </a:blip>
          <a:srcRect/>
          <a:stretch/>
        </p:blipFill>
        <p:spPr>
          <a:xfrm>
            <a:off x="8955315" y="6534005"/>
            <a:ext cx="3106056" cy="323995"/>
          </a:xfrm>
          <a:prstGeom prst="rect">
            <a:avLst/>
          </a:prstGeom>
          <a:noFill/>
          <a:ln>
            <a:noFill/>
          </a:ln>
        </p:spPr>
      </p:pic>
      <p:sp>
        <p:nvSpPr>
          <p:cNvPr id="427" name="Google Shape;427;p21"/>
          <p:cNvSpPr txBox="1"/>
          <p:nvPr/>
        </p:nvSpPr>
        <p:spPr>
          <a:xfrm>
            <a:off x="337244" y="2003615"/>
            <a:ext cx="11517512" cy="727916"/>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400"/>
              <a:buFont typeface="Arial"/>
              <a:buNone/>
            </a:pPr>
            <a:endParaRPr sz="2400">
              <a:solidFill>
                <a:schemeClr val="dk1"/>
              </a:solidFill>
              <a:latin typeface="Calibri"/>
              <a:ea typeface="Calibri"/>
              <a:cs typeface="Calibri"/>
              <a:sym typeface="Calibri"/>
            </a:endParaRPr>
          </a:p>
        </p:txBody>
      </p:sp>
      <p:grpSp>
        <p:nvGrpSpPr>
          <p:cNvPr id="428" name="Google Shape;428;p21"/>
          <p:cNvGrpSpPr/>
          <p:nvPr/>
        </p:nvGrpSpPr>
        <p:grpSpPr>
          <a:xfrm>
            <a:off x="2480693" y="1182332"/>
            <a:ext cx="6971321" cy="1827997"/>
            <a:chOff x="1842499" y="1182330"/>
            <a:chExt cx="8507002" cy="2370482"/>
          </a:xfrm>
        </p:grpSpPr>
        <p:pic>
          <p:nvPicPr>
            <p:cNvPr id="429" name="Google Shape;429;p21"/>
            <p:cNvPicPr preferRelativeResize="0"/>
            <p:nvPr/>
          </p:nvPicPr>
          <p:blipFill rotWithShape="1">
            <a:blip r:embed="rId4">
              <a:alphaModFix/>
            </a:blip>
            <a:srcRect/>
            <a:stretch/>
          </p:blipFill>
          <p:spPr>
            <a:xfrm>
              <a:off x="4728359" y="1182330"/>
              <a:ext cx="2332325" cy="2370482"/>
            </a:xfrm>
            <a:prstGeom prst="rect">
              <a:avLst/>
            </a:prstGeom>
            <a:noFill/>
            <a:ln>
              <a:noFill/>
            </a:ln>
          </p:spPr>
        </p:pic>
        <p:cxnSp>
          <p:nvCxnSpPr>
            <p:cNvPr id="430" name="Google Shape;430;p21"/>
            <p:cNvCxnSpPr/>
            <p:nvPr/>
          </p:nvCxnSpPr>
          <p:spPr>
            <a:xfrm>
              <a:off x="1842499" y="3470619"/>
              <a:ext cx="8507002" cy="0"/>
            </a:xfrm>
            <a:prstGeom prst="straightConnector1">
              <a:avLst/>
            </a:prstGeom>
            <a:noFill/>
            <a:ln w="38100" cap="flat" cmpd="sng">
              <a:solidFill>
                <a:schemeClr val="dk1"/>
              </a:solidFill>
              <a:prstDash val="solid"/>
              <a:miter lim="800000"/>
              <a:headEnd type="none" w="sm" len="sm"/>
              <a:tailEnd type="none" w="sm" len="sm"/>
            </a:ln>
          </p:spPr>
        </p:cxnSp>
      </p:grpSp>
      <p:sp>
        <p:nvSpPr>
          <p:cNvPr id="431" name="Google Shape;431;p21"/>
          <p:cNvSpPr txBox="1"/>
          <p:nvPr/>
        </p:nvSpPr>
        <p:spPr>
          <a:xfrm>
            <a:off x="337249" y="5208999"/>
            <a:ext cx="8704015" cy="15696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Calibri"/>
                <a:ea typeface="Calibri"/>
                <a:cs typeface="Calibri"/>
                <a:sym typeface="Calibri"/>
              </a:rPr>
              <a:t>Conclusions: </a:t>
            </a:r>
            <a:endParaRPr/>
          </a:p>
          <a:p>
            <a:pPr marL="457155" marR="0" lvl="0" indent="-457155" algn="l" rtl="0">
              <a:spcBef>
                <a:spcPts val="0"/>
              </a:spcBef>
              <a:spcAft>
                <a:spcPts val="0"/>
              </a:spcAft>
              <a:buClr>
                <a:schemeClr val="dk1"/>
              </a:buClr>
              <a:buSzPts val="3200"/>
              <a:buFont typeface="Arial"/>
              <a:buChar char="•"/>
            </a:pPr>
            <a:r>
              <a:rPr lang="en-US" sz="3200">
                <a:solidFill>
                  <a:schemeClr val="dk1"/>
                </a:solidFill>
                <a:latin typeface="Calibri"/>
                <a:ea typeface="Calibri"/>
                <a:cs typeface="Calibri"/>
                <a:sym typeface="Calibri"/>
              </a:rPr>
              <a:t>You need to apply a force to keep moving. </a:t>
            </a:r>
            <a:endParaRPr/>
          </a:p>
          <a:p>
            <a:pPr marL="457155" marR="0" lvl="0" indent="-457155" algn="l" rtl="0">
              <a:spcBef>
                <a:spcPts val="0"/>
              </a:spcBef>
              <a:spcAft>
                <a:spcPts val="0"/>
              </a:spcAft>
              <a:buClr>
                <a:schemeClr val="dk1"/>
              </a:buClr>
              <a:buSzPts val="3200"/>
              <a:buFont typeface="Arial"/>
              <a:buChar char="•"/>
            </a:pPr>
            <a:r>
              <a:rPr lang="en-US" sz="3200">
                <a:solidFill>
                  <a:schemeClr val="dk1"/>
                </a:solidFill>
                <a:latin typeface="Calibri"/>
                <a:ea typeface="Calibri"/>
                <a:cs typeface="Calibri"/>
                <a:sym typeface="Calibri"/>
              </a:rPr>
              <a:t>Speed is proportional to the force applied.</a:t>
            </a:r>
            <a:endParaRPr sz="3200">
              <a:solidFill>
                <a:schemeClr val="dk1"/>
              </a:solidFill>
              <a:latin typeface="Calibri"/>
              <a:ea typeface="Calibri"/>
              <a:cs typeface="Calibri"/>
              <a:sym typeface="Calibri"/>
            </a:endParaRPr>
          </a:p>
        </p:txBody>
      </p:sp>
      <p:sp>
        <p:nvSpPr>
          <p:cNvPr id="2" name="Rectangle 1">
            <a:extLst>
              <a:ext uri="{FF2B5EF4-FFF2-40B4-BE49-F238E27FC236}">
                <a16:creationId xmlns:a16="http://schemas.microsoft.com/office/drawing/2014/main" id="{8BEB75D2-0FF6-44DF-8267-D1DBC7D72398}"/>
              </a:ext>
            </a:extLst>
          </p:cNvPr>
          <p:cNvSpPr/>
          <p:nvPr/>
        </p:nvSpPr>
        <p:spPr>
          <a:xfrm rot="19999845">
            <a:off x="1214790" y="3533992"/>
            <a:ext cx="7981672" cy="1200329"/>
          </a:xfrm>
          <a:prstGeom prst="rect">
            <a:avLst/>
          </a:prstGeom>
          <a:noFill/>
        </p:spPr>
        <p:txBody>
          <a:bodyPr wrap="none" lIns="91440" tIns="45720" rIns="91440" bIns="45720">
            <a:spAutoFit/>
          </a:bodyPr>
          <a:lstStyle/>
          <a:p>
            <a:pPr algn="ctr"/>
            <a:r>
              <a:rPr lang="en-US" sz="72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But this is wrong!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2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2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2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31">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31">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31">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anim calcmode="lin" valueType="num">
                                      <p:cBhvr>
                                        <p:cTn id="35" dur="1000" fill="hold"/>
                                        <p:tgtEl>
                                          <p:spTgt spid="2"/>
                                        </p:tgtEl>
                                        <p:attrNameLst>
                                          <p:attrName>ppt_w</p:attrName>
                                        </p:attrNameLst>
                                      </p:cBhvr>
                                      <p:tavLst>
                                        <p:tav tm="0">
                                          <p:val>
                                            <p:fltVal val="0"/>
                                          </p:val>
                                        </p:tav>
                                        <p:tav tm="100000">
                                          <p:val>
                                            <p:strVal val="#ppt_w"/>
                                          </p:val>
                                        </p:tav>
                                      </p:tavLst>
                                    </p:anim>
                                    <p:anim calcmode="lin" valueType="num">
                                      <p:cBhvr>
                                        <p:cTn id="36" dur="1000" fill="hold"/>
                                        <p:tgtEl>
                                          <p:spTgt spid="2"/>
                                        </p:tgtEl>
                                        <p:attrNameLst>
                                          <p:attrName>ppt_h</p:attrName>
                                        </p:attrNameLst>
                                      </p:cBhvr>
                                      <p:tavLst>
                                        <p:tav tm="0">
                                          <p:val>
                                            <p:fltVal val="0"/>
                                          </p:val>
                                        </p:tav>
                                        <p:tav tm="100000">
                                          <p:val>
                                            <p:strVal val="#ppt_h"/>
                                          </p:val>
                                        </p:tav>
                                      </p:tavLst>
                                    </p:anim>
                                    <p:anim calcmode="lin" valueType="num">
                                      <p:cBhvr>
                                        <p:cTn id="37" dur="1000" fill="hold"/>
                                        <p:tgtEl>
                                          <p:spTgt spid="2"/>
                                        </p:tgtEl>
                                        <p:attrNameLst>
                                          <p:attrName>style.rotation</p:attrName>
                                        </p:attrNameLst>
                                      </p:cBhvr>
                                      <p:tavLst>
                                        <p:tav tm="0">
                                          <p:val>
                                            <p:fltVal val="90"/>
                                          </p:val>
                                        </p:tav>
                                        <p:tav tm="100000">
                                          <p:val>
                                            <p:fltVal val="0"/>
                                          </p:val>
                                        </p:tav>
                                      </p:tavLst>
                                    </p:anim>
                                    <p:animEffect transition="in" filter="fade">
                                      <p:cBhvr>
                                        <p:cTn id="38"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3" name="Title 2">
            <a:extLst>
              <a:ext uri="{FF2B5EF4-FFF2-40B4-BE49-F238E27FC236}">
                <a16:creationId xmlns:a16="http://schemas.microsoft.com/office/drawing/2014/main" id="{4B6FE15B-B669-4FF2-BDB6-01D3F1EB4A57}"/>
              </a:ext>
            </a:extLst>
          </p:cNvPr>
          <p:cNvSpPr>
            <a:spLocks noGrp="1"/>
          </p:cNvSpPr>
          <p:nvPr>
            <p:ph type="ctrTitle"/>
          </p:nvPr>
        </p:nvSpPr>
        <p:spPr>
          <a:xfrm>
            <a:off x="1188379" y="-25025"/>
            <a:ext cx="7766936" cy="969406"/>
          </a:xfrm>
        </p:spPr>
        <p:txBody>
          <a:bodyPr/>
          <a:lstStyle/>
          <a:p>
            <a:r>
              <a:rPr lang="en-GB" dirty="0"/>
              <a:t>Here’s N1L and </a:t>
            </a:r>
            <a:r>
              <a:rPr lang="en-GB" dirty="0">
                <a:highlight>
                  <a:srgbClr val="FFFF00"/>
                </a:highlight>
              </a:rPr>
              <a:t>N3L</a:t>
            </a:r>
          </a:p>
        </p:txBody>
      </p:sp>
      <p:pic>
        <p:nvPicPr>
          <p:cNvPr id="1026" name="Picture 2">
            <a:extLst>
              <a:ext uri="{FF2B5EF4-FFF2-40B4-BE49-F238E27FC236}">
                <a16:creationId xmlns:a16="http://schemas.microsoft.com/office/drawing/2014/main" id="{98C06C3A-8AAC-4D01-BDCA-C16BE4DF24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6425" y="2405840"/>
            <a:ext cx="6651625" cy="200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Arrow: Down 3">
            <a:extLst>
              <a:ext uri="{FF2B5EF4-FFF2-40B4-BE49-F238E27FC236}">
                <a16:creationId xmlns:a16="http://schemas.microsoft.com/office/drawing/2014/main" id="{8CBD19D9-38D0-499A-AC7B-DD371B6BC595}"/>
              </a:ext>
            </a:extLst>
          </p:cNvPr>
          <p:cNvSpPr/>
          <p:nvPr/>
        </p:nvSpPr>
        <p:spPr>
          <a:xfrm>
            <a:off x="2257275" y="4553981"/>
            <a:ext cx="1638300" cy="1167377"/>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t>Weight</a:t>
            </a:r>
          </a:p>
        </p:txBody>
      </p:sp>
      <p:sp>
        <p:nvSpPr>
          <p:cNvPr id="9" name="Arrow: Up 8">
            <a:extLst>
              <a:ext uri="{FF2B5EF4-FFF2-40B4-BE49-F238E27FC236}">
                <a16:creationId xmlns:a16="http://schemas.microsoft.com/office/drawing/2014/main" id="{EC5104D1-BB58-414F-A287-9F4C2E3664DB}"/>
              </a:ext>
            </a:extLst>
          </p:cNvPr>
          <p:cNvSpPr/>
          <p:nvPr/>
        </p:nvSpPr>
        <p:spPr>
          <a:xfrm>
            <a:off x="2362200" y="1507505"/>
            <a:ext cx="1638000" cy="11664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Rotor force</a:t>
            </a:r>
          </a:p>
        </p:txBody>
      </p:sp>
      <p:grpSp>
        <p:nvGrpSpPr>
          <p:cNvPr id="11" name="Group 10">
            <a:extLst>
              <a:ext uri="{FF2B5EF4-FFF2-40B4-BE49-F238E27FC236}">
                <a16:creationId xmlns:a16="http://schemas.microsoft.com/office/drawing/2014/main" id="{CE45F9D4-AEAE-41A8-891F-C6EE024DB74A}"/>
              </a:ext>
            </a:extLst>
          </p:cNvPr>
          <p:cNvGrpSpPr/>
          <p:nvPr/>
        </p:nvGrpSpPr>
        <p:grpSpPr>
          <a:xfrm>
            <a:off x="186490" y="804663"/>
            <a:ext cx="1638300" cy="2366329"/>
            <a:chOff x="186490" y="804663"/>
            <a:chExt cx="1638300" cy="2366329"/>
          </a:xfrm>
        </p:grpSpPr>
        <p:sp>
          <p:nvSpPr>
            <p:cNvPr id="15" name="Arrow: Down 14">
              <a:extLst>
                <a:ext uri="{FF2B5EF4-FFF2-40B4-BE49-F238E27FC236}">
                  <a16:creationId xmlns:a16="http://schemas.microsoft.com/office/drawing/2014/main" id="{5552D7D4-A1B4-4008-AD2E-14638957DA83}"/>
                </a:ext>
              </a:extLst>
            </p:cNvPr>
            <p:cNvSpPr/>
            <p:nvPr/>
          </p:nvSpPr>
          <p:spPr>
            <a:xfrm>
              <a:off x="186490" y="2003615"/>
              <a:ext cx="1638300" cy="1167377"/>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t>Weight</a:t>
              </a:r>
            </a:p>
          </p:txBody>
        </p:sp>
        <p:sp>
          <p:nvSpPr>
            <p:cNvPr id="16" name="Arrow: Up 15">
              <a:extLst>
                <a:ext uri="{FF2B5EF4-FFF2-40B4-BE49-F238E27FC236}">
                  <a16:creationId xmlns:a16="http://schemas.microsoft.com/office/drawing/2014/main" id="{0FAD81D8-7C09-4B4A-9227-ACBF551A13E3}"/>
                </a:ext>
              </a:extLst>
            </p:cNvPr>
            <p:cNvSpPr/>
            <p:nvPr/>
          </p:nvSpPr>
          <p:spPr>
            <a:xfrm>
              <a:off x="186790" y="804663"/>
              <a:ext cx="1638000" cy="11664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Rotor force</a:t>
              </a:r>
            </a:p>
          </p:txBody>
        </p:sp>
      </p:grpSp>
      <p:sp>
        <p:nvSpPr>
          <p:cNvPr id="13" name="TextBox 12">
            <a:extLst>
              <a:ext uri="{FF2B5EF4-FFF2-40B4-BE49-F238E27FC236}">
                <a16:creationId xmlns:a16="http://schemas.microsoft.com/office/drawing/2014/main" id="{20F78B58-6A90-4FE9-BF4C-55D622786950}"/>
              </a:ext>
            </a:extLst>
          </p:cNvPr>
          <p:cNvSpPr txBox="1"/>
          <p:nvPr/>
        </p:nvSpPr>
        <p:spPr>
          <a:xfrm>
            <a:off x="4191000" y="4724400"/>
            <a:ext cx="5537050" cy="1200329"/>
          </a:xfrm>
          <a:prstGeom prst="rect">
            <a:avLst/>
          </a:prstGeom>
          <a:noFill/>
        </p:spPr>
        <p:txBody>
          <a:bodyPr wrap="square" rtlCol="0">
            <a:spAutoFit/>
          </a:bodyPr>
          <a:lstStyle/>
          <a:p>
            <a:r>
              <a:rPr lang="en-GB" sz="2400" dirty="0">
                <a:highlight>
                  <a:srgbClr val="FFFF00"/>
                </a:highlight>
              </a:rPr>
              <a:t>Newton Pair</a:t>
            </a:r>
            <a:r>
              <a:rPr lang="en-GB" sz="2400" dirty="0"/>
              <a:t>: (2 forces on 2 objects)</a:t>
            </a:r>
          </a:p>
          <a:p>
            <a:r>
              <a:rPr lang="en-GB" sz="2400" dirty="0"/>
              <a:t>The </a:t>
            </a:r>
            <a:r>
              <a:rPr lang="en-GB" sz="2400" b="1" dirty="0"/>
              <a:t>Earth</a:t>
            </a:r>
            <a:r>
              <a:rPr lang="en-GB" sz="2400" dirty="0"/>
              <a:t> </a:t>
            </a:r>
            <a:r>
              <a:rPr lang="en-GB" sz="2400" dirty="0">
                <a:highlight>
                  <a:srgbClr val="FFFF00"/>
                </a:highlight>
              </a:rPr>
              <a:t>pulls down </a:t>
            </a:r>
            <a:r>
              <a:rPr lang="en-GB" sz="2400" dirty="0"/>
              <a:t>the </a:t>
            </a:r>
            <a:r>
              <a:rPr lang="en-GB" sz="2400" b="1" dirty="0"/>
              <a:t>helicopter</a:t>
            </a:r>
          </a:p>
          <a:p>
            <a:r>
              <a:rPr lang="en-GB" sz="2400" dirty="0"/>
              <a:t>The </a:t>
            </a:r>
            <a:r>
              <a:rPr lang="en-GB" sz="2400" b="1" dirty="0"/>
              <a:t>helicopter</a:t>
            </a:r>
            <a:r>
              <a:rPr lang="en-GB" sz="2400" dirty="0"/>
              <a:t> </a:t>
            </a:r>
            <a:r>
              <a:rPr lang="en-GB" sz="2400" dirty="0">
                <a:highlight>
                  <a:srgbClr val="FFFF00"/>
                </a:highlight>
              </a:rPr>
              <a:t>pulls up </a:t>
            </a:r>
            <a:r>
              <a:rPr lang="en-GB" sz="2400" dirty="0"/>
              <a:t>the </a:t>
            </a:r>
            <a:r>
              <a:rPr lang="en-GB" sz="2400" b="1" dirty="0"/>
              <a:t>Earth</a:t>
            </a:r>
          </a:p>
        </p:txBody>
      </p:sp>
      <p:sp>
        <p:nvSpPr>
          <p:cNvPr id="20" name="TextBox 19">
            <a:extLst>
              <a:ext uri="{FF2B5EF4-FFF2-40B4-BE49-F238E27FC236}">
                <a16:creationId xmlns:a16="http://schemas.microsoft.com/office/drawing/2014/main" id="{7A9F74B6-D477-42E5-BD17-3AFBA4C658E9}"/>
              </a:ext>
            </a:extLst>
          </p:cNvPr>
          <p:cNvSpPr txBox="1"/>
          <p:nvPr/>
        </p:nvSpPr>
        <p:spPr>
          <a:xfrm>
            <a:off x="4292750" y="1107636"/>
            <a:ext cx="5537050" cy="1569660"/>
          </a:xfrm>
          <a:prstGeom prst="rect">
            <a:avLst/>
          </a:prstGeom>
          <a:noFill/>
        </p:spPr>
        <p:txBody>
          <a:bodyPr wrap="square" rtlCol="0">
            <a:spAutoFit/>
          </a:bodyPr>
          <a:lstStyle/>
          <a:p>
            <a:r>
              <a:rPr lang="en-GB" sz="2400" dirty="0">
                <a:highlight>
                  <a:srgbClr val="FFFF00"/>
                </a:highlight>
              </a:rPr>
              <a:t>Newton Pair</a:t>
            </a:r>
            <a:r>
              <a:rPr lang="en-GB" sz="2400" dirty="0"/>
              <a:t>: (2 forces on 2 objects) The </a:t>
            </a:r>
            <a:r>
              <a:rPr lang="en-GB" sz="2400" b="1" dirty="0"/>
              <a:t>blade </a:t>
            </a:r>
            <a:r>
              <a:rPr lang="en-GB" sz="2400" dirty="0">
                <a:highlight>
                  <a:srgbClr val="FFFF00"/>
                </a:highlight>
              </a:rPr>
              <a:t>pulls down </a:t>
            </a:r>
            <a:r>
              <a:rPr lang="en-GB" sz="2400" dirty="0"/>
              <a:t>the </a:t>
            </a:r>
            <a:r>
              <a:rPr lang="en-GB" sz="2400" b="1" dirty="0"/>
              <a:t>air</a:t>
            </a:r>
          </a:p>
          <a:p>
            <a:r>
              <a:rPr lang="en-GB" sz="2400" dirty="0"/>
              <a:t>The </a:t>
            </a:r>
            <a:r>
              <a:rPr lang="en-GB" sz="2400" b="1" dirty="0"/>
              <a:t>air </a:t>
            </a:r>
            <a:r>
              <a:rPr lang="en-GB" sz="2400" dirty="0">
                <a:highlight>
                  <a:srgbClr val="FFFF00"/>
                </a:highlight>
              </a:rPr>
              <a:t>pulls up </a:t>
            </a:r>
            <a:r>
              <a:rPr lang="en-GB" sz="2400" dirty="0"/>
              <a:t>the </a:t>
            </a:r>
            <a:r>
              <a:rPr lang="en-GB" sz="2400" b="1" dirty="0"/>
              <a:t>blade</a:t>
            </a:r>
          </a:p>
          <a:p>
            <a:endParaRPr lang="en-GB" sz="2400" b="1" dirty="0"/>
          </a:p>
        </p:txBody>
      </p:sp>
      <p:sp>
        <p:nvSpPr>
          <p:cNvPr id="22" name="TextBox 21">
            <a:extLst>
              <a:ext uri="{FF2B5EF4-FFF2-40B4-BE49-F238E27FC236}">
                <a16:creationId xmlns:a16="http://schemas.microsoft.com/office/drawing/2014/main" id="{70915655-9370-4AC3-8259-A3E0EA7AAC7A}"/>
              </a:ext>
            </a:extLst>
          </p:cNvPr>
          <p:cNvSpPr txBox="1"/>
          <p:nvPr/>
        </p:nvSpPr>
        <p:spPr>
          <a:xfrm>
            <a:off x="3050309" y="3212767"/>
            <a:ext cx="6100618" cy="307777"/>
          </a:xfrm>
          <a:prstGeom prst="rect">
            <a:avLst/>
          </a:prstGeom>
          <a:noFill/>
        </p:spPr>
        <p:txBody>
          <a:bodyPr wrap="square">
            <a:spAutoFit/>
          </a:bodyPr>
          <a:lstStyle/>
          <a:p>
            <a:r>
              <a:rPr lang="en-GB" sz="1400" b="1" dirty="0"/>
              <a:t>air</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0">
                                            <p:txEl>
                                              <p:pRg st="0" end="0"/>
                                            </p:txEl>
                                          </p:spTgt>
                                        </p:tgtEl>
                                        <p:attrNameLst>
                                          <p:attrName>style.visibility</p:attrName>
                                        </p:attrNameLst>
                                      </p:cBhvr>
                                      <p:to>
                                        <p:strVal val="visible"/>
                                      </p:to>
                                    </p:set>
                                    <p:anim calcmode="lin" valueType="num">
                                      <p:cBhvr additive="base">
                                        <p:cTn id="1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0">
                                            <p:txEl>
                                              <p:pRg st="0" end="0"/>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20">
                                            <p:txEl>
                                              <p:pRg st="1" end="1"/>
                                            </p:txEl>
                                          </p:spTgt>
                                        </p:tgtEl>
                                        <p:attrNameLst>
                                          <p:attrName>style.visibility</p:attrName>
                                        </p:attrNameLst>
                                      </p:cBhvr>
                                      <p:to>
                                        <p:strVal val="visible"/>
                                      </p:to>
                                    </p:set>
                                    <p:anim calcmode="lin" valueType="num">
                                      <p:cBhvr additive="base">
                                        <p:cTn id="16" dur="500" fill="hold"/>
                                        <p:tgtEl>
                                          <p:spTgt spid="20">
                                            <p:txEl>
                                              <p:pRg st="1" end="1"/>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2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1"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additive="base">
                                        <p:cTn id="22" dur="500" fill="hold"/>
                                        <p:tgtEl>
                                          <p:spTgt spid="13"/>
                                        </p:tgtEl>
                                        <p:attrNameLst>
                                          <p:attrName>ppt_x</p:attrName>
                                        </p:attrNameLst>
                                      </p:cBhvr>
                                      <p:tavLst>
                                        <p:tav tm="0">
                                          <p:val>
                                            <p:strVal val="#ppt_x"/>
                                          </p:val>
                                        </p:tav>
                                        <p:tav tm="100000">
                                          <p:val>
                                            <p:strVal val="#ppt_x"/>
                                          </p:val>
                                        </p:tav>
                                      </p:tavLst>
                                    </p:anim>
                                    <p:anim calcmode="lin" valueType="num">
                                      <p:cBhvr additive="base">
                                        <p:cTn id="23"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43450-C19B-4B65-9BB9-CA83A718CD27}"/>
              </a:ext>
            </a:extLst>
          </p:cNvPr>
          <p:cNvSpPr>
            <a:spLocks noGrp="1"/>
          </p:cNvSpPr>
          <p:nvPr>
            <p:ph type="title"/>
          </p:nvPr>
        </p:nvSpPr>
        <p:spPr>
          <a:xfrm>
            <a:off x="0" y="-45715"/>
            <a:ext cx="11950280" cy="1320800"/>
          </a:xfrm>
        </p:spPr>
        <p:txBody>
          <a:bodyPr>
            <a:normAutofit fontScale="90000"/>
          </a:bodyPr>
          <a:lstStyle/>
          <a:p>
            <a:r>
              <a:rPr lang="en-GB" dirty="0">
                <a:solidFill>
                  <a:srgbClr val="FF0000"/>
                </a:solidFill>
              </a:rPr>
              <a:t>Now your turn: Remember balanced forces happens at constant height and constant velocity only! Newton Pairs all the time!</a:t>
            </a:r>
          </a:p>
        </p:txBody>
      </p:sp>
      <p:pic>
        <p:nvPicPr>
          <p:cNvPr id="2052" name="Picture 4" descr="Computer drawing of an airliner showing vectors for lift, thrust, drag and weight.">
            <a:extLst>
              <a:ext uri="{FF2B5EF4-FFF2-40B4-BE49-F238E27FC236}">
                <a16:creationId xmlns:a16="http://schemas.microsoft.com/office/drawing/2014/main" id="{9A2F4512-5AFB-4F2D-9624-5D68F5C358C7}"/>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6373"/>
          <a:stretch/>
        </p:blipFill>
        <p:spPr bwMode="auto">
          <a:xfrm>
            <a:off x="0" y="1550018"/>
            <a:ext cx="6502399" cy="520874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1FF5D7D-48F5-4B7E-88D9-5CC908A54A04}"/>
              </a:ext>
            </a:extLst>
          </p:cNvPr>
          <p:cNvSpPr txBox="1"/>
          <p:nvPr/>
        </p:nvSpPr>
        <p:spPr>
          <a:xfrm>
            <a:off x="6910808" y="1076916"/>
            <a:ext cx="5537050" cy="1200329"/>
          </a:xfrm>
          <a:prstGeom prst="rect">
            <a:avLst/>
          </a:prstGeom>
          <a:noFill/>
        </p:spPr>
        <p:txBody>
          <a:bodyPr wrap="square" rtlCol="0">
            <a:spAutoFit/>
          </a:bodyPr>
          <a:lstStyle/>
          <a:p>
            <a:r>
              <a:rPr lang="en-GB" sz="2400" dirty="0">
                <a:highlight>
                  <a:srgbClr val="FFFF00"/>
                </a:highlight>
              </a:rPr>
              <a:t>Newton Pair</a:t>
            </a:r>
            <a:r>
              <a:rPr lang="en-GB" sz="2400" dirty="0"/>
              <a:t>: (weight)</a:t>
            </a:r>
          </a:p>
          <a:p>
            <a:r>
              <a:rPr lang="en-GB" sz="2400" dirty="0"/>
              <a:t>The </a:t>
            </a:r>
            <a:r>
              <a:rPr lang="en-GB" sz="2400" b="1" dirty="0"/>
              <a:t>Earth</a:t>
            </a:r>
            <a:r>
              <a:rPr lang="en-GB" sz="2400" dirty="0"/>
              <a:t> </a:t>
            </a:r>
            <a:r>
              <a:rPr lang="en-GB" sz="2400" dirty="0">
                <a:highlight>
                  <a:srgbClr val="FFFF00"/>
                </a:highlight>
              </a:rPr>
              <a:t>pulls down </a:t>
            </a:r>
            <a:r>
              <a:rPr lang="en-GB" sz="2400" dirty="0"/>
              <a:t>the </a:t>
            </a:r>
            <a:r>
              <a:rPr lang="en-GB" sz="2400" b="1" dirty="0"/>
              <a:t>plane</a:t>
            </a:r>
          </a:p>
          <a:p>
            <a:r>
              <a:rPr lang="en-GB" sz="2400" dirty="0"/>
              <a:t>The </a:t>
            </a:r>
            <a:r>
              <a:rPr lang="en-GB" sz="2400" b="1" dirty="0"/>
              <a:t>plane </a:t>
            </a:r>
            <a:r>
              <a:rPr lang="en-GB" sz="2400" dirty="0">
                <a:highlight>
                  <a:srgbClr val="FFFF00"/>
                </a:highlight>
              </a:rPr>
              <a:t>pulls up </a:t>
            </a:r>
            <a:r>
              <a:rPr lang="en-GB" sz="2400" dirty="0"/>
              <a:t>the </a:t>
            </a:r>
            <a:r>
              <a:rPr lang="en-GB" sz="2400" b="1" dirty="0"/>
              <a:t>Earth</a:t>
            </a:r>
          </a:p>
        </p:txBody>
      </p:sp>
      <p:sp>
        <p:nvSpPr>
          <p:cNvPr id="7" name="TextBox 6">
            <a:extLst>
              <a:ext uri="{FF2B5EF4-FFF2-40B4-BE49-F238E27FC236}">
                <a16:creationId xmlns:a16="http://schemas.microsoft.com/office/drawing/2014/main" id="{BB9800CE-1421-4190-BD23-B60D32D90222}"/>
              </a:ext>
            </a:extLst>
          </p:cNvPr>
          <p:cNvSpPr txBox="1"/>
          <p:nvPr/>
        </p:nvSpPr>
        <p:spPr>
          <a:xfrm>
            <a:off x="6502399" y="2410308"/>
            <a:ext cx="5537050" cy="1200329"/>
          </a:xfrm>
          <a:prstGeom prst="rect">
            <a:avLst/>
          </a:prstGeom>
          <a:noFill/>
        </p:spPr>
        <p:txBody>
          <a:bodyPr wrap="square" rtlCol="0">
            <a:spAutoFit/>
          </a:bodyPr>
          <a:lstStyle/>
          <a:p>
            <a:r>
              <a:rPr lang="en-GB" sz="2400" dirty="0">
                <a:highlight>
                  <a:srgbClr val="00FF00"/>
                </a:highlight>
              </a:rPr>
              <a:t>Newton Pair</a:t>
            </a:r>
            <a:r>
              <a:rPr lang="en-GB" sz="2400" dirty="0"/>
              <a:t>: (drag)</a:t>
            </a:r>
          </a:p>
          <a:p>
            <a:r>
              <a:rPr lang="en-GB" sz="2400" dirty="0"/>
              <a:t>The </a:t>
            </a:r>
            <a:r>
              <a:rPr lang="en-GB" sz="2400" b="1" dirty="0"/>
              <a:t>air</a:t>
            </a:r>
            <a:r>
              <a:rPr lang="en-GB" sz="2400" dirty="0"/>
              <a:t> </a:t>
            </a:r>
            <a:r>
              <a:rPr lang="en-GB" sz="2400" dirty="0">
                <a:highlight>
                  <a:srgbClr val="00FF00"/>
                </a:highlight>
              </a:rPr>
              <a:t>pushes back </a:t>
            </a:r>
            <a:r>
              <a:rPr lang="en-GB" sz="2400" dirty="0"/>
              <a:t>the </a:t>
            </a:r>
            <a:r>
              <a:rPr lang="en-GB" sz="2400" b="1" dirty="0"/>
              <a:t>plane</a:t>
            </a:r>
          </a:p>
          <a:p>
            <a:r>
              <a:rPr lang="en-GB" sz="2400" dirty="0"/>
              <a:t>The </a:t>
            </a:r>
            <a:r>
              <a:rPr lang="en-GB" sz="2400" b="1" dirty="0"/>
              <a:t>plane</a:t>
            </a:r>
            <a:r>
              <a:rPr lang="en-GB" sz="2400" dirty="0"/>
              <a:t> </a:t>
            </a:r>
            <a:r>
              <a:rPr lang="en-GB" sz="2400" dirty="0">
                <a:highlight>
                  <a:srgbClr val="00FF00"/>
                </a:highlight>
              </a:rPr>
              <a:t>pushes forward </a:t>
            </a:r>
            <a:r>
              <a:rPr lang="en-GB" sz="2400" dirty="0"/>
              <a:t>the </a:t>
            </a:r>
            <a:r>
              <a:rPr lang="en-GB" sz="2400" b="1" dirty="0"/>
              <a:t>air</a:t>
            </a:r>
          </a:p>
        </p:txBody>
      </p:sp>
      <p:sp>
        <p:nvSpPr>
          <p:cNvPr id="8" name="TextBox 7">
            <a:extLst>
              <a:ext uri="{FF2B5EF4-FFF2-40B4-BE49-F238E27FC236}">
                <a16:creationId xmlns:a16="http://schemas.microsoft.com/office/drawing/2014/main" id="{FD18E14F-72D1-46DA-8740-9C6DBD77612A}"/>
              </a:ext>
            </a:extLst>
          </p:cNvPr>
          <p:cNvSpPr txBox="1"/>
          <p:nvPr/>
        </p:nvSpPr>
        <p:spPr>
          <a:xfrm>
            <a:off x="5812586" y="4996254"/>
            <a:ext cx="6502399" cy="1569660"/>
          </a:xfrm>
          <a:prstGeom prst="rect">
            <a:avLst/>
          </a:prstGeom>
          <a:noFill/>
        </p:spPr>
        <p:txBody>
          <a:bodyPr wrap="square" rtlCol="0">
            <a:spAutoFit/>
          </a:bodyPr>
          <a:lstStyle/>
          <a:p>
            <a:r>
              <a:rPr lang="en-GB" sz="2400" dirty="0">
                <a:highlight>
                  <a:srgbClr val="00FF00"/>
                </a:highlight>
              </a:rPr>
              <a:t>Newton Pair</a:t>
            </a:r>
            <a:r>
              <a:rPr lang="en-GB" sz="2400" dirty="0"/>
              <a:t>: (Thrust)</a:t>
            </a:r>
          </a:p>
          <a:p>
            <a:r>
              <a:rPr lang="en-GB" sz="2400" dirty="0"/>
              <a:t>The </a:t>
            </a:r>
            <a:r>
              <a:rPr lang="en-GB" sz="2400" b="1" dirty="0"/>
              <a:t>engine</a:t>
            </a:r>
            <a:r>
              <a:rPr lang="en-GB" sz="2400" dirty="0"/>
              <a:t> </a:t>
            </a:r>
            <a:r>
              <a:rPr lang="en-GB" sz="2400" dirty="0">
                <a:highlight>
                  <a:srgbClr val="00FF00"/>
                </a:highlight>
              </a:rPr>
              <a:t>pushes back </a:t>
            </a:r>
            <a:r>
              <a:rPr lang="en-GB" sz="2400" dirty="0"/>
              <a:t>the </a:t>
            </a:r>
            <a:r>
              <a:rPr lang="en-GB" sz="2400" b="1" dirty="0"/>
              <a:t>exhaust gases</a:t>
            </a:r>
            <a:r>
              <a:rPr lang="en-GB" sz="2400" dirty="0"/>
              <a:t> </a:t>
            </a:r>
            <a:endParaRPr lang="en-GB" sz="2400" b="1" dirty="0"/>
          </a:p>
          <a:p>
            <a:r>
              <a:rPr lang="en-GB" sz="2400" dirty="0"/>
              <a:t>The </a:t>
            </a:r>
            <a:r>
              <a:rPr lang="en-GB" sz="2400" b="1" dirty="0"/>
              <a:t>exhaust gases</a:t>
            </a:r>
            <a:r>
              <a:rPr lang="en-GB" sz="2400" dirty="0"/>
              <a:t> </a:t>
            </a:r>
            <a:r>
              <a:rPr lang="en-GB" sz="2400" dirty="0">
                <a:highlight>
                  <a:srgbClr val="00FF00"/>
                </a:highlight>
              </a:rPr>
              <a:t>pushes forward </a:t>
            </a:r>
            <a:r>
              <a:rPr lang="en-GB" sz="2400" dirty="0"/>
              <a:t>the </a:t>
            </a:r>
            <a:r>
              <a:rPr lang="en-GB" sz="2400" b="1" dirty="0"/>
              <a:t>engine</a:t>
            </a:r>
          </a:p>
        </p:txBody>
      </p:sp>
      <p:sp>
        <p:nvSpPr>
          <p:cNvPr id="11" name="TextBox 10">
            <a:extLst>
              <a:ext uri="{FF2B5EF4-FFF2-40B4-BE49-F238E27FC236}">
                <a16:creationId xmlns:a16="http://schemas.microsoft.com/office/drawing/2014/main" id="{46FCA1F7-1DEF-4282-B255-9D7044450C3B}"/>
              </a:ext>
            </a:extLst>
          </p:cNvPr>
          <p:cNvSpPr txBox="1"/>
          <p:nvPr/>
        </p:nvSpPr>
        <p:spPr>
          <a:xfrm>
            <a:off x="6910808" y="3662862"/>
            <a:ext cx="5537050" cy="1200329"/>
          </a:xfrm>
          <a:prstGeom prst="rect">
            <a:avLst/>
          </a:prstGeom>
          <a:noFill/>
        </p:spPr>
        <p:txBody>
          <a:bodyPr wrap="square" rtlCol="0">
            <a:spAutoFit/>
          </a:bodyPr>
          <a:lstStyle/>
          <a:p>
            <a:r>
              <a:rPr lang="en-GB" sz="2400" dirty="0">
                <a:highlight>
                  <a:srgbClr val="FFFF00"/>
                </a:highlight>
              </a:rPr>
              <a:t>Newton Pair</a:t>
            </a:r>
            <a:r>
              <a:rPr lang="en-GB" sz="2400" dirty="0"/>
              <a:t>: (Lift)</a:t>
            </a:r>
          </a:p>
          <a:p>
            <a:r>
              <a:rPr lang="en-GB" sz="2400" dirty="0"/>
              <a:t>The </a:t>
            </a:r>
            <a:r>
              <a:rPr lang="en-GB" sz="2400" b="1" dirty="0"/>
              <a:t>wing</a:t>
            </a:r>
            <a:r>
              <a:rPr lang="en-GB" sz="2400" dirty="0"/>
              <a:t> </a:t>
            </a:r>
            <a:r>
              <a:rPr lang="en-GB" sz="2400" dirty="0">
                <a:highlight>
                  <a:srgbClr val="FFFF00"/>
                </a:highlight>
              </a:rPr>
              <a:t>pushes down </a:t>
            </a:r>
            <a:r>
              <a:rPr lang="en-GB" sz="2400" dirty="0"/>
              <a:t>on the </a:t>
            </a:r>
            <a:r>
              <a:rPr lang="en-GB" sz="2400" b="1" dirty="0"/>
              <a:t>air</a:t>
            </a:r>
          </a:p>
          <a:p>
            <a:r>
              <a:rPr lang="en-GB" sz="2400" dirty="0"/>
              <a:t>The </a:t>
            </a:r>
            <a:r>
              <a:rPr lang="en-GB" sz="2400" b="1" dirty="0"/>
              <a:t>air </a:t>
            </a:r>
            <a:r>
              <a:rPr lang="en-GB" sz="2400" dirty="0">
                <a:highlight>
                  <a:srgbClr val="FFFF00"/>
                </a:highlight>
              </a:rPr>
              <a:t>pushes up </a:t>
            </a:r>
            <a:r>
              <a:rPr lang="en-GB" sz="2400" dirty="0"/>
              <a:t>on the </a:t>
            </a:r>
            <a:r>
              <a:rPr lang="en-GB" sz="2400" b="1" dirty="0"/>
              <a:t>wing</a:t>
            </a:r>
          </a:p>
        </p:txBody>
      </p:sp>
    </p:spTree>
    <p:extLst>
      <p:ext uri="{BB962C8B-B14F-4D97-AF65-F5344CB8AC3E}">
        <p14:creationId xmlns:p14="http://schemas.microsoft.com/office/powerpoint/2010/main" val="1972043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heel(1)">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heel(1)">
                                      <p:cBhvr>
                                        <p:cTn id="17" dur="20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heel(1)">
                                      <p:cBhvr>
                                        <p:cTn id="2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11"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6CDE7-1B7A-4B05-8558-0054544862B7}"/>
              </a:ext>
            </a:extLst>
          </p:cNvPr>
          <p:cNvSpPr>
            <a:spLocks noGrp="1"/>
          </p:cNvSpPr>
          <p:nvPr>
            <p:ph type="title"/>
          </p:nvPr>
        </p:nvSpPr>
        <p:spPr>
          <a:xfrm>
            <a:off x="677333" y="609600"/>
            <a:ext cx="10965317" cy="1320800"/>
          </a:xfrm>
        </p:spPr>
        <p:txBody>
          <a:bodyPr>
            <a:normAutofit/>
          </a:bodyPr>
          <a:lstStyle/>
          <a:p>
            <a:r>
              <a:rPr lang="en-GB" dirty="0">
                <a:solidFill>
                  <a:schemeClr val="accent2">
                    <a:lumMod val="50000"/>
                  </a:schemeClr>
                </a:solidFill>
              </a:rPr>
              <a:t>Now you try all alone. A motorbike is travelling at constant velocity along a long straight road</a:t>
            </a:r>
          </a:p>
        </p:txBody>
      </p:sp>
      <p:sp>
        <p:nvSpPr>
          <p:cNvPr id="3" name="Content Placeholder 2">
            <a:extLst>
              <a:ext uri="{FF2B5EF4-FFF2-40B4-BE49-F238E27FC236}">
                <a16:creationId xmlns:a16="http://schemas.microsoft.com/office/drawing/2014/main" id="{9730C664-C205-420D-B7C9-B3CC65185343}"/>
              </a:ext>
            </a:extLst>
          </p:cNvPr>
          <p:cNvSpPr>
            <a:spLocks noGrp="1"/>
          </p:cNvSpPr>
          <p:nvPr>
            <p:ph idx="1"/>
          </p:nvPr>
        </p:nvSpPr>
        <p:spPr>
          <a:xfrm>
            <a:off x="3595332" y="4552915"/>
            <a:ext cx="8596668" cy="3880773"/>
          </a:xfrm>
        </p:spPr>
        <p:txBody>
          <a:bodyPr/>
          <a:lstStyle/>
          <a:p>
            <a:endParaRPr lang="en-GB" dirty="0"/>
          </a:p>
        </p:txBody>
      </p:sp>
      <p:pic>
        <p:nvPicPr>
          <p:cNvPr id="4098" name="Picture 2">
            <a:extLst>
              <a:ext uri="{FF2B5EF4-FFF2-40B4-BE49-F238E27FC236}">
                <a16:creationId xmlns:a16="http://schemas.microsoft.com/office/drawing/2014/main" id="{F05EA7DA-1636-43EB-9299-758805609F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9586" y="2395501"/>
            <a:ext cx="5186362" cy="310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89414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wipe(left)">
                                      <p:cBhvr>
                                        <p:cTn id="7"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pic>
        <p:nvPicPr>
          <p:cNvPr id="1026" name="Picture 2" descr="Great Barton: Investigation launched after two killed in head-on crash |  East Anglian Daily Times">
            <a:extLst>
              <a:ext uri="{FF2B5EF4-FFF2-40B4-BE49-F238E27FC236}">
                <a16:creationId xmlns:a16="http://schemas.microsoft.com/office/drawing/2014/main" id="{4107C868-BC38-4D01-A91E-FC426B2A412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672" r="39078"/>
          <a:stretch/>
        </p:blipFill>
        <p:spPr bwMode="auto">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80BEDC3D-B1E2-4F91-A9A6-299F41EED945}"/>
              </a:ext>
            </a:extLst>
          </p:cNvPr>
          <p:cNvSpPr>
            <a:spLocks noGrp="1"/>
          </p:cNvSpPr>
          <p:nvPr>
            <p:ph type="ctrTitle"/>
          </p:nvPr>
        </p:nvSpPr>
        <p:spPr>
          <a:xfrm>
            <a:off x="5380563" y="839332"/>
            <a:ext cx="3887839" cy="2372168"/>
          </a:xfrm>
        </p:spPr>
        <p:txBody>
          <a:bodyPr>
            <a:normAutofit/>
          </a:bodyPr>
          <a:lstStyle/>
          <a:p>
            <a:r>
              <a:rPr lang="en-US" dirty="0"/>
              <a:t>Diagnostic assessment</a:t>
            </a:r>
            <a:endParaRPr lang="en-GB" dirty="0"/>
          </a:p>
        </p:txBody>
      </p:sp>
      <p:sp>
        <p:nvSpPr>
          <p:cNvPr id="4" name="Subtitle 3">
            <a:extLst>
              <a:ext uri="{FF2B5EF4-FFF2-40B4-BE49-F238E27FC236}">
                <a16:creationId xmlns:a16="http://schemas.microsoft.com/office/drawing/2014/main" id="{9A0E053A-94A7-45C1-B15F-2209235C22D8}"/>
              </a:ext>
            </a:extLst>
          </p:cNvPr>
          <p:cNvSpPr>
            <a:spLocks noGrp="1"/>
          </p:cNvSpPr>
          <p:nvPr>
            <p:ph type="subTitle" idx="1"/>
          </p:nvPr>
        </p:nvSpPr>
        <p:spPr>
          <a:xfrm>
            <a:off x="5050953" y="3922135"/>
            <a:ext cx="5201411" cy="2450956"/>
          </a:xfrm>
        </p:spPr>
        <p:txBody>
          <a:bodyPr>
            <a:normAutofit fontScale="85000" lnSpcReduction="20000"/>
          </a:bodyPr>
          <a:lstStyle/>
          <a:p>
            <a:pPr algn="l">
              <a:lnSpc>
                <a:spcPct val="120000"/>
              </a:lnSpc>
              <a:spcBef>
                <a:spcPts val="0"/>
              </a:spcBef>
              <a:spcAft>
                <a:spcPts val="600"/>
              </a:spcAft>
            </a:pPr>
            <a:r>
              <a:rPr lang="en-GB" sz="2800" b="1" dirty="0"/>
              <a:t>A large lorry collides head-on with a small car. Compare the force on the lorry from the car, with the force on the car from the lorry during the collision. Which force, if either, is larger?</a:t>
            </a:r>
            <a:endParaRPr lang="en-GB" sz="1400" b="1" dirty="0"/>
          </a:p>
        </p:txBody>
      </p:sp>
    </p:spTree>
    <p:extLst>
      <p:ext uri="{BB962C8B-B14F-4D97-AF65-F5344CB8AC3E}">
        <p14:creationId xmlns:p14="http://schemas.microsoft.com/office/powerpoint/2010/main" val="20578241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pic>
        <p:nvPicPr>
          <p:cNvPr id="310" name="Google Shape;310;p9"/>
          <p:cNvPicPr preferRelativeResize="0"/>
          <p:nvPr/>
        </p:nvPicPr>
        <p:blipFill rotWithShape="1">
          <a:blip r:embed="rId3"/>
          <a:stretch/>
        </p:blipFill>
        <p:spPr>
          <a:xfrm>
            <a:off x="8295679" y="6328926"/>
            <a:ext cx="3765692" cy="395397"/>
          </a:xfrm>
          <a:prstGeom prst="rect">
            <a:avLst/>
          </a:prstGeom>
          <a:noFill/>
        </p:spPr>
      </p:pic>
      <p:pic>
        <p:nvPicPr>
          <p:cNvPr id="312" name="Google Shape;312;p9"/>
          <p:cNvPicPr preferRelativeResize="0"/>
          <p:nvPr/>
        </p:nvPicPr>
        <p:blipFill rotWithShape="1">
          <a:blip r:embed="rId4"/>
          <a:srcRect l="5128" t="19870" r="28399" b="17719"/>
          <a:stretch/>
        </p:blipFill>
        <p:spPr>
          <a:xfrm>
            <a:off x="7447816" y="1669160"/>
            <a:ext cx="4613555" cy="3519679"/>
          </a:xfrm>
          <a:prstGeom prst="rect">
            <a:avLst/>
          </a:prstGeom>
          <a:noFill/>
        </p:spPr>
      </p:pic>
      <p:sp>
        <p:nvSpPr>
          <p:cNvPr id="311" name="Google Shape;311;p9"/>
          <p:cNvSpPr txBox="1"/>
          <p:nvPr/>
        </p:nvSpPr>
        <p:spPr>
          <a:xfrm>
            <a:off x="375178" y="749962"/>
            <a:ext cx="7480142" cy="5170606"/>
          </a:xfrm>
          <a:prstGeom prst="rect">
            <a:avLst/>
          </a:prstGeom>
          <a:noFill/>
          <a:ln>
            <a:noFill/>
          </a:ln>
        </p:spPr>
        <p:txBody>
          <a:bodyPr spcFirstLastPara="1" wrap="square" lIns="91425" tIns="45700" rIns="91425" bIns="45700" anchor="t" anchorCtr="0">
            <a:spAutoFit/>
          </a:bodyPr>
          <a:lstStyle/>
          <a:p>
            <a:pPr marL="457155" marR="0" lvl="0" indent="-457155" algn="l" rtl="0">
              <a:spcBef>
                <a:spcPts val="0"/>
              </a:spcBef>
              <a:spcAft>
                <a:spcPts val="600"/>
              </a:spcAft>
              <a:buClr>
                <a:schemeClr val="dk1"/>
              </a:buClr>
              <a:buSzPts val="3200"/>
              <a:buFont typeface="Arial"/>
              <a:buChar char="•"/>
            </a:pPr>
            <a:r>
              <a:rPr lang="en-GB" sz="3200" dirty="0">
                <a:solidFill>
                  <a:schemeClr val="dk1"/>
                </a:solidFill>
                <a:latin typeface="Calibri"/>
                <a:ea typeface="Calibri"/>
                <a:cs typeface="Calibri"/>
                <a:sym typeface="Calibri"/>
              </a:rPr>
              <a:t>Student A has a mass of 95 kg and student B has a mass of 77 kg. They sit in identical office chairs facing each other. Student A places his feet on the knees of student B. Student A then suddenly pushes outwards with his feet, causing both chairs to move. What can you say about the amount of force each student exerts on the other during the push?</a:t>
            </a:r>
            <a:endParaRPr lang="en-GB" dirty="0"/>
          </a:p>
          <a:p>
            <a:pPr marL="0" marR="0" lvl="0" indent="0" algn="l" rtl="0">
              <a:spcBef>
                <a:spcPts val="0"/>
              </a:spcBef>
              <a:spcAft>
                <a:spcPts val="600"/>
              </a:spcAft>
              <a:buNone/>
            </a:pPr>
            <a:endParaRPr lang="en-GB" sz="3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444736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300" name="Google Shape;300;p8"/>
          <p:cNvSpPr txBox="1">
            <a:spLocks noGrp="1"/>
          </p:cNvSpPr>
          <p:nvPr>
            <p:ph type="subTitle" idx="1"/>
          </p:nvPr>
        </p:nvSpPr>
        <p:spPr>
          <a:xfrm>
            <a:off x="212670" y="887641"/>
            <a:ext cx="11517512" cy="75844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3200"/>
              <a:buNone/>
            </a:pPr>
            <a:r>
              <a:rPr lang="en-GB" sz="2800" dirty="0">
                <a:solidFill>
                  <a:schemeClr val="tx1"/>
                </a:solidFill>
              </a:rPr>
              <a:t>A large lorry breaks down and is pushed back into town by a small car, as shown.</a:t>
            </a:r>
          </a:p>
          <a:p>
            <a:pPr marL="0" lvl="0" indent="0" algn="l" rtl="0">
              <a:lnSpc>
                <a:spcPct val="90000"/>
              </a:lnSpc>
              <a:spcBef>
                <a:spcPts val="0"/>
              </a:spcBef>
              <a:spcAft>
                <a:spcPts val="0"/>
              </a:spcAft>
              <a:buClr>
                <a:schemeClr val="dk1"/>
              </a:buClr>
              <a:buSzPts val="3200"/>
              <a:buNone/>
            </a:pPr>
            <a:endParaRPr lang="en-GB" sz="2800" dirty="0"/>
          </a:p>
          <a:p>
            <a:pPr marL="0" lvl="0" indent="0" algn="l" rtl="0">
              <a:lnSpc>
                <a:spcPct val="90000"/>
              </a:lnSpc>
              <a:spcBef>
                <a:spcPts val="0"/>
              </a:spcBef>
              <a:spcAft>
                <a:spcPts val="0"/>
              </a:spcAft>
              <a:buClr>
                <a:schemeClr val="dk1"/>
              </a:buClr>
              <a:buSzPts val="3200"/>
              <a:buNone/>
            </a:pPr>
            <a:endParaRPr lang="en-GB" sz="2800" dirty="0"/>
          </a:p>
          <a:p>
            <a:pPr marL="0" lvl="0" indent="0" algn="l" rtl="0">
              <a:lnSpc>
                <a:spcPct val="90000"/>
              </a:lnSpc>
              <a:spcBef>
                <a:spcPts val="0"/>
              </a:spcBef>
              <a:spcAft>
                <a:spcPts val="0"/>
              </a:spcAft>
              <a:buClr>
                <a:schemeClr val="dk1"/>
              </a:buClr>
              <a:buSzPts val="3200"/>
              <a:buNone/>
            </a:pPr>
            <a:endParaRPr lang="en-GB" sz="2800" dirty="0"/>
          </a:p>
          <a:p>
            <a:pPr marL="0" lvl="0" indent="0" algn="l" rtl="0">
              <a:lnSpc>
                <a:spcPct val="90000"/>
              </a:lnSpc>
              <a:spcBef>
                <a:spcPts val="0"/>
              </a:spcBef>
              <a:spcAft>
                <a:spcPts val="0"/>
              </a:spcAft>
              <a:buClr>
                <a:schemeClr val="dk1"/>
              </a:buClr>
              <a:buSzPts val="3200"/>
              <a:buNone/>
            </a:pPr>
            <a:endParaRPr lang="en-GB" sz="2800" dirty="0"/>
          </a:p>
          <a:p>
            <a:pPr marL="0" lvl="0" indent="0" algn="l" rtl="0">
              <a:lnSpc>
                <a:spcPct val="90000"/>
              </a:lnSpc>
              <a:spcBef>
                <a:spcPts val="0"/>
              </a:spcBef>
              <a:spcAft>
                <a:spcPts val="0"/>
              </a:spcAft>
              <a:buClr>
                <a:schemeClr val="dk1"/>
              </a:buClr>
              <a:buSzPts val="3200"/>
              <a:buNone/>
            </a:pPr>
            <a:endParaRPr lang="en-GB" sz="2800" dirty="0"/>
          </a:p>
          <a:p>
            <a:pPr lvl="0" algn="l">
              <a:lnSpc>
                <a:spcPct val="90000"/>
              </a:lnSpc>
              <a:spcBef>
                <a:spcPts val="0"/>
              </a:spcBef>
              <a:buClr>
                <a:schemeClr val="dk1"/>
              </a:buClr>
              <a:buSzPts val="3200"/>
            </a:pPr>
            <a:r>
              <a:rPr lang="en-GB" sz="2800" dirty="0">
                <a:solidFill>
                  <a:schemeClr val="tx1"/>
                </a:solidFill>
              </a:rPr>
              <a:t>Whilst the car, pushing the lorry, is speeding up, how does the force that the car exerts on the lorry compare with the force that the lorry exerts on the car?</a:t>
            </a:r>
          </a:p>
          <a:p>
            <a:pPr marL="0" lvl="0" indent="0" algn="l" rtl="0">
              <a:lnSpc>
                <a:spcPct val="90000"/>
              </a:lnSpc>
              <a:spcBef>
                <a:spcPts val="0"/>
              </a:spcBef>
              <a:spcAft>
                <a:spcPts val="0"/>
              </a:spcAft>
              <a:buClr>
                <a:schemeClr val="dk1"/>
              </a:buClr>
              <a:buSzPts val="3200"/>
              <a:buNone/>
            </a:pPr>
            <a:endParaRPr lang="en-GB" sz="2800" dirty="0">
              <a:solidFill>
                <a:schemeClr val="tx1"/>
              </a:solidFill>
            </a:endParaRPr>
          </a:p>
          <a:p>
            <a:pPr marL="0" lvl="0" indent="0" algn="l" rtl="0">
              <a:lnSpc>
                <a:spcPct val="90000"/>
              </a:lnSpc>
              <a:spcBef>
                <a:spcPts val="0"/>
              </a:spcBef>
              <a:spcAft>
                <a:spcPts val="0"/>
              </a:spcAft>
              <a:buClr>
                <a:schemeClr val="dk1"/>
              </a:buClr>
              <a:buSzPts val="3200"/>
              <a:buNone/>
            </a:pPr>
            <a:r>
              <a:rPr lang="en-GB" sz="2800" dirty="0">
                <a:solidFill>
                  <a:schemeClr val="tx1"/>
                </a:solidFill>
              </a:rPr>
              <a:t>After the car reaches the constant speed, at which the driver wished to push the lorry, how does the force that the car exerts on the lorry compare with the force that the lorry exerts on the car?</a:t>
            </a:r>
            <a:endParaRPr sz="2800" dirty="0">
              <a:solidFill>
                <a:schemeClr val="tx1"/>
              </a:solidFill>
            </a:endParaRPr>
          </a:p>
        </p:txBody>
      </p:sp>
      <p:pic>
        <p:nvPicPr>
          <p:cNvPr id="301" name="Google Shape;301;p8"/>
          <p:cNvPicPr preferRelativeResize="0"/>
          <p:nvPr/>
        </p:nvPicPr>
        <p:blipFill rotWithShape="1">
          <a:blip r:embed="rId3">
            <a:alphaModFix/>
          </a:blip>
          <a:srcRect/>
          <a:stretch/>
        </p:blipFill>
        <p:spPr>
          <a:xfrm>
            <a:off x="8955315" y="6534005"/>
            <a:ext cx="3106056" cy="323995"/>
          </a:xfrm>
          <a:prstGeom prst="rect">
            <a:avLst/>
          </a:prstGeom>
          <a:noFill/>
          <a:ln>
            <a:noFill/>
          </a:ln>
        </p:spPr>
      </p:pic>
      <p:pic>
        <p:nvPicPr>
          <p:cNvPr id="303" name="Google Shape;303;p8"/>
          <p:cNvPicPr preferRelativeResize="0"/>
          <p:nvPr/>
        </p:nvPicPr>
        <p:blipFill rotWithShape="1">
          <a:blip r:embed="rId4">
            <a:alphaModFix/>
          </a:blip>
          <a:srcRect l="3585" t="7167" r="19701" b="64233"/>
          <a:stretch/>
        </p:blipFill>
        <p:spPr>
          <a:xfrm>
            <a:off x="2540001" y="1692270"/>
            <a:ext cx="4812145" cy="1385454"/>
          </a:xfrm>
          <a:prstGeom prst="rect">
            <a:avLst/>
          </a:prstGeom>
          <a:noFill/>
          <a:ln>
            <a:noFill/>
          </a:ln>
        </p:spPr>
      </p:pic>
      <p:sp>
        <p:nvSpPr>
          <p:cNvPr id="3" name="Title 2">
            <a:extLst>
              <a:ext uri="{FF2B5EF4-FFF2-40B4-BE49-F238E27FC236}">
                <a16:creationId xmlns:a16="http://schemas.microsoft.com/office/drawing/2014/main" id="{A60D5A17-CA8A-4EAC-9EFC-34B733A74F28}"/>
              </a:ext>
            </a:extLst>
          </p:cNvPr>
          <p:cNvSpPr>
            <a:spLocks noGrp="1"/>
          </p:cNvSpPr>
          <p:nvPr>
            <p:ph type="ctrTitle"/>
          </p:nvPr>
        </p:nvSpPr>
        <p:spPr>
          <a:xfrm>
            <a:off x="112376" y="271884"/>
            <a:ext cx="7766936" cy="615757"/>
          </a:xfrm>
        </p:spPr>
        <p:txBody>
          <a:bodyPr/>
          <a:lstStyle/>
          <a:p>
            <a:r>
              <a:rPr lang="en-GB" dirty="0"/>
              <a:t>Diagnostic Questions</a:t>
            </a:r>
          </a:p>
        </p:txBody>
      </p:sp>
    </p:spTree>
    <p:extLst>
      <p:ext uri="{BB962C8B-B14F-4D97-AF65-F5344CB8AC3E}">
        <p14:creationId xmlns:p14="http://schemas.microsoft.com/office/powerpoint/2010/main" val="18286061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11B05-EFC4-4C5B-AB13-886FEED394CC}"/>
              </a:ext>
            </a:extLst>
          </p:cNvPr>
          <p:cNvSpPr>
            <a:spLocks noGrp="1"/>
          </p:cNvSpPr>
          <p:nvPr>
            <p:ph type="title"/>
          </p:nvPr>
        </p:nvSpPr>
        <p:spPr>
          <a:xfrm>
            <a:off x="676746" y="609600"/>
            <a:ext cx="3729076" cy="1320800"/>
          </a:xfrm>
        </p:spPr>
        <p:txBody>
          <a:bodyPr anchor="ctr">
            <a:normAutofit/>
          </a:bodyPr>
          <a:lstStyle/>
          <a:p>
            <a:pPr>
              <a:lnSpc>
                <a:spcPct val="90000"/>
              </a:lnSpc>
            </a:pPr>
            <a:r>
              <a:rPr lang="en-GB" sz="2500"/>
              <a:t>Reminder: Can you quote all 3 of Newton’s 3 Laws of Motion</a:t>
            </a:r>
          </a:p>
        </p:txBody>
      </p:sp>
      <p:pic>
        <p:nvPicPr>
          <p:cNvPr id="10" name="Content Placeholder 9">
            <a:extLst>
              <a:ext uri="{FF2B5EF4-FFF2-40B4-BE49-F238E27FC236}">
                <a16:creationId xmlns:a16="http://schemas.microsoft.com/office/drawing/2014/main" id="{F8A8D28E-B22B-4738-A65C-37A62262BFA6}"/>
              </a:ext>
            </a:extLst>
          </p:cNvPr>
          <p:cNvPicPr>
            <a:picLocks noChangeAspect="1"/>
          </p:cNvPicPr>
          <p:nvPr/>
        </p:nvPicPr>
        <p:blipFill>
          <a:blip r:embed="rId2"/>
          <a:stretch>
            <a:fillRect/>
          </a:stretch>
        </p:blipFill>
        <p:spPr>
          <a:xfrm>
            <a:off x="5023490" y="609600"/>
            <a:ext cx="5682750" cy="5668542"/>
          </a:xfrm>
          <a:prstGeom prst="rect">
            <a:avLst/>
          </a:prstGeom>
        </p:spPr>
      </p:pic>
      <p:grpSp>
        <p:nvGrpSpPr>
          <p:cNvPr id="16" name="Group 15">
            <a:extLst>
              <a:ext uri="{FF2B5EF4-FFF2-40B4-BE49-F238E27FC236}">
                <a16:creationId xmlns:a16="http://schemas.microsoft.com/office/drawing/2014/main" id="{787D2A81-CE89-4B05-89BC-74648C3062D2}"/>
              </a:ext>
            </a:extLst>
          </p:cNvPr>
          <p:cNvGrpSpPr/>
          <p:nvPr/>
        </p:nvGrpSpPr>
        <p:grpSpPr>
          <a:xfrm>
            <a:off x="676746" y="2153858"/>
            <a:ext cx="2922934" cy="4094542"/>
            <a:chOff x="882448" y="2087847"/>
            <a:chExt cx="2922934" cy="4094542"/>
          </a:xfrm>
        </p:grpSpPr>
        <p:pic>
          <p:nvPicPr>
            <p:cNvPr id="5133" name="Picture 13">
              <a:extLst>
                <a:ext uri="{FF2B5EF4-FFF2-40B4-BE49-F238E27FC236}">
                  <a16:creationId xmlns:a16="http://schemas.microsoft.com/office/drawing/2014/main" id="{6691ADB0-4462-42F2-9319-79417FC5A9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2310" y="2087847"/>
              <a:ext cx="2600229" cy="3571322"/>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F2D667EA-34D7-4985-AA8B-4C29DAD1CABF}"/>
                </a:ext>
              </a:extLst>
            </p:cNvPr>
            <p:cNvSpPr txBox="1"/>
            <p:nvPr/>
          </p:nvSpPr>
          <p:spPr>
            <a:xfrm>
              <a:off x="882448" y="5659169"/>
              <a:ext cx="2922934" cy="523220"/>
            </a:xfrm>
            <a:prstGeom prst="rect">
              <a:avLst/>
            </a:prstGeom>
            <a:noFill/>
          </p:spPr>
          <p:txBody>
            <a:bodyPr wrap="square">
              <a:spAutoFit/>
            </a:bodyPr>
            <a:lstStyle/>
            <a:p>
              <a:r>
                <a:rPr lang="en-GB" dirty="0"/>
                <a:t>After Godfrey Kneller, Public domain, via Wikimedia Commons</a:t>
              </a:r>
            </a:p>
          </p:txBody>
        </p:sp>
      </p:grpSp>
    </p:spTree>
    <p:extLst>
      <p:ext uri="{BB962C8B-B14F-4D97-AF65-F5344CB8AC3E}">
        <p14:creationId xmlns:p14="http://schemas.microsoft.com/office/powerpoint/2010/main" val="3431594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2"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2)">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5" name="Google Shape;235;p1"/>
          <p:cNvSpPr txBox="1">
            <a:spLocks noGrp="1"/>
          </p:cNvSpPr>
          <p:nvPr>
            <p:ph type="subTitle" idx="1"/>
          </p:nvPr>
        </p:nvSpPr>
        <p:spPr>
          <a:xfrm>
            <a:off x="138545" y="1173220"/>
            <a:ext cx="11716211" cy="512064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3200"/>
              <a:buNone/>
            </a:pPr>
            <a:endParaRPr lang="en-US" sz="3200" dirty="0"/>
          </a:p>
          <a:p>
            <a:pPr marL="0" lvl="0" indent="0" algn="l" rtl="0">
              <a:lnSpc>
                <a:spcPct val="90000"/>
              </a:lnSpc>
              <a:spcBef>
                <a:spcPts val="0"/>
              </a:spcBef>
              <a:spcAft>
                <a:spcPts val="0"/>
              </a:spcAft>
              <a:buClr>
                <a:schemeClr val="dk1"/>
              </a:buClr>
              <a:buSzPts val="3200"/>
              <a:buNone/>
            </a:pPr>
            <a:r>
              <a:rPr lang="en-US" sz="3200" b="1" dirty="0">
                <a:solidFill>
                  <a:schemeClr val="tx1"/>
                </a:solidFill>
              </a:rPr>
              <a:t>“A horse is harnessed to a cart. </a:t>
            </a:r>
            <a:endParaRPr b="1" dirty="0">
              <a:solidFill>
                <a:schemeClr val="tx1"/>
              </a:solidFill>
            </a:endParaRPr>
          </a:p>
          <a:p>
            <a:pPr marL="0" lvl="0" indent="0" algn="l" rtl="0">
              <a:lnSpc>
                <a:spcPct val="90000"/>
              </a:lnSpc>
              <a:spcBef>
                <a:spcPts val="1000"/>
              </a:spcBef>
              <a:spcAft>
                <a:spcPts val="0"/>
              </a:spcAft>
              <a:buClr>
                <a:schemeClr val="dk1"/>
              </a:buClr>
              <a:buSzPts val="3200"/>
              <a:buNone/>
            </a:pPr>
            <a:r>
              <a:rPr lang="en-US" sz="3200" b="1" dirty="0">
                <a:solidFill>
                  <a:schemeClr val="tx1"/>
                </a:solidFill>
              </a:rPr>
              <a:t>When the horse tries to pull the cart, the horse exerts a force on the cart. By Newton's third law the cart then exerts an equal and opposite force on the horse. Since the two forces are equal and opposite, they must add to zero, so Newton's second law tells us that the acceleration of the system must be zero. If the cart is at rest, and doesn't accelerate, it must remain at rest, and therefore no matter how hard the horse pulls, it can never move the cart.”</a:t>
            </a:r>
            <a:endParaRPr b="1" dirty="0">
              <a:solidFill>
                <a:schemeClr val="tx1"/>
              </a:solidFill>
            </a:endParaRPr>
          </a:p>
          <a:p>
            <a:pPr marL="0" lvl="0" indent="0" algn="l" rtl="0">
              <a:lnSpc>
                <a:spcPct val="90000"/>
              </a:lnSpc>
              <a:spcBef>
                <a:spcPts val="1000"/>
              </a:spcBef>
              <a:spcAft>
                <a:spcPts val="0"/>
              </a:spcAft>
              <a:buClr>
                <a:schemeClr val="dk1"/>
              </a:buClr>
              <a:buSzPts val="3200"/>
              <a:buNone/>
            </a:pPr>
            <a:r>
              <a:rPr lang="en-US" sz="3200" b="1" dirty="0">
                <a:solidFill>
                  <a:schemeClr val="tx1"/>
                </a:solidFill>
              </a:rPr>
              <a:t>Use your knowledge of physics to comment on this statement</a:t>
            </a:r>
            <a:r>
              <a:rPr lang="en-US" sz="3200" dirty="0"/>
              <a:t>.</a:t>
            </a:r>
            <a:endParaRPr dirty="0"/>
          </a:p>
        </p:txBody>
      </p:sp>
      <p:pic>
        <p:nvPicPr>
          <p:cNvPr id="236" name="Google Shape;236;p1"/>
          <p:cNvPicPr preferRelativeResize="0"/>
          <p:nvPr/>
        </p:nvPicPr>
        <p:blipFill rotWithShape="1">
          <a:blip r:embed="rId3">
            <a:alphaModFix/>
          </a:blip>
          <a:srcRect/>
          <a:stretch/>
        </p:blipFill>
        <p:spPr>
          <a:xfrm>
            <a:off x="8955315" y="6534005"/>
            <a:ext cx="3106056" cy="323995"/>
          </a:xfrm>
          <a:prstGeom prst="rect">
            <a:avLst/>
          </a:prstGeom>
          <a:noFill/>
          <a:ln>
            <a:noFill/>
          </a:ln>
        </p:spPr>
      </p:pic>
      <p:pic>
        <p:nvPicPr>
          <p:cNvPr id="237" name="Google Shape;237;p1"/>
          <p:cNvPicPr preferRelativeResize="0"/>
          <p:nvPr/>
        </p:nvPicPr>
        <p:blipFill rotWithShape="1">
          <a:blip r:embed="rId4">
            <a:alphaModFix/>
          </a:blip>
          <a:srcRect/>
          <a:stretch/>
        </p:blipFill>
        <p:spPr>
          <a:xfrm>
            <a:off x="885428" y="0"/>
            <a:ext cx="3453024" cy="1480895"/>
          </a:xfrm>
          <a:prstGeom prst="rect">
            <a:avLst/>
          </a:prstGeom>
          <a:noFill/>
          <a:ln>
            <a:noFill/>
          </a:ln>
        </p:spPr>
      </p:pic>
      <p:sp>
        <p:nvSpPr>
          <p:cNvPr id="3" name="Title 2">
            <a:extLst>
              <a:ext uri="{FF2B5EF4-FFF2-40B4-BE49-F238E27FC236}">
                <a16:creationId xmlns:a16="http://schemas.microsoft.com/office/drawing/2014/main" id="{8A297EBD-6435-4626-9EBB-8778453E3442}"/>
              </a:ext>
            </a:extLst>
          </p:cNvPr>
          <p:cNvSpPr>
            <a:spLocks noGrp="1"/>
          </p:cNvSpPr>
          <p:nvPr>
            <p:ph type="ctrTitle"/>
          </p:nvPr>
        </p:nvSpPr>
        <p:spPr>
          <a:xfrm>
            <a:off x="1253214" y="164151"/>
            <a:ext cx="7766936" cy="902084"/>
          </a:xfrm>
        </p:spPr>
        <p:txBody>
          <a:bodyPr/>
          <a:lstStyle/>
          <a:p>
            <a:r>
              <a:rPr lang="en-GB" dirty="0"/>
              <a:t>Summary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89"/>
        <p:cNvGrpSpPr/>
        <p:nvPr/>
      </p:nvGrpSpPr>
      <p:grpSpPr>
        <a:xfrm>
          <a:off x="0" y="0"/>
          <a:ext cx="0" cy="0"/>
          <a:chOff x="0" y="0"/>
          <a:chExt cx="0" cy="0"/>
        </a:xfrm>
      </p:grpSpPr>
      <p:pic>
        <p:nvPicPr>
          <p:cNvPr id="1026" name="Picture 2" descr="Great Barton: Investigation launched after two killed in head-on crash |  East Anglian Daily Times">
            <a:extLst>
              <a:ext uri="{FF2B5EF4-FFF2-40B4-BE49-F238E27FC236}">
                <a16:creationId xmlns:a16="http://schemas.microsoft.com/office/drawing/2014/main" id="{4107C868-BC38-4D01-A91E-FC426B2A412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672" r="39078"/>
          <a:stretch/>
        </p:blipFill>
        <p:spPr bwMode="auto">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80BEDC3D-B1E2-4F91-A9A6-299F41EED945}"/>
              </a:ext>
            </a:extLst>
          </p:cNvPr>
          <p:cNvSpPr>
            <a:spLocks noGrp="1"/>
          </p:cNvSpPr>
          <p:nvPr>
            <p:ph type="ctrTitle"/>
          </p:nvPr>
        </p:nvSpPr>
        <p:spPr>
          <a:xfrm>
            <a:off x="5380563" y="839332"/>
            <a:ext cx="3887839" cy="2372168"/>
          </a:xfrm>
        </p:spPr>
        <p:txBody>
          <a:bodyPr>
            <a:normAutofit/>
          </a:bodyPr>
          <a:lstStyle/>
          <a:p>
            <a:r>
              <a:rPr lang="en-US" dirty="0"/>
              <a:t>Diagnostic assessment</a:t>
            </a:r>
            <a:endParaRPr lang="en-GB" dirty="0"/>
          </a:p>
        </p:txBody>
      </p:sp>
      <p:sp>
        <p:nvSpPr>
          <p:cNvPr id="4" name="Subtitle 3">
            <a:extLst>
              <a:ext uri="{FF2B5EF4-FFF2-40B4-BE49-F238E27FC236}">
                <a16:creationId xmlns:a16="http://schemas.microsoft.com/office/drawing/2014/main" id="{9A0E053A-94A7-45C1-B15F-2209235C22D8}"/>
              </a:ext>
            </a:extLst>
          </p:cNvPr>
          <p:cNvSpPr>
            <a:spLocks noGrp="1"/>
          </p:cNvSpPr>
          <p:nvPr>
            <p:ph type="subTitle" idx="1"/>
          </p:nvPr>
        </p:nvSpPr>
        <p:spPr>
          <a:xfrm>
            <a:off x="5050953" y="3922135"/>
            <a:ext cx="5201411" cy="2450956"/>
          </a:xfrm>
        </p:spPr>
        <p:txBody>
          <a:bodyPr>
            <a:normAutofit fontScale="85000" lnSpcReduction="20000"/>
          </a:bodyPr>
          <a:lstStyle/>
          <a:p>
            <a:pPr algn="l">
              <a:lnSpc>
                <a:spcPct val="120000"/>
              </a:lnSpc>
              <a:spcBef>
                <a:spcPts val="0"/>
              </a:spcBef>
              <a:spcAft>
                <a:spcPts val="600"/>
              </a:spcAft>
            </a:pPr>
            <a:r>
              <a:rPr lang="en-GB" sz="2800" b="1" dirty="0"/>
              <a:t>A large lorry collides head-on with a small car. Compare the force on the lorry from the car, with the force on the car from the lorry during the collision. Which force, if either, is larger?</a:t>
            </a:r>
            <a:endParaRPr lang="en-GB" sz="1400" b="1" dirty="0"/>
          </a:p>
        </p:txBody>
      </p:sp>
      <p:pic>
        <p:nvPicPr>
          <p:cNvPr id="10" name="Google Shape;426;p21">
            <a:extLst>
              <a:ext uri="{FF2B5EF4-FFF2-40B4-BE49-F238E27FC236}">
                <a16:creationId xmlns:a16="http://schemas.microsoft.com/office/drawing/2014/main" id="{4625A2DF-C8E8-400A-9D02-A6AFF56426ED}"/>
              </a:ext>
            </a:extLst>
          </p:cNvPr>
          <p:cNvPicPr preferRelativeResize="0"/>
          <p:nvPr/>
        </p:nvPicPr>
        <p:blipFill rotWithShape="1">
          <a:blip r:embed="rId4">
            <a:alphaModFix/>
          </a:blip>
          <a:srcRect/>
          <a:stretch/>
        </p:blipFill>
        <p:spPr>
          <a:xfrm>
            <a:off x="9085924" y="6534005"/>
            <a:ext cx="3106056" cy="32399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07"/>
        <p:cNvGrpSpPr/>
        <p:nvPr/>
      </p:nvGrpSpPr>
      <p:grpSpPr>
        <a:xfrm>
          <a:off x="0" y="0"/>
          <a:ext cx="0" cy="0"/>
          <a:chOff x="0" y="0"/>
          <a:chExt cx="0" cy="0"/>
        </a:xfrm>
      </p:grpSpPr>
      <p:pic>
        <p:nvPicPr>
          <p:cNvPr id="310" name="Google Shape;310;p9"/>
          <p:cNvPicPr preferRelativeResize="0"/>
          <p:nvPr/>
        </p:nvPicPr>
        <p:blipFill rotWithShape="1">
          <a:blip r:embed="rId3"/>
          <a:stretch/>
        </p:blipFill>
        <p:spPr>
          <a:xfrm>
            <a:off x="8295679" y="6328926"/>
            <a:ext cx="3765692" cy="395397"/>
          </a:xfrm>
          <a:prstGeom prst="rect">
            <a:avLst/>
          </a:prstGeom>
          <a:noFill/>
        </p:spPr>
      </p:pic>
      <p:pic>
        <p:nvPicPr>
          <p:cNvPr id="312" name="Google Shape;312;p9"/>
          <p:cNvPicPr preferRelativeResize="0"/>
          <p:nvPr/>
        </p:nvPicPr>
        <p:blipFill rotWithShape="1">
          <a:blip r:embed="rId4"/>
          <a:srcRect l="5128" t="19870" r="28399" b="17719"/>
          <a:stretch/>
        </p:blipFill>
        <p:spPr>
          <a:xfrm>
            <a:off x="7447816" y="1669160"/>
            <a:ext cx="4613555" cy="3519679"/>
          </a:xfrm>
          <a:prstGeom prst="rect">
            <a:avLst/>
          </a:prstGeom>
          <a:noFill/>
        </p:spPr>
      </p:pic>
      <p:sp>
        <p:nvSpPr>
          <p:cNvPr id="311" name="Google Shape;311;p9"/>
          <p:cNvSpPr txBox="1"/>
          <p:nvPr/>
        </p:nvSpPr>
        <p:spPr>
          <a:xfrm>
            <a:off x="375178" y="749962"/>
            <a:ext cx="7480142" cy="5170606"/>
          </a:xfrm>
          <a:prstGeom prst="rect">
            <a:avLst/>
          </a:prstGeom>
          <a:noFill/>
          <a:ln>
            <a:noFill/>
          </a:ln>
        </p:spPr>
        <p:txBody>
          <a:bodyPr spcFirstLastPara="1" wrap="square" lIns="91425" tIns="45700" rIns="91425" bIns="45700" anchor="t" anchorCtr="0">
            <a:spAutoFit/>
          </a:bodyPr>
          <a:lstStyle/>
          <a:p>
            <a:pPr marL="457155" marR="0" lvl="0" indent="-457155" algn="l" rtl="0">
              <a:spcBef>
                <a:spcPts val="0"/>
              </a:spcBef>
              <a:spcAft>
                <a:spcPts val="600"/>
              </a:spcAft>
              <a:buClr>
                <a:schemeClr val="dk1"/>
              </a:buClr>
              <a:buSzPts val="3200"/>
              <a:buFont typeface="Arial"/>
              <a:buChar char="•"/>
            </a:pPr>
            <a:r>
              <a:rPr lang="en-GB" sz="3200" dirty="0">
                <a:solidFill>
                  <a:schemeClr val="dk1"/>
                </a:solidFill>
                <a:latin typeface="Calibri"/>
                <a:ea typeface="Calibri"/>
                <a:cs typeface="Calibri"/>
                <a:sym typeface="Calibri"/>
              </a:rPr>
              <a:t>Student A has a mass of 95 kg and student B has a mass of 77 kg. They sit in identical office chairs facing each other. Student A places his feet on the knees of student B. Student A then suddenly pushes outwards with his feet, causing both chairs to move. What can you say about the amount of force each student exerts on the other during the push?</a:t>
            </a:r>
            <a:endParaRPr lang="en-GB" dirty="0"/>
          </a:p>
          <a:p>
            <a:pPr marL="0" marR="0" lvl="0" indent="0" algn="l" rtl="0">
              <a:spcBef>
                <a:spcPts val="0"/>
              </a:spcBef>
              <a:spcAft>
                <a:spcPts val="600"/>
              </a:spcAft>
              <a:buNone/>
            </a:pPr>
            <a:endParaRPr lang="en-GB" sz="3200" dirty="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300" name="Google Shape;300;p8"/>
          <p:cNvSpPr txBox="1">
            <a:spLocks noGrp="1"/>
          </p:cNvSpPr>
          <p:nvPr>
            <p:ph type="subTitle" idx="1"/>
          </p:nvPr>
        </p:nvSpPr>
        <p:spPr>
          <a:xfrm>
            <a:off x="212670" y="887641"/>
            <a:ext cx="11517512" cy="75844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3200"/>
              <a:buNone/>
            </a:pPr>
            <a:r>
              <a:rPr lang="en-GB" sz="2800" dirty="0">
                <a:solidFill>
                  <a:schemeClr val="tx1"/>
                </a:solidFill>
              </a:rPr>
              <a:t>A large lorry breaks down and is pushed back into town by a small car, as shown.</a:t>
            </a:r>
          </a:p>
          <a:p>
            <a:pPr marL="0" lvl="0" indent="0" algn="l" rtl="0">
              <a:lnSpc>
                <a:spcPct val="90000"/>
              </a:lnSpc>
              <a:spcBef>
                <a:spcPts val="0"/>
              </a:spcBef>
              <a:spcAft>
                <a:spcPts val="0"/>
              </a:spcAft>
              <a:buClr>
                <a:schemeClr val="dk1"/>
              </a:buClr>
              <a:buSzPts val="3200"/>
              <a:buNone/>
            </a:pPr>
            <a:endParaRPr lang="en-GB" sz="2800" dirty="0"/>
          </a:p>
          <a:p>
            <a:pPr marL="0" lvl="0" indent="0" algn="l" rtl="0">
              <a:lnSpc>
                <a:spcPct val="90000"/>
              </a:lnSpc>
              <a:spcBef>
                <a:spcPts val="0"/>
              </a:spcBef>
              <a:spcAft>
                <a:spcPts val="0"/>
              </a:spcAft>
              <a:buClr>
                <a:schemeClr val="dk1"/>
              </a:buClr>
              <a:buSzPts val="3200"/>
              <a:buNone/>
            </a:pPr>
            <a:endParaRPr lang="en-GB" sz="2800" dirty="0"/>
          </a:p>
          <a:p>
            <a:pPr marL="0" lvl="0" indent="0" algn="l" rtl="0">
              <a:lnSpc>
                <a:spcPct val="90000"/>
              </a:lnSpc>
              <a:spcBef>
                <a:spcPts val="0"/>
              </a:spcBef>
              <a:spcAft>
                <a:spcPts val="0"/>
              </a:spcAft>
              <a:buClr>
                <a:schemeClr val="dk1"/>
              </a:buClr>
              <a:buSzPts val="3200"/>
              <a:buNone/>
            </a:pPr>
            <a:endParaRPr lang="en-GB" sz="2800" dirty="0"/>
          </a:p>
          <a:p>
            <a:pPr marL="0" lvl="0" indent="0" algn="l" rtl="0">
              <a:lnSpc>
                <a:spcPct val="90000"/>
              </a:lnSpc>
              <a:spcBef>
                <a:spcPts val="0"/>
              </a:spcBef>
              <a:spcAft>
                <a:spcPts val="0"/>
              </a:spcAft>
              <a:buClr>
                <a:schemeClr val="dk1"/>
              </a:buClr>
              <a:buSzPts val="3200"/>
              <a:buNone/>
            </a:pPr>
            <a:endParaRPr lang="en-GB" sz="2800" dirty="0"/>
          </a:p>
          <a:p>
            <a:pPr marL="0" lvl="0" indent="0" algn="l" rtl="0">
              <a:lnSpc>
                <a:spcPct val="90000"/>
              </a:lnSpc>
              <a:spcBef>
                <a:spcPts val="0"/>
              </a:spcBef>
              <a:spcAft>
                <a:spcPts val="0"/>
              </a:spcAft>
              <a:buClr>
                <a:schemeClr val="dk1"/>
              </a:buClr>
              <a:buSzPts val="3200"/>
              <a:buNone/>
            </a:pPr>
            <a:endParaRPr lang="en-GB" sz="2800" dirty="0"/>
          </a:p>
          <a:p>
            <a:pPr lvl="0" algn="l">
              <a:lnSpc>
                <a:spcPct val="90000"/>
              </a:lnSpc>
              <a:spcBef>
                <a:spcPts val="0"/>
              </a:spcBef>
              <a:buClr>
                <a:schemeClr val="dk1"/>
              </a:buClr>
              <a:buSzPts val="3200"/>
            </a:pPr>
            <a:r>
              <a:rPr lang="en-GB" sz="2800" dirty="0">
                <a:solidFill>
                  <a:schemeClr val="tx1"/>
                </a:solidFill>
              </a:rPr>
              <a:t>Whilst the car, pushing the lorry, is speeding up, how does the force that the car exerts on the lorry compare with the force that the lorry exerts on the car?</a:t>
            </a:r>
          </a:p>
          <a:p>
            <a:pPr marL="0" lvl="0" indent="0" algn="l" rtl="0">
              <a:lnSpc>
                <a:spcPct val="90000"/>
              </a:lnSpc>
              <a:spcBef>
                <a:spcPts val="0"/>
              </a:spcBef>
              <a:spcAft>
                <a:spcPts val="0"/>
              </a:spcAft>
              <a:buClr>
                <a:schemeClr val="dk1"/>
              </a:buClr>
              <a:buSzPts val="3200"/>
              <a:buNone/>
            </a:pPr>
            <a:endParaRPr lang="en-GB" sz="2800" dirty="0">
              <a:solidFill>
                <a:schemeClr val="tx1"/>
              </a:solidFill>
            </a:endParaRPr>
          </a:p>
          <a:p>
            <a:pPr marL="0" lvl="0" indent="0" algn="l" rtl="0">
              <a:lnSpc>
                <a:spcPct val="90000"/>
              </a:lnSpc>
              <a:spcBef>
                <a:spcPts val="0"/>
              </a:spcBef>
              <a:spcAft>
                <a:spcPts val="0"/>
              </a:spcAft>
              <a:buClr>
                <a:schemeClr val="dk1"/>
              </a:buClr>
              <a:buSzPts val="3200"/>
              <a:buNone/>
            </a:pPr>
            <a:r>
              <a:rPr lang="en-GB" sz="2800" dirty="0">
                <a:solidFill>
                  <a:schemeClr val="tx1"/>
                </a:solidFill>
              </a:rPr>
              <a:t>After the car reaches the constant speed, at which the driver wished to push the lorry, how does the force that the car exerts on the lorry compare with the force that the lorry exerts on the car?</a:t>
            </a:r>
            <a:endParaRPr sz="2800" dirty="0">
              <a:solidFill>
                <a:schemeClr val="tx1"/>
              </a:solidFill>
            </a:endParaRPr>
          </a:p>
        </p:txBody>
      </p:sp>
      <p:pic>
        <p:nvPicPr>
          <p:cNvPr id="301" name="Google Shape;301;p8"/>
          <p:cNvPicPr preferRelativeResize="0"/>
          <p:nvPr/>
        </p:nvPicPr>
        <p:blipFill rotWithShape="1">
          <a:blip r:embed="rId3">
            <a:alphaModFix/>
          </a:blip>
          <a:srcRect/>
          <a:stretch/>
        </p:blipFill>
        <p:spPr>
          <a:xfrm>
            <a:off x="8955315" y="6534005"/>
            <a:ext cx="3106056" cy="323995"/>
          </a:xfrm>
          <a:prstGeom prst="rect">
            <a:avLst/>
          </a:prstGeom>
          <a:noFill/>
          <a:ln>
            <a:noFill/>
          </a:ln>
        </p:spPr>
      </p:pic>
      <p:pic>
        <p:nvPicPr>
          <p:cNvPr id="303" name="Google Shape;303;p8"/>
          <p:cNvPicPr preferRelativeResize="0"/>
          <p:nvPr/>
        </p:nvPicPr>
        <p:blipFill rotWithShape="1">
          <a:blip r:embed="rId4">
            <a:alphaModFix/>
          </a:blip>
          <a:srcRect l="3585" t="7167" r="19701" b="64233"/>
          <a:stretch/>
        </p:blipFill>
        <p:spPr>
          <a:xfrm>
            <a:off x="2540001" y="1692270"/>
            <a:ext cx="4812145" cy="1385454"/>
          </a:xfrm>
          <a:prstGeom prst="rect">
            <a:avLst/>
          </a:prstGeom>
          <a:noFill/>
          <a:ln>
            <a:noFill/>
          </a:ln>
        </p:spPr>
      </p:pic>
      <p:sp>
        <p:nvSpPr>
          <p:cNvPr id="3" name="Title 2">
            <a:extLst>
              <a:ext uri="{FF2B5EF4-FFF2-40B4-BE49-F238E27FC236}">
                <a16:creationId xmlns:a16="http://schemas.microsoft.com/office/drawing/2014/main" id="{A60D5A17-CA8A-4EAC-9EFC-34B733A74F28}"/>
              </a:ext>
            </a:extLst>
          </p:cNvPr>
          <p:cNvSpPr>
            <a:spLocks noGrp="1"/>
          </p:cNvSpPr>
          <p:nvPr>
            <p:ph type="ctrTitle"/>
          </p:nvPr>
        </p:nvSpPr>
        <p:spPr>
          <a:xfrm>
            <a:off x="112376" y="271884"/>
            <a:ext cx="7766936" cy="615757"/>
          </a:xfrm>
        </p:spPr>
        <p:txBody>
          <a:bodyPr/>
          <a:lstStyle/>
          <a:p>
            <a:r>
              <a:rPr lang="en-GB" dirty="0"/>
              <a:t>Diagnostic Questions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8" name="Google Shape;318;p10"/>
          <p:cNvSpPr txBox="1">
            <a:spLocks noGrp="1"/>
          </p:cNvSpPr>
          <p:nvPr>
            <p:ph type="subTitle" idx="1"/>
          </p:nvPr>
        </p:nvSpPr>
        <p:spPr>
          <a:xfrm>
            <a:off x="155931" y="2093668"/>
            <a:ext cx="11517512" cy="2670663"/>
          </a:xfrm>
          <a:prstGeom prst="rect">
            <a:avLst/>
          </a:prstGeom>
          <a:noFill/>
          <a:ln>
            <a:noFill/>
          </a:ln>
        </p:spPr>
        <p:txBody>
          <a:bodyPr spcFirstLastPara="1" wrap="square" lIns="91425" tIns="45700" rIns="91425" bIns="45700" anchor="t" anchorCtr="0">
            <a:normAutofit lnSpcReduction="10000"/>
          </a:bodyPr>
          <a:lstStyle/>
          <a:p>
            <a:pPr marL="0" lvl="0" indent="0" algn="ctr" rtl="0">
              <a:lnSpc>
                <a:spcPct val="90000"/>
              </a:lnSpc>
              <a:spcBef>
                <a:spcPts val="0"/>
              </a:spcBef>
              <a:spcAft>
                <a:spcPts val="0"/>
              </a:spcAft>
              <a:buClr>
                <a:srgbClr val="FF0000"/>
              </a:buClr>
              <a:buSzPts val="9600"/>
              <a:buNone/>
            </a:pPr>
            <a:r>
              <a:rPr lang="en-US" sz="9600" b="1" dirty="0">
                <a:solidFill>
                  <a:schemeClr val="accent2">
                    <a:lumMod val="75000"/>
                  </a:schemeClr>
                </a:solidFill>
              </a:rPr>
              <a:t>Let’s do Newton’s Third Law 1</a:t>
            </a:r>
            <a:r>
              <a:rPr lang="en-US" sz="9600" b="1" baseline="30000" dirty="0">
                <a:solidFill>
                  <a:schemeClr val="accent2">
                    <a:lumMod val="75000"/>
                  </a:schemeClr>
                </a:solidFill>
              </a:rPr>
              <a:t>st</a:t>
            </a:r>
            <a:r>
              <a:rPr lang="en-US" sz="9600" b="1" dirty="0">
                <a:solidFill>
                  <a:schemeClr val="accent2">
                    <a:lumMod val="75000"/>
                  </a:schemeClr>
                </a:solidFill>
              </a:rPr>
              <a:t>!</a:t>
            </a:r>
            <a:endParaRPr dirty="0">
              <a:solidFill>
                <a:schemeClr val="accent2">
                  <a:lumMod val="75000"/>
                </a:schemeClr>
              </a:solidFill>
            </a:endParaRPr>
          </a:p>
        </p:txBody>
      </p:sp>
      <p:pic>
        <p:nvPicPr>
          <p:cNvPr id="319" name="Google Shape;319;p10"/>
          <p:cNvPicPr preferRelativeResize="0"/>
          <p:nvPr/>
        </p:nvPicPr>
        <p:blipFill rotWithShape="1">
          <a:blip r:embed="rId3">
            <a:alphaModFix/>
          </a:blip>
          <a:srcRect/>
          <a:stretch/>
        </p:blipFill>
        <p:spPr>
          <a:xfrm>
            <a:off x="8955315" y="6534005"/>
            <a:ext cx="3106056" cy="32399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23"/>
        <p:cNvGrpSpPr/>
        <p:nvPr/>
      </p:nvGrpSpPr>
      <p:grpSpPr>
        <a:xfrm>
          <a:off x="0" y="0"/>
          <a:ext cx="0" cy="0"/>
          <a:chOff x="0" y="0"/>
          <a:chExt cx="0" cy="0"/>
        </a:xfrm>
      </p:grpSpPr>
      <p:grpSp>
        <p:nvGrpSpPr>
          <p:cNvPr id="74" name="Group 73">
            <a:extLst>
              <a:ext uri="{FF2B5EF4-FFF2-40B4-BE49-F238E27FC236}">
                <a16:creationId xmlns:a16="http://schemas.microsoft.com/office/drawing/2014/main" id="{1F2B4773-3207-44CC-B7AC-892B704982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75" name="Straight Connector 74">
              <a:extLst>
                <a:ext uri="{FF2B5EF4-FFF2-40B4-BE49-F238E27FC236}">
                  <a16:creationId xmlns:a16="http://schemas.microsoft.com/office/drawing/2014/main" id="{2B8267CA-A7A5-4E11-9D92-4EAC3DD3E80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E83D61B5-C6B4-4A4B-85AD-FEE7A54912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7" name="Rectangle 23">
              <a:extLst>
                <a:ext uri="{FF2B5EF4-FFF2-40B4-BE49-F238E27FC236}">
                  <a16:creationId xmlns:a16="http://schemas.microsoft.com/office/drawing/2014/main" id="{A0B67FE4-688F-4497-8BFD-157613A697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8" name="Rectangle 25">
              <a:extLst>
                <a:ext uri="{FF2B5EF4-FFF2-40B4-BE49-F238E27FC236}">
                  <a16:creationId xmlns:a16="http://schemas.microsoft.com/office/drawing/2014/main" id="{3BF5BE1A-9BAC-4581-A82B-FD8FE31595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9" name="Isosceles Triangle 78">
              <a:extLst>
                <a:ext uri="{FF2B5EF4-FFF2-40B4-BE49-F238E27FC236}">
                  <a16:creationId xmlns:a16="http://schemas.microsoft.com/office/drawing/2014/main" id="{971E5644-6772-414A-8199-E30BFB02A5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80" name="Rectangle 27">
              <a:extLst>
                <a:ext uri="{FF2B5EF4-FFF2-40B4-BE49-F238E27FC236}">
                  <a16:creationId xmlns:a16="http://schemas.microsoft.com/office/drawing/2014/main" id="{E8246D50-BB0C-408E-93FD-7B8D63A7F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1" name="Rectangle 28">
              <a:extLst>
                <a:ext uri="{FF2B5EF4-FFF2-40B4-BE49-F238E27FC236}">
                  <a16:creationId xmlns:a16="http://schemas.microsoft.com/office/drawing/2014/main" id="{AFBC5D22-68C1-44FB-8181-CB84ECAA83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2" name="Rectangle 29">
              <a:extLst>
                <a:ext uri="{FF2B5EF4-FFF2-40B4-BE49-F238E27FC236}">
                  <a16:creationId xmlns:a16="http://schemas.microsoft.com/office/drawing/2014/main" id="{FB6D0FCE-FBDB-4655-A1A7-640B1E86B5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83" name="Isosceles Triangle 82">
              <a:extLst>
                <a:ext uri="{FF2B5EF4-FFF2-40B4-BE49-F238E27FC236}">
                  <a16:creationId xmlns:a16="http://schemas.microsoft.com/office/drawing/2014/main" id="{BC8157DF-FD90-4AD6-B803-3AC0ACD8E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4" name="Isosceles Triangle 83">
              <a:extLst>
                <a:ext uri="{FF2B5EF4-FFF2-40B4-BE49-F238E27FC236}">
                  <a16:creationId xmlns:a16="http://schemas.microsoft.com/office/drawing/2014/main" id="{3548B067-9D63-4D21-92EF-CBC9E6338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86" name="Rectangle 85">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88" name="Rectangle 87">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0" name="Straight Connector 89">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92" name="Straight Connector 91">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94"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6"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8" name="Isosceles Triangle 97">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0"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2" name="Isosceles Triangle 101">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 name="Freeform: Shape 103">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Picture 6">
            <a:extLst>
              <a:ext uri="{FF2B5EF4-FFF2-40B4-BE49-F238E27FC236}">
                <a16:creationId xmlns:a16="http://schemas.microsoft.com/office/drawing/2014/main" id="{61212BC7-F0D0-4435-9AE8-05C59E4BB991}"/>
              </a:ext>
            </a:extLst>
          </p:cNvPr>
          <p:cNvPicPr>
            <a:picLocks noChangeAspect="1"/>
          </p:cNvPicPr>
          <p:nvPr/>
        </p:nvPicPr>
        <p:blipFill>
          <a:blip r:embed="rId3">
            <a:alphaModFix amt="35000"/>
          </a:blip>
          <a:stretch>
            <a:fillRect/>
          </a:stretch>
        </p:blipFill>
        <p:spPr>
          <a:xfrm>
            <a:off x="433918" y="-8467"/>
            <a:ext cx="11780272" cy="5949035"/>
          </a:xfrm>
          <a:prstGeom prst="rect">
            <a:avLst/>
          </a:prstGeom>
        </p:spPr>
      </p:pic>
      <p:sp>
        <p:nvSpPr>
          <p:cNvPr id="4" name="Title 3">
            <a:extLst>
              <a:ext uri="{FF2B5EF4-FFF2-40B4-BE49-F238E27FC236}">
                <a16:creationId xmlns:a16="http://schemas.microsoft.com/office/drawing/2014/main" id="{8B78DAA2-0475-42F6-A73B-16C944B063D2}"/>
              </a:ext>
            </a:extLst>
          </p:cNvPr>
          <p:cNvSpPr>
            <a:spLocks noGrp="1"/>
          </p:cNvSpPr>
          <p:nvPr>
            <p:ph type="ctrTitle"/>
          </p:nvPr>
        </p:nvSpPr>
        <p:spPr>
          <a:xfrm>
            <a:off x="32050" y="23112"/>
            <a:ext cx="4512989" cy="2227730"/>
          </a:xfrm>
        </p:spPr>
        <p:txBody>
          <a:bodyPr vert="horz" lIns="91440" tIns="45720" rIns="91440" bIns="45720" rtlCol="0" anchor="ctr">
            <a:normAutofit/>
          </a:bodyPr>
          <a:lstStyle/>
          <a:p>
            <a:pPr algn="l"/>
            <a:r>
              <a:rPr lang="en-US" sz="3600" dirty="0">
                <a:solidFill>
                  <a:schemeClr val="accent1">
                    <a:lumMod val="75000"/>
                  </a:schemeClr>
                </a:solidFill>
              </a:rPr>
              <a:t>Newton’s Third Law</a:t>
            </a:r>
          </a:p>
        </p:txBody>
      </p:sp>
      <p:sp>
        <p:nvSpPr>
          <p:cNvPr id="325" name="Google Shape;325;p11"/>
          <p:cNvSpPr txBox="1">
            <a:spLocks noGrp="1"/>
          </p:cNvSpPr>
          <p:nvPr>
            <p:ph type="subTitle" idx="1"/>
          </p:nvPr>
        </p:nvSpPr>
        <p:spPr>
          <a:xfrm>
            <a:off x="448733" y="4013200"/>
            <a:ext cx="11176431" cy="3317938"/>
          </a:xfrm>
          <a:prstGeom prst="rect">
            <a:avLst/>
          </a:prstGeom>
        </p:spPr>
        <p:txBody>
          <a:bodyPr spcFirstLastPara="1" vert="horz" lIns="91440" tIns="45720" rIns="91440" bIns="45720" rtlCol="0" anchor="t" anchorCtr="0">
            <a:normAutofit/>
          </a:bodyPr>
          <a:lstStyle/>
          <a:p>
            <a:pPr algn="l">
              <a:buFont typeface="Wingdings 3" charset="2"/>
              <a:buChar char=""/>
            </a:pPr>
            <a:r>
              <a:rPr lang="en-US" sz="3600" b="1" dirty="0">
                <a:solidFill>
                  <a:schemeClr val="accent5">
                    <a:lumMod val="50000"/>
                  </a:schemeClr>
                </a:solidFill>
                <a:effectLst/>
              </a:rPr>
              <a:t>For every action there is an equal but opposite reaction. </a:t>
            </a:r>
            <a:r>
              <a:rPr lang="en-US" b="1" dirty="0">
                <a:solidFill>
                  <a:schemeClr val="accent5">
                    <a:lumMod val="50000"/>
                  </a:schemeClr>
                </a:solidFill>
                <a:effectLst/>
              </a:rPr>
              <a:t>or</a:t>
            </a:r>
          </a:p>
          <a:p>
            <a:pPr algn="l">
              <a:buFont typeface="Wingdings 3" charset="2"/>
              <a:buChar char=""/>
            </a:pPr>
            <a:r>
              <a:rPr lang="en-US" sz="3600" b="1" dirty="0">
                <a:solidFill>
                  <a:schemeClr val="accent5">
                    <a:lumMod val="50000"/>
                  </a:schemeClr>
                </a:solidFill>
                <a:effectLst/>
              </a:rPr>
              <a:t>If A exerts a force on B, B exerts an equal but opposite force on A.</a:t>
            </a:r>
          </a:p>
          <a:p>
            <a:pPr marL="0" lvl="0" indent="0" algn="l">
              <a:buFont typeface="Wingdings 3" charset="2"/>
              <a:buChar char=""/>
            </a:pPr>
            <a:endParaRPr lang="en-US" dirty="0">
              <a:solidFill>
                <a:srgbClr val="FFFFFF"/>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pic>
        <p:nvPicPr>
          <p:cNvPr id="371" name="Google Shape;371;p16"/>
          <p:cNvPicPr preferRelativeResize="0"/>
          <p:nvPr/>
        </p:nvPicPr>
        <p:blipFill rotWithShape="1">
          <a:blip r:embed="rId3">
            <a:alphaModFix/>
          </a:blip>
          <a:srcRect/>
          <a:stretch/>
        </p:blipFill>
        <p:spPr>
          <a:xfrm>
            <a:off x="8955315" y="6534005"/>
            <a:ext cx="3106056" cy="323995"/>
          </a:xfrm>
          <a:prstGeom prst="rect">
            <a:avLst/>
          </a:prstGeom>
          <a:noFill/>
          <a:ln>
            <a:noFill/>
          </a:ln>
        </p:spPr>
      </p:pic>
      <p:sp>
        <p:nvSpPr>
          <p:cNvPr id="373" name="Google Shape;373;p16"/>
          <p:cNvSpPr txBox="1"/>
          <p:nvPr/>
        </p:nvSpPr>
        <p:spPr>
          <a:xfrm>
            <a:off x="337244" y="2618075"/>
            <a:ext cx="11517512" cy="378565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dirty="0">
                <a:solidFill>
                  <a:schemeClr val="dk1"/>
                </a:solidFill>
                <a:latin typeface="Calibri"/>
                <a:ea typeface="Calibri"/>
                <a:cs typeface="Calibri"/>
                <a:sym typeface="Calibri"/>
              </a:rPr>
              <a:t>To identify a ‘reaction’ force to a specific ‘action’ force it is first necessary to identify clearly: </a:t>
            </a:r>
            <a:endParaRPr dirty="0"/>
          </a:p>
          <a:p>
            <a:pPr marL="571444" marR="0" lvl="0" indent="-571444" algn="l" rtl="0">
              <a:spcBef>
                <a:spcPts val="0"/>
              </a:spcBef>
              <a:spcAft>
                <a:spcPts val="0"/>
              </a:spcAft>
              <a:buClr>
                <a:schemeClr val="dk1"/>
              </a:buClr>
              <a:buSzPts val="4000"/>
              <a:buFont typeface="Arial"/>
              <a:buChar char="•"/>
            </a:pPr>
            <a:r>
              <a:rPr lang="en-US" sz="4000" dirty="0">
                <a:solidFill>
                  <a:schemeClr val="dk1"/>
                </a:solidFill>
                <a:latin typeface="Calibri"/>
                <a:ea typeface="Calibri"/>
                <a:cs typeface="Calibri"/>
                <a:sym typeface="Calibri"/>
              </a:rPr>
              <a:t>the </a:t>
            </a:r>
            <a:r>
              <a:rPr lang="en-US" sz="4000" dirty="0">
                <a:solidFill>
                  <a:srgbClr val="C55A11"/>
                </a:solidFill>
                <a:latin typeface="Calibri"/>
                <a:ea typeface="Calibri"/>
                <a:cs typeface="Calibri"/>
                <a:sym typeface="Calibri"/>
              </a:rPr>
              <a:t>type</a:t>
            </a:r>
            <a:r>
              <a:rPr lang="en-US" sz="4000" dirty="0">
                <a:solidFill>
                  <a:schemeClr val="dk1"/>
                </a:solidFill>
                <a:latin typeface="Calibri"/>
                <a:ea typeface="Calibri"/>
                <a:cs typeface="Calibri"/>
                <a:sym typeface="Calibri"/>
              </a:rPr>
              <a:t> of ‘action’ force</a:t>
            </a:r>
            <a:endParaRPr dirty="0"/>
          </a:p>
          <a:p>
            <a:pPr marL="571444" marR="0" lvl="0" indent="-571444" algn="l" rtl="0">
              <a:spcBef>
                <a:spcPts val="0"/>
              </a:spcBef>
              <a:spcAft>
                <a:spcPts val="0"/>
              </a:spcAft>
              <a:buClr>
                <a:schemeClr val="dk1"/>
              </a:buClr>
              <a:buSzPts val="4000"/>
              <a:buFont typeface="Arial"/>
              <a:buChar char="•"/>
            </a:pPr>
            <a:r>
              <a:rPr lang="en-US" sz="4000" dirty="0">
                <a:solidFill>
                  <a:schemeClr val="dk1"/>
                </a:solidFill>
                <a:latin typeface="Calibri"/>
                <a:ea typeface="Calibri"/>
                <a:cs typeface="Calibri"/>
                <a:sym typeface="Calibri"/>
              </a:rPr>
              <a:t>the </a:t>
            </a:r>
            <a:r>
              <a:rPr lang="en-US" sz="4000" dirty="0">
                <a:solidFill>
                  <a:srgbClr val="C55A11"/>
                </a:solidFill>
                <a:latin typeface="Calibri"/>
                <a:ea typeface="Calibri"/>
                <a:cs typeface="Calibri"/>
                <a:sym typeface="Calibri"/>
              </a:rPr>
              <a:t>object</a:t>
            </a:r>
            <a:r>
              <a:rPr lang="en-US" sz="4000" dirty="0">
                <a:solidFill>
                  <a:schemeClr val="dk1"/>
                </a:solidFill>
                <a:latin typeface="Calibri"/>
                <a:ea typeface="Calibri"/>
                <a:cs typeface="Calibri"/>
                <a:sym typeface="Calibri"/>
              </a:rPr>
              <a:t> causing the ‘action’ force</a:t>
            </a:r>
            <a:endParaRPr dirty="0"/>
          </a:p>
          <a:p>
            <a:pPr marL="571444" marR="0" lvl="0" indent="-571444" algn="l" rtl="0">
              <a:spcBef>
                <a:spcPts val="0"/>
              </a:spcBef>
              <a:spcAft>
                <a:spcPts val="0"/>
              </a:spcAft>
              <a:buClr>
                <a:schemeClr val="dk1"/>
              </a:buClr>
              <a:buSzPts val="4000"/>
              <a:buFont typeface="Arial"/>
              <a:buChar char="•"/>
            </a:pPr>
            <a:r>
              <a:rPr lang="en-US" sz="4000" dirty="0">
                <a:solidFill>
                  <a:schemeClr val="dk1"/>
                </a:solidFill>
                <a:latin typeface="Calibri"/>
                <a:ea typeface="Calibri"/>
                <a:cs typeface="Calibri"/>
                <a:sym typeface="Calibri"/>
              </a:rPr>
              <a:t>the </a:t>
            </a:r>
            <a:r>
              <a:rPr lang="en-US" sz="4000" dirty="0">
                <a:solidFill>
                  <a:srgbClr val="C55A11"/>
                </a:solidFill>
                <a:latin typeface="Calibri"/>
                <a:ea typeface="Calibri"/>
                <a:cs typeface="Calibri"/>
                <a:sym typeface="Calibri"/>
              </a:rPr>
              <a:t>object</a:t>
            </a:r>
            <a:r>
              <a:rPr lang="en-US" sz="4000" dirty="0">
                <a:solidFill>
                  <a:schemeClr val="dk1"/>
                </a:solidFill>
                <a:latin typeface="Calibri"/>
                <a:ea typeface="Calibri"/>
                <a:cs typeface="Calibri"/>
                <a:sym typeface="Calibri"/>
              </a:rPr>
              <a:t> on which the ‘action’ force acts, and</a:t>
            </a:r>
            <a:endParaRPr dirty="0"/>
          </a:p>
          <a:p>
            <a:pPr marL="571444" marR="0" lvl="0" indent="-571444" algn="l" rtl="0">
              <a:spcBef>
                <a:spcPts val="0"/>
              </a:spcBef>
              <a:spcAft>
                <a:spcPts val="0"/>
              </a:spcAft>
              <a:buClr>
                <a:schemeClr val="dk1"/>
              </a:buClr>
              <a:buSzPts val="4000"/>
              <a:buFont typeface="Arial"/>
              <a:buChar char="•"/>
            </a:pPr>
            <a:r>
              <a:rPr lang="en-US" sz="4000" dirty="0">
                <a:solidFill>
                  <a:schemeClr val="dk1"/>
                </a:solidFill>
                <a:latin typeface="Calibri"/>
                <a:ea typeface="Calibri"/>
                <a:cs typeface="Calibri"/>
                <a:sym typeface="Calibri"/>
              </a:rPr>
              <a:t>the </a:t>
            </a:r>
            <a:r>
              <a:rPr lang="en-US" sz="4000" dirty="0">
                <a:solidFill>
                  <a:srgbClr val="C55A11"/>
                </a:solidFill>
                <a:latin typeface="Calibri"/>
                <a:ea typeface="Calibri"/>
                <a:cs typeface="Calibri"/>
                <a:sym typeface="Calibri"/>
              </a:rPr>
              <a:t>direction</a:t>
            </a:r>
            <a:r>
              <a:rPr lang="en-US" sz="4000" dirty="0">
                <a:solidFill>
                  <a:schemeClr val="dk1"/>
                </a:solidFill>
                <a:latin typeface="Calibri"/>
                <a:ea typeface="Calibri"/>
                <a:cs typeface="Calibri"/>
                <a:sym typeface="Calibri"/>
              </a:rPr>
              <a:t> in which the ‘action’ force acts.</a:t>
            </a:r>
            <a:endParaRPr sz="4000" dirty="0">
              <a:solidFill>
                <a:schemeClr val="dk1"/>
              </a:solidFill>
              <a:latin typeface="Calibri"/>
              <a:ea typeface="Calibri"/>
              <a:cs typeface="Calibri"/>
              <a:sym typeface="Calibri"/>
            </a:endParaRPr>
          </a:p>
        </p:txBody>
      </p:sp>
      <p:sp>
        <p:nvSpPr>
          <p:cNvPr id="3" name="Title 2">
            <a:extLst>
              <a:ext uri="{FF2B5EF4-FFF2-40B4-BE49-F238E27FC236}">
                <a16:creationId xmlns:a16="http://schemas.microsoft.com/office/drawing/2014/main" id="{88972E20-A3D7-4383-BACE-8D43F040C295}"/>
              </a:ext>
            </a:extLst>
          </p:cNvPr>
          <p:cNvSpPr>
            <a:spLocks noGrp="1"/>
          </p:cNvSpPr>
          <p:nvPr>
            <p:ph type="ctrTitle"/>
          </p:nvPr>
        </p:nvSpPr>
        <p:spPr>
          <a:xfrm>
            <a:off x="337244" y="63966"/>
            <a:ext cx="9849076" cy="1646302"/>
          </a:xfrm>
        </p:spPr>
        <p:txBody>
          <a:bodyPr/>
          <a:lstStyle/>
          <a:p>
            <a:r>
              <a:rPr lang="en-GB" dirty="0">
                <a:solidFill>
                  <a:schemeClr val="accent2">
                    <a:lumMod val="75000"/>
                  </a:schemeClr>
                </a:solidFill>
              </a:rPr>
              <a:t>When identifying Newton Pairs</a:t>
            </a:r>
          </a:p>
        </p:txBody>
      </p:sp>
    </p:spTree>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2031</Words>
  <Application>Microsoft Office PowerPoint</Application>
  <PresentationFormat>Widescreen</PresentationFormat>
  <Paragraphs>216</Paragraphs>
  <Slides>37</Slides>
  <Notes>24</Notes>
  <HiddenSlides>0</HiddenSlides>
  <MMClips>5</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37</vt:i4>
      </vt:variant>
    </vt:vector>
  </HeadingPairs>
  <TitlesOfParts>
    <vt:vector size="47" baseType="lpstr">
      <vt:lpstr>Arial</vt:lpstr>
      <vt:lpstr>Calibri</vt:lpstr>
      <vt:lpstr>Cambria Math</vt:lpstr>
      <vt:lpstr>Comic Sans MS</vt:lpstr>
      <vt:lpstr>Courier New</vt:lpstr>
      <vt:lpstr>Times New Roman</vt:lpstr>
      <vt:lpstr>Trebuchet MS</vt:lpstr>
      <vt:lpstr>Treubuchet</vt:lpstr>
      <vt:lpstr>Wingdings 3</vt:lpstr>
      <vt:lpstr>Facet</vt:lpstr>
      <vt:lpstr>N5 Physics- Dynamics</vt:lpstr>
      <vt:lpstr>Why is this so hard?</vt:lpstr>
      <vt:lpstr>Newton’s 2nd and 1st Laws</vt:lpstr>
      <vt:lpstr>Diagnostic assessment</vt:lpstr>
      <vt:lpstr>PowerPoint Presentation</vt:lpstr>
      <vt:lpstr>Diagnostic Questions</vt:lpstr>
      <vt:lpstr>PowerPoint Presentation</vt:lpstr>
      <vt:lpstr>Newton’s Third Law</vt:lpstr>
      <vt:lpstr>When identifying Newton Pairs</vt:lpstr>
      <vt:lpstr>Newton Pair eg 1</vt:lpstr>
      <vt:lpstr>Newton Pair eg 2</vt:lpstr>
      <vt:lpstr>Key to Newton Pairs</vt:lpstr>
      <vt:lpstr>Identify the Newton Pairs</vt:lpstr>
      <vt:lpstr> More Newton Pairs</vt:lpstr>
      <vt:lpstr>Newton’s First Law</vt:lpstr>
      <vt:lpstr>Newton’s First Law</vt:lpstr>
      <vt:lpstr>PowerPoint Presentation</vt:lpstr>
      <vt:lpstr>N1L</vt:lpstr>
      <vt:lpstr>PowerPoint Presentation</vt:lpstr>
      <vt:lpstr>Newton’s 2nd Law</vt:lpstr>
      <vt:lpstr>Newton’s Second Law</vt:lpstr>
      <vt:lpstr>Let’s Prove Newton’s Second Law</vt:lpstr>
      <vt:lpstr>Summary of Results</vt:lpstr>
      <vt:lpstr>Proving Newton’s Second Law Part 2</vt:lpstr>
      <vt:lpstr>Summary of Results</vt:lpstr>
      <vt:lpstr>Newton’s 2nd Law</vt:lpstr>
      <vt:lpstr>Newton’s 2nd and 1st Laws</vt:lpstr>
      <vt:lpstr>Newton’s Laws 3rd Law</vt:lpstr>
      <vt:lpstr>Here’s N1L and N3L</vt:lpstr>
      <vt:lpstr>Here’s N1L and N3L</vt:lpstr>
      <vt:lpstr>Now your turn: Remember balanced forces happens at constant height and constant velocity only! Newton Pairs all the time!</vt:lpstr>
      <vt:lpstr>Now you try all alone. A motorbike is travelling at constant velocity along a long straight road</vt:lpstr>
      <vt:lpstr>Diagnostic assessment</vt:lpstr>
      <vt:lpstr>PowerPoint Presentation</vt:lpstr>
      <vt:lpstr>Diagnostic Questions</vt:lpstr>
      <vt:lpstr>Reminder: Can you quote all 3 of Newton’s 3 Laws of Motion</vt:lpstr>
      <vt:lpstr>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Stuart Farmer</dc:creator>
  <cp:lastModifiedBy>Mrs Hargreaves</cp:lastModifiedBy>
  <cp:revision>1</cp:revision>
  <dcterms:created xsi:type="dcterms:W3CDTF">2019-01-22T13:52:43Z</dcterms:created>
  <dcterms:modified xsi:type="dcterms:W3CDTF">2021-12-31T23:08:33Z</dcterms:modified>
</cp:coreProperties>
</file>