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4"/>
  </p:sldMasterIdLst>
  <p:notesMasterIdLst>
    <p:notesMasterId r:id="rId21"/>
  </p:notesMasterIdLst>
  <p:handoutMasterIdLst>
    <p:handoutMasterId r:id="rId22"/>
  </p:handoutMasterIdLst>
  <p:sldIdLst>
    <p:sldId id="256" r:id="rId5"/>
    <p:sldId id="311" r:id="rId6"/>
    <p:sldId id="313" r:id="rId7"/>
    <p:sldId id="258" r:id="rId8"/>
    <p:sldId id="287" r:id="rId9"/>
    <p:sldId id="307" r:id="rId10"/>
    <p:sldId id="310" r:id="rId11"/>
    <p:sldId id="301" r:id="rId12"/>
    <p:sldId id="300" r:id="rId13"/>
    <p:sldId id="321" r:id="rId14"/>
    <p:sldId id="314" r:id="rId15"/>
    <p:sldId id="315" r:id="rId16"/>
    <p:sldId id="318" r:id="rId17"/>
    <p:sldId id="320" r:id="rId18"/>
    <p:sldId id="316" r:id="rId19"/>
    <p:sldId id="317" r:id="rId20"/>
  </p:sldIdLst>
  <p:sldSz cx="9144000" cy="6858000" type="screen4x3"/>
  <p:notesSz cx="67818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3300"/>
    <a:srgbClr val="00CC00"/>
    <a:srgbClr val="00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9411E1-131E-49CD-BA1D-1D30D718DCAA}" v="93" dt="2021-12-04T21:09:48.5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17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079411E1-131E-49CD-BA1D-1D30D718DCAA}"/>
    <pc:docChg chg="undo redo custSel addSld delSld modSld sldOrd">
      <pc:chgData name="Mrs Hargreaves" userId="16d29ebe-5fd1-4f7c-a551-c4871f6cfdc9" providerId="ADAL" clId="{079411E1-131E-49CD-BA1D-1D30D718DCAA}" dt="2021-12-04T21:12:53.923" v="681"/>
      <pc:docMkLst>
        <pc:docMk/>
      </pc:docMkLst>
      <pc:sldChg chg="modSp mod">
        <pc:chgData name="Mrs Hargreaves" userId="16d29ebe-5fd1-4f7c-a551-c4871f6cfdc9" providerId="ADAL" clId="{079411E1-131E-49CD-BA1D-1D30D718DCAA}" dt="2021-12-04T21:07:26.172" v="646" actId="1076"/>
        <pc:sldMkLst>
          <pc:docMk/>
          <pc:sldMk cId="151376698" sldId="256"/>
        </pc:sldMkLst>
        <pc:spChg chg="mod">
          <ac:chgData name="Mrs Hargreaves" userId="16d29ebe-5fd1-4f7c-a551-c4871f6cfdc9" providerId="ADAL" clId="{079411E1-131E-49CD-BA1D-1D30D718DCAA}" dt="2021-12-04T21:07:26.172" v="646" actId="1076"/>
          <ac:spMkLst>
            <pc:docMk/>
            <pc:sldMk cId="151376698" sldId="256"/>
            <ac:spMk id="2" creationId="{9941F9B0-2F80-4E6C-B5DC-F1CB4BFABEDF}"/>
          </ac:spMkLst>
        </pc:spChg>
      </pc:sldChg>
      <pc:sldChg chg="delSp modSp mod">
        <pc:chgData name="Mrs Hargreaves" userId="16d29ebe-5fd1-4f7c-a551-c4871f6cfdc9" providerId="ADAL" clId="{079411E1-131E-49CD-BA1D-1D30D718DCAA}" dt="2021-12-04T20:42:12.179" v="115" actId="478"/>
        <pc:sldMkLst>
          <pc:docMk/>
          <pc:sldMk cId="0" sldId="258"/>
        </pc:sldMkLst>
        <pc:spChg chg="del mod">
          <ac:chgData name="Mrs Hargreaves" userId="16d29ebe-5fd1-4f7c-a551-c4871f6cfdc9" providerId="ADAL" clId="{079411E1-131E-49CD-BA1D-1D30D718DCAA}" dt="2021-12-04T20:42:12.179" v="115" actId="478"/>
          <ac:spMkLst>
            <pc:docMk/>
            <pc:sldMk cId="0" sldId="258"/>
            <ac:spMk id="10" creationId="{B1645ABE-B236-4CDB-B3BF-54464BD10934}"/>
          </ac:spMkLst>
        </pc:spChg>
      </pc:sldChg>
      <pc:sldChg chg="del">
        <pc:chgData name="Mrs Hargreaves" userId="16d29ebe-5fd1-4f7c-a551-c4871f6cfdc9" providerId="ADAL" clId="{079411E1-131E-49CD-BA1D-1D30D718DCAA}" dt="2021-12-04T20:54:44.518" v="392" actId="47"/>
        <pc:sldMkLst>
          <pc:docMk/>
          <pc:sldMk cId="0" sldId="259"/>
        </pc:sldMkLst>
      </pc:sldChg>
      <pc:sldChg chg="del">
        <pc:chgData name="Mrs Hargreaves" userId="16d29ebe-5fd1-4f7c-a551-c4871f6cfdc9" providerId="ADAL" clId="{079411E1-131E-49CD-BA1D-1D30D718DCAA}" dt="2021-12-04T20:54:30.627" v="390" actId="47"/>
        <pc:sldMkLst>
          <pc:docMk/>
          <pc:sldMk cId="4011578587" sldId="293"/>
        </pc:sldMkLst>
      </pc:sldChg>
      <pc:sldChg chg="del">
        <pc:chgData name="Mrs Hargreaves" userId="16d29ebe-5fd1-4f7c-a551-c4871f6cfdc9" providerId="ADAL" clId="{079411E1-131E-49CD-BA1D-1D30D718DCAA}" dt="2021-12-04T20:54:33.314" v="391" actId="47"/>
        <pc:sldMkLst>
          <pc:docMk/>
          <pc:sldMk cId="408211585" sldId="297"/>
        </pc:sldMkLst>
      </pc:sldChg>
      <pc:sldChg chg="del">
        <pc:chgData name="Mrs Hargreaves" userId="16d29ebe-5fd1-4f7c-a551-c4871f6cfdc9" providerId="ADAL" clId="{079411E1-131E-49CD-BA1D-1D30D718DCAA}" dt="2021-12-04T20:34:34.501" v="2" actId="47"/>
        <pc:sldMkLst>
          <pc:docMk/>
          <pc:sldMk cId="3497556933" sldId="302"/>
        </pc:sldMkLst>
      </pc:sldChg>
      <pc:sldChg chg="del">
        <pc:chgData name="Mrs Hargreaves" userId="16d29ebe-5fd1-4f7c-a551-c4871f6cfdc9" providerId="ADAL" clId="{079411E1-131E-49CD-BA1D-1D30D718DCAA}" dt="2021-12-04T20:42:51.058" v="118" actId="47"/>
        <pc:sldMkLst>
          <pc:docMk/>
          <pc:sldMk cId="3063444351" sldId="303"/>
        </pc:sldMkLst>
      </pc:sldChg>
      <pc:sldChg chg="del">
        <pc:chgData name="Mrs Hargreaves" userId="16d29ebe-5fd1-4f7c-a551-c4871f6cfdc9" providerId="ADAL" clId="{079411E1-131E-49CD-BA1D-1D30D718DCAA}" dt="2021-12-04T20:34:34.501" v="2" actId="47"/>
        <pc:sldMkLst>
          <pc:docMk/>
          <pc:sldMk cId="2310760301" sldId="304"/>
        </pc:sldMkLst>
      </pc:sldChg>
      <pc:sldChg chg="del">
        <pc:chgData name="Mrs Hargreaves" userId="16d29ebe-5fd1-4f7c-a551-c4871f6cfdc9" providerId="ADAL" clId="{079411E1-131E-49CD-BA1D-1D30D718DCAA}" dt="2021-12-04T20:34:34.501" v="2" actId="47"/>
        <pc:sldMkLst>
          <pc:docMk/>
          <pc:sldMk cId="187363978" sldId="305"/>
        </pc:sldMkLst>
      </pc:sldChg>
      <pc:sldChg chg="del">
        <pc:chgData name="Mrs Hargreaves" userId="16d29ebe-5fd1-4f7c-a551-c4871f6cfdc9" providerId="ADAL" clId="{079411E1-131E-49CD-BA1D-1D30D718DCAA}" dt="2021-12-04T20:34:37.709" v="3" actId="47"/>
        <pc:sldMkLst>
          <pc:docMk/>
          <pc:sldMk cId="195905561" sldId="306"/>
        </pc:sldMkLst>
      </pc:sldChg>
      <pc:sldChg chg="del">
        <pc:chgData name="Mrs Hargreaves" userId="16d29ebe-5fd1-4f7c-a551-c4871f6cfdc9" providerId="ADAL" clId="{079411E1-131E-49CD-BA1D-1D30D718DCAA}" dt="2021-12-04T20:42:59.561" v="119" actId="47"/>
        <pc:sldMkLst>
          <pc:docMk/>
          <pc:sldMk cId="4063833009" sldId="308"/>
        </pc:sldMkLst>
      </pc:sldChg>
      <pc:sldChg chg="del">
        <pc:chgData name="Mrs Hargreaves" userId="16d29ebe-5fd1-4f7c-a551-c4871f6cfdc9" providerId="ADAL" clId="{079411E1-131E-49CD-BA1D-1D30D718DCAA}" dt="2021-12-04T20:42:46.801" v="117" actId="47"/>
        <pc:sldMkLst>
          <pc:docMk/>
          <pc:sldMk cId="2841739378" sldId="309"/>
        </pc:sldMkLst>
      </pc:sldChg>
      <pc:sldChg chg="addSp delSp modSp mod ord delAnim modAnim">
        <pc:chgData name="Mrs Hargreaves" userId="16d29ebe-5fd1-4f7c-a551-c4871f6cfdc9" providerId="ADAL" clId="{079411E1-131E-49CD-BA1D-1D30D718DCAA}" dt="2021-12-04T20:41:25.056" v="110" actId="20577"/>
        <pc:sldMkLst>
          <pc:docMk/>
          <pc:sldMk cId="4207728670" sldId="311"/>
        </pc:sldMkLst>
        <pc:spChg chg="del">
          <ac:chgData name="Mrs Hargreaves" userId="16d29ebe-5fd1-4f7c-a551-c4871f6cfdc9" providerId="ADAL" clId="{079411E1-131E-49CD-BA1D-1D30D718DCAA}" dt="2021-12-04T20:35:02.882" v="8" actId="478"/>
          <ac:spMkLst>
            <pc:docMk/>
            <pc:sldMk cId="4207728670" sldId="311"/>
            <ac:spMk id="4" creationId="{2019353A-D620-4D6F-A7EA-814DFF9108FD}"/>
          </ac:spMkLst>
        </pc:spChg>
        <pc:spChg chg="add mod">
          <ac:chgData name="Mrs Hargreaves" userId="16d29ebe-5fd1-4f7c-a551-c4871f6cfdc9" providerId="ADAL" clId="{079411E1-131E-49CD-BA1D-1D30D718DCAA}" dt="2021-12-04T20:37:25.116" v="62" actId="1076"/>
          <ac:spMkLst>
            <pc:docMk/>
            <pc:sldMk cId="4207728670" sldId="311"/>
            <ac:spMk id="10" creationId="{6434A77C-C708-47D5-A9AA-07820144DE27}"/>
          </ac:spMkLst>
        </pc:spChg>
        <pc:spChg chg="add mod">
          <ac:chgData name="Mrs Hargreaves" userId="16d29ebe-5fd1-4f7c-a551-c4871f6cfdc9" providerId="ADAL" clId="{079411E1-131E-49CD-BA1D-1D30D718DCAA}" dt="2021-12-04T20:38:59.393" v="89" actId="1076"/>
          <ac:spMkLst>
            <pc:docMk/>
            <pc:sldMk cId="4207728670" sldId="311"/>
            <ac:spMk id="12" creationId="{46A73F29-07E2-4CBE-AE56-6797757432AC}"/>
          </ac:spMkLst>
        </pc:spChg>
        <pc:spChg chg="add mod">
          <ac:chgData name="Mrs Hargreaves" userId="16d29ebe-5fd1-4f7c-a551-c4871f6cfdc9" providerId="ADAL" clId="{079411E1-131E-49CD-BA1D-1D30D718DCAA}" dt="2021-12-04T20:40:41.749" v="98" actId="1076"/>
          <ac:spMkLst>
            <pc:docMk/>
            <pc:sldMk cId="4207728670" sldId="311"/>
            <ac:spMk id="14" creationId="{7210508F-80DD-4564-9FA3-FE76F8BCFC6C}"/>
          </ac:spMkLst>
        </pc:spChg>
        <pc:spChg chg="add mod">
          <ac:chgData name="Mrs Hargreaves" userId="16d29ebe-5fd1-4f7c-a551-c4871f6cfdc9" providerId="ADAL" clId="{079411E1-131E-49CD-BA1D-1D30D718DCAA}" dt="2021-12-04T20:40:37.015" v="97" actId="14100"/>
          <ac:spMkLst>
            <pc:docMk/>
            <pc:sldMk cId="4207728670" sldId="311"/>
            <ac:spMk id="15" creationId="{0E562D17-7B2F-4D30-86FA-B551543339D2}"/>
          </ac:spMkLst>
        </pc:spChg>
        <pc:spChg chg="add mod">
          <ac:chgData name="Mrs Hargreaves" userId="16d29ebe-5fd1-4f7c-a551-c4871f6cfdc9" providerId="ADAL" clId="{079411E1-131E-49CD-BA1D-1D30D718DCAA}" dt="2021-12-04T20:39:08.476" v="91" actId="207"/>
          <ac:spMkLst>
            <pc:docMk/>
            <pc:sldMk cId="4207728670" sldId="311"/>
            <ac:spMk id="16" creationId="{89CE8EE3-26B1-43AE-A2A3-5959A3288C72}"/>
          </ac:spMkLst>
        </pc:spChg>
        <pc:spChg chg="add mod">
          <ac:chgData name="Mrs Hargreaves" userId="16d29ebe-5fd1-4f7c-a551-c4871f6cfdc9" providerId="ADAL" clId="{079411E1-131E-49CD-BA1D-1D30D718DCAA}" dt="2021-12-04T20:41:25.056" v="110" actId="20577"/>
          <ac:spMkLst>
            <pc:docMk/>
            <pc:sldMk cId="4207728670" sldId="311"/>
            <ac:spMk id="17" creationId="{8666B9D3-41CF-4ACA-8180-E12DDA2D33FC}"/>
          </ac:spMkLst>
        </pc:spChg>
        <pc:graphicFrameChg chg="mod">
          <ac:chgData name="Mrs Hargreaves" userId="16d29ebe-5fd1-4f7c-a551-c4871f6cfdc9" providerId="ADAL" clId="{079411E1-131E-49CD-BA1D-1D30D718DCAA}" dt="2021-12-04T20:38:29.627" v="76"/>
          <ac:graphicFrameMkLst>
            <pc:docMk/>
            <pc:sldMk cId="4207728670" sldId="311"/>
            <ac:graphicFrameMk id="7" creationId="{1386402F-9917-43BA-86A8-1F8EE98E6091}"/>
          </ac:graphicFrameMkLst>
        </pc:graphicFrameChg>
      </pc:sldChg>
      <pc:sldChg chg="del">
        <pc:chgData name="Mrs Hargreaves" userId="16d29ebe-5fd1-4f7c-a551-c4871f6cfdc9" providerId="ADAL" clId="{079411E1-131E-49CD-BA1D-1D30D718DCAA}" dt="2021-12-04T20:42:26.850" v="116" actId="47"/>
        <pc:sldMkLst>
          <pc:docMk/>
          <pc:sldMk cId="1591240730" sldId="312"/>
        </pc:sldMkLst>
      </pc:sldChg>
      <pc:sldChg chg="modSp mod ord">
        <pc:chgData name="Mrs Hargreaves" userId="16d29ebe-5fd1-4f7c-a551-c4871f6cfdc9" providerId="ADAL" clId="{079411E1-131E-49CD-BA1D-1D30D718DCAA}" dt="2021-12-04T20:41:54.688" v="113" actId="1076"/>
        <pc:sldMkLst>
          <pc:docMk/>
          <pc:sldMk cId="2947583324" sldId="313"/>
        </pc:sldMkLst>
        <pc:spChg chg="mod">
          <ac:chgData name="Mrs Hargreaves" userId="16d29ebe-5fd1-4f7c-a551-c4871f6cfdc9" providerId="ADAL" clId="{079411E1-131E-49CD-BA1D-1D30D718DCAA}" dt="2021-12-04T20:41:44.808" v="111" actId="20578"/>
          <ac:spMkLst>
            <pc:docMk/>
            <pc:sldMk cId="2947583324" sldId="313"/>
            <ac:spMk id="3" creationId="{7D7F5098-3E5A-427D-A7FC-CFEFCF6A58FE}"/>
          </ac:spMkLst>
        </pc:spChg>
        <pc:spChg chg="mod">
          <ac:chgData name="Mrs Hargreaves" userId="16d29ebe-5fd1-4f7c-a551-c4871f6cfdc9" providerId="ADAL" clId="{079411E1-131E-49CD-BA1D-1D30D718DCAA}" dt="2021-12-04T20:41:54.688" v="113" actId="1076"/>
          <ac:spMkLst>
            <pc:docMk/>
            <pc:sldMk cId="2947583324" sldId="313"/>
            <ac:spMk id="6" creationId="{5BD4EDBC-9C87-43B0-85D6-104E4B837BED}"/>
          </ac:spMkLst>
        </pc:spChg>
        <pc:spChg chg="mod">
          <ac:chgData name="Mrs Hargreaves" userId="16d29ebe-5fd1-4f7c-a551-c4871f6cfdc9" providerId="ADAL" clId="{079411E1-131E-49CD-BA1D-1D30D718DCAA}" dt="2021-12-04T20:41:50.606" v="112" actId="1076"/>
          <ac:spMkLst>
            <pc:docMk/>
            <pc:sldMk cId="2947583324" sldId="313"/>
            <ac:spMk id="7" creationId="{08C1EC00-A1B5-42D5-BE93-BB24AAE7FB05}"/>
          </ac:spMkLst>
        </pc:spChg>
      </pc:sldChg>
      <pc:sldChg chg="addSp modSp new mod setBg">
        <pc:chgData name="Mrs Hargreaves" userId="16d29ebe-5fd1-4f7c-a551-c4871f6cfdc9" providerId="ADAL" clId="{079411E1-131E-49CD-BA1D-1D30D718DCAA}" dt="2021-12-04T20:48:46.196" v="128" actId="255"/>
        <pc:sldMkLst>
          <pc:docMk/>
          <pc:sldMk cId="3934024039" sldId="314"/>
        </pc:sldMkLst>
        <pc:spChg chg="mod">
          <ac:chgData name="Mrs Hargreaves" userId="16d29ebe-5fd1-4f7c-a551-c4871f6cfdc9" providerId="ADAL" clId="{079411E1-131E-49CD-BA1D-1D30D718DCAA}" dt="2021-12-04T20:48:38.113" v="127" actId="26606"/>
          <ac:spMkLst>
            <pc:docMk/>
            <pc:sldMk cId="3934024039" sldId="314"/>
            <ac:spMk id="2" creationId="{B8FA093F-6420-426C-A1A7-9A90AD89F666}"/>
          </ac:spMkLst>
        </pc:spChg>
        <pc:spChg chg="mod">
          <ac:chgData name="Mrs Hargreaves" userId="16d29ebe-5fd1-4f7c-a551-c4871f6cfdc9" providerId="ADAL" clId="{079411E1-131E-49CD-BA1D-1D30D718DCAA}" dt="2021-12-04T20:48:46.196" v="128" actId="255"/>
          <ac:spMkLst>
            <pc:docMk/>
            <pc:sldMk cId="3934024039" sldId="314"/>
            <ac:spMk id="3" creationId="{C3DA5635-8C7B-485D-A81B-2156FB023BBE}"/>
          </ac:spMkLst>
        </pc:spChg>
        <pc:spChg chg="mod">
          <ac:chgData name="Mrs Hargreaves" userId="16d29ebe-5fd1-4f7c-a551-c4871f6cfdc9" providerId="ADAL" clId="{079411E1-131E-49CD-BA1D-1D30D718DCAA}" dt="2021-12-04T20:48:38.113" v="127" actId="26606"/>
          <ac:spMkLst>
            <pc:docMk/>
            <pc:sldMk cId="3934024039" sldId="314"/>
            <ac:spMk id="4" creationId="{86F5FA8C-1313-4CBD-891C-39EBCDE68447}"/>
          </ac:spMkLst>
        </pc:spChg>
        <pc:spChg chg="mod">
          <ac:chgData name="Mrs Hargreaves" userId="16d29ebe-5fd1-4f7c-a551-c4871f6cfdc9" providerId="ADAL" clId="{079411E1-131E-49CD-BA1D-1D30D718DCAA}" dt="2021-12-04T20:48:38.113" v="127" actId="26606"/>
          <ac:spMkLst>
            <pc:docMk/>
            <pc:sldMk cId="3934024039" sldId="314"/>
            <ac:spMk id="5" creationId="{9BFCFFE4-A391-49DA-806F-DCBD9CC0DAC6}"/>
          </ac:spMkLst>
        </pc:spChg>
        <pc:picChg chg="add mod ord">
          <ac:chgData name="Mrs Hargreaves" userId="16d29ebe-5fd1-4f7c-a551-c4871f6cfdc9" providerId="ADAL" clId="{079411E1-131E-49CD-BA1D-1D30D718DCAA}" dt="2021-12-04T20:48:38.113" v="127" actId="26606"/>
          <ac:picMkLst>
            <pc:docMk/>
            <pc:sldMk cId="3934024039" sldId="314"/>
            <ac:picMk id="7" creationId="{B1A0FCEE-2127-4FBB-A555-6C01FBF19EFA}"/>
          </ac:picMkLst>
        </pc:picChg>
      </pc:sldChg>
      <pc:sldChg chg="addSp delSp modSp new add del mod">
        <pc:chgData name="Mrs Hargreaves" userId="16d29ebe-5fd1-4f7c-a551-c4871f6cfdc9" providerId="ADAL" clId="{079411E1-131E-49CD-BA1D-1D30D718DCAA}" dt="2021-12-04T20:55:12.409" v="411" actId="14100"/>
        <pc:sldMkLst>
          <pc:docMk/>
          <pc:sldMk cId="1006303218" sldId="315"/>
        </pc:sldMkLst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2" creationId="{DB2E5D17-4A2F-4C06-8F8F-61E60D297E7A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3" creationId="{7D176536-E038-453B-A6F7-E51C537FCA5B}"/>
          </ac:spMkLst>
        </pc:spChg>
        <pc:spChg chg="mod">
          <ac:chgData name="Mrs Hargreaves" userId="16d29ebe-5fd1-4f7c-a551-c4871f6cfdc9" providerId="ADAL" clId="{079411E1-131E-49CD-BA1D-1D30D718DCAA}" dt="2021-12-04T20:54:56.347" v="408" actId="20577"/>
          <ac:spMkLst>
            <pc:docMk/>
            <pc:sldMk cId="1006303218" sldId="315"/>
            <ac:spMk id="4" creationId="{7FC093CF-D199-44A6-BD43-045782B4F2D7}"/>
          </ac:spMkLst>
        </pc:spChg>
        <pc:spChg chg="del mod">
          <ac:chgData name="Mrs Hargreaves" userId="16d29ebe-5fd1-4f7c-a551-c4871f6cfdc9" providerId="ADAL" clId="{079411E1-131E-49CD-BA1D-1D30D718DCAA}" dt="2021-12-04T20:53:43.136" v="384" actId="478"/>
          <ac:spMkLst>
            <pc:docMk/>
            <pc:sldMk cId="1006303218" sldId="315"/>
            <ac:spMk id="5" creationId="{A34568AE-CFD5-40F6-AD5D-1B5E439802DC}"/>
          </ac:spMkLst>
        </pc:spChg>
        <pc:spChg chg="mod">
          <ac:chgData name="Mrs Hargreaves" userId="16d29ebe-5fd1-4f7c-a551-c4871f6cfdc9" providerId="ADAL" clId="{079411E1-131E-49CD-BA1D-1D30D718DCAA}" dt="2021-12-04T20:53:58.569" v="388" actId="14100"/>
          <ac:spMkLst>
            <pc:docMk/>
            <pc:sldMk cId="1006303218" sldId="315"/>
            <ac:spMk id="6" creationId="{8382E555-02AD-4561-B90E-A6619486E73B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8" creationId="{67E36858-D2D1-47FD-AE85-72A0D96D77D3}"/>
          </ac:spMkLst>
        </pc:spChg>
        <pc:spChg chg="mod">
          <ac:chgData name="Mrs Hargreaves" userId="16d29ebe-5fd1-4f7c-a551-c4871f6cfdc9" providerId="ADAL" clId="{079411E1-131E-49CD-BA1D-1D30D718DCAA}" dt="2021-12-04T20:55:06.722" v="410" actId="1076"/>
          <ac:spMkLst>
            <pc:docMk/>
            <pc:sldMk cId="1006303218" sldId="315"/>
            <ac:spMk id="11" creationId="{92D09221-DE4E-4407-8014-26FE235928D9}"/>
          </ac:spMkLst>
        </pc:spChg>
        <pc:spChg chg="mod">
          <ac:chgData name="Mrs Hargreaves" userId="16d29ebe-5fd1-4f7c-a551-c4871f6cfdc9" providerId="ADAL" clId="{079411E1-131E-49CD-BA1D-1D30D718DCAA}" dt="2021-12-04T20:55:12.409" v="411" actId="14100"/>
          <ac:spMkLst>
            <pc:docMk/>
            <pc:sldMk cId="1006303218" sldId="315"/>
            <ac:spMk id="12" creationId="{EB800A5E-701E-4F1A-AB95-1B0B8EB1ECD9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14" creationId="{EDED8A73-36BA-4105-B28A-982B452AF5F6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15" creationId="{77DB510F-DB77-4E1C-AAF0-D3EAE1DCBE38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17" creationId="{28D0AB54-3248-4C46-880B-0AD310DD5E59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18" creationId="{24A9568D-CA53-4DA0-B06C-7B9361C462EE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19" creationId="{00294FCD-52A2-4392-A2AD-C464F378B359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20" creationId="{700DE9CD-89A7-4CDB-8ABA-119EE9448DB9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22" creationId="{73841B9E-9F9C-44A2-A7B8-9B9E87B811FD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23" creationId="{A42F5F3C-2E06-499A-ACDF-1E81EAEAC0B0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24" creationId="{FC858615-DB0D-4BBB-B6E4-219037A120DB}"/>
          </ac:spMkLst>
        </pc:spChg>
        <pc:spChg chg="mod">
          <ac:chgData name="Mrs Hargreaves" userId="16d29ebe-5fd1-4f7c-a551-c4871f6cfdc9" providerId="ADAL" clId="{079411E1-131E-49CD-BA1D-1D30D718DCAA}" dt="2021-12-04T20:53:24.046" v="381"/>
          <ac:spMkLst>
            <pc:docMk/>
            <pc:sldMk cId="1006303218" sldId="315"/>
            <ac:spMk id="25" creationId="{2BDF1D61-3CF7-4BF8-8AA4-073038373987}"/>
          </ac:spMkLst>
        </pc:spChg>
        <pc:grpChg chg="mod">
          <ac:chgData name="Mrs Hargreaves" userId="16d29ebe-5fd1-4f7c-a551-c4871f6cfdc9" providerId="ADAL" clId="{079411E1-131E-49CD-BA1D-1D30D718DCAA}" dt="2021-12-04T20:53:24.046" v="381"/>
          <ac:grpSpMkLst>
            <pc:docMk/>
            <pc:sldMk cId="1006303218" sldId="315"/>
            <ac:grpSpMk id="1" creationId="{00000000-0000-0000-0000-000000000000}"/>
          </ac:grpSpMkLst>
        </pc:grpChg>
        <pc:grpChg chg="add mod">
          <ac:chgData name="Mrs Hargreaves" userId="16d29ebe-5fd1-4f7c-a551-c4871f6cfdc9" providerId="ADAL" clId="{079411E1-131E-49CD-BA1D-1D30D718DCAA}" dt="2021-12-04T20:55:01.541" v="409" actId="1076"/>
          <ac:grpSpMkLst>
            <pc:docMk/>
            <pc:sldMk cId="1006303218" sldId="315"/>
            <ac:grpSpMk id="7" creationId="{8495DC16-1AD9-4C61-95D7-9FE37076B37D}"/>
          </ac:grpSpMkLst>
        </pc:grpChg>
        <pc:grpChg chg="mod">
          <ac:chgData name="Mrs Hargreaves" userId="16d29ebe-5fd1-4f7c-a551-c4871f6cfdc9" providerId="ADAL" clId="{079411E1-131E-49CD-BA1D-1D30D718DCAA}" dt="2021-12-04T20:53:24.046" v="381"/>
          <ac:grpSpMkLst>
            <pc:docMk/>
            <pc:sldMk cId="1006303218" sldId="315"/>
            <ac:grpSpMk id="9" creationId="{0FC44CE7-1A02-42AD-B7D4-894056A01016}"/>
          </ac:grpSpMkLst>
        </pc:grpChg>
        <pc:grpChg chg="mod">
          <ac:chgData name="Mrs Hargreaves" userId="16d29ebe-5fd1-4f7c-a551-c4871f6cfdc9" providerId="ADAL" clId="{079411E1-131E-49CD-BA1D-1D30D718DCAA}" dt="2021-12-04T20:53:24.046" v="381"/>
          <ac:grpSpMkLst>
            <pc:docMk/>
            <pc:sldMk cId="1006303218" sldId="315"/>
            <ac:grpSpMk id="10" creationId="{BBC8A29D-A240-4E77-9DBF-379A4816CA48}"/>
          </ac:grpSpMkLst>
        </pc:grpChg>
        <pc:grpChg chg="mod">
          <ac:chgData name="Mrs Hargreaves" userId="16d29ebe-5fd1-4f7c-a551-c4871f6cfdc9" providerId="ADAL" clId="{079411E1-131E-49CD-BA1D-1D30D718DCAA}" dt="2021-12-04T20:53:24.046" v="381"/>
          <ac:grpSpMkLst>
            <pc:docMk/>
            <pc:sldMk cId="1006303218" sldId="315"/>
            <ac:grpSpMk id="13" creationId="{0797F9CB-9806-4FD9-9B4E-2EEE60972EF0}"/>
          </ac:grpSpMkLst>
        </pc:grpChg>
        <pc:grpChg chg="mod">
          <ac:chgData name="Mrs Hargreaves" userId="16d29ebe-5fd1-4f7c-a551-c4871f6cfdc9" providerId="ADAL" clId="{079411E1-131E-49CD-BA1D-1D30D718DCAA}" dt="2021-12-04T20:53:24.046" v="381"/>
          <ac:grpSpMkLst>
            <pc:docMk/>
            <pc:sldMk cId="1006303218" sldId="315"/>
            <ac:grpSpMk id="16" creationId="{33DF5A8F-8AF5-4634-9A3A-32D7427D598B}"/>
          </ac:grpSpMkLst>
        </pc:grpChg>
        <pc:grpChg chg="mod">
          <ac:chgData name="Mrs Hargreaves" userId="16d29ebe-5fd1-4f7c-a551-c4871f6cfdc9" providerId="ADAL" clId="{079411E1-131E-49CD-BA1D-1D30D718DCAA}" dt="2021-12-04T20:53:24.046" v="381"/>
          <ac:grpSpMkLst>
            <pc:docMk/>
            <pc:sldMk cId="1006303218" sldId="315"/>
            <ac:grpSpMk id="21" creationId="{4832E56F-B5E6-463D-BD3C-D37B66F281BA}"/>
          </ac:grpSpMkLst>
        </pc:grpChg>
      </pc:sldChg>
      <pc:sldChg chg="addSp delSp modSp new mod">
        <pc:chgData name="Mrs Hargreaves" userId="16d29ebe-5fd1-4f7c-a551-c4871f6cfdc9" providerId="ADAL" clId="{079411E1-131E-49CD-BA1D-1D30D718DCAA}" dt="2021-12-04T20:55:53.845" v="424" actId="20577"/>
        <pc:sldMkLst>
          <pc:docMk/>
          <pc:sldMk cId="179492070" sldId="316"/>
        </pc:sldMkLst>
        <pc:spChg chg="mod">
          <ac:chgData name="Mrs Hargreaves" userId="16d29ebe-5fd1-4f7c-a551-c4871f6cfdc9" providerId="ADAL" clId="{079411E1-131E-49CD-BA1D-1D30D718DCAA}" dt="2021-12-04T20:55:53.845" v="424" actId="20577"/>
          <ac:spMkLst>
            <pc:docMk/>
            <pc:sldMk cId="179492070" sldId="316"/>
            <ac:spMk id="2" creationId="{A2CED360-7BD9-4963-9631-EFE3090C7140}"/>
          </ac:spMkLst>
        </pc:spChg>
        <pc:spChg chg="del mod">
          <ac:chgData name="Mrs Hargreaves" userId="16d29ebe-5fd1-4f7c-a551-c4871f6cfdc9" providerId="ADAL" clId="{079411E1-131E-49CD-BA1D-1D30D718DCAA}" dt="2021-12-04T20:55:46.436" v="415" actId="478"/>
          <ac:spMkLst>
            <pc:docMk/>
            <pc:sldMk cId="179492070" sldId="316"/>
            <ac:spMk id="3" creationId="{ED680CE0-F350-4EC1-842D-AD957D7E2A77}"/>
          </ac:spMkLst>
        </pc:spChg>
        <pc:spChg chg="del mod">
          <ac:chgData name="Mrs Hargreaves" userId="16d29ebe-5fd1-4f7c-a551-c4871f6cfdc9" providerId="ADAL" clId="{079411E1-131E-49CD-BA1D-1D30D718DCAA}" dt="2021-12-04T20:55:49.503" v="416" actId="478"/>
          <ac:spMkLst>
            <pc:docMk/>
            <pc:sldMk cId="179492070" sldId="316"/>
            <ac:spMk id="4" creationId="{60A7EAEC-60C8-4045-AF16-57FBA305C29A}"/>
          </ac:spMkLst>
        </pc:spChg>
        <pc:spChg chg="mod">
          <ac:chgData name="Mrs Hargreaves" userId="16d29ebe-5fd1-4f7c-a551-c4871f6cfdc9" providerId="ADAL" clId="{079411E1-131E-49CD-BA1D-1D30D718DCAA}" dt="2021-12-04T20:55:39.171" v="413"/>
          <ac:spMkLst>
            <pc:docMk/>
            <pc:sldMk cId="179492070" sldId="316"/>
            <ac:spMk id="5" creationId="{F36906F7-B8BD-475B-BFB4-2382917391C7}"/>
          </ac:spMkLst>
        </pc:spChg>
        <pc:spChg chg="mod">
          <ac:chgData name="Mrs Hargreaves" userId="16d29ebe-5fd1-4f7c-a551-c4871f6cfdc9" providerId="ADAL" clId="{079411E1-131E-49CD-BA1D-1D30D718DCAA}" dt="2021-12-04T20:55:39.171" v="413"/>
          <ac:spMkLst>
            <pc:docMk/>
            <pc:sldMk cId="179492070" sldId="316"/>
            <ac:spMk id="6" creationId="{CE003710-A8DC-4B5B-AEFE-904A266708B8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11" creationId="{AAA02951-54B3-4C4B-81AE-EFDE47B7C537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13" creationId="{E16B6A47-0A2E-41D7-BB8D-583B48EF5991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14" creationId="{B6EBDFF5-5D98-486A-867E-F9C8920AA9BC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16" creationId="{6485A316-AE3F-48F8-80FA-B4CE495CCCD1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18" creationId="{1911E697-BFA9-469A-9901-B54868266C6D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19" creationId="{2521CB7E-0FC1-47DF-B799-022CA4C8C354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20" creationId="{8A69B8E0-3642-4F9F-88A0-3257671BCAB5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21" creationId="{23361897-B744-4FEE-AA6E-B00124C4DE71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23" creationId="{F6E6D805-4567-4A71-9101-393A3ED466CD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24" creationId="{02AA570E-56A7-4722-BF9C-D62C6538B1D3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26" creationId="{12707A4E-711A-43DA-B340-66DCF2FDC854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28" creationId="{352FDD5F-77A3-430F-B853-8B1A5E4BDAFB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29" creationId="{3A0DE3F5-CC97-45B3-AEA0-DBB60041DD48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30" creationId="{1DE5908C-986F-45C9-AF09-E1192403539E}"/>
          </ac:spMkLst>
        </pc:spChg>
        <pc:spChg chg="mod">
          <ac:chgData name="Mrs Hargreaves" userId="16d29ebe-5fd1-4f7c-a551-c4871f6cfdc9" providerId="ADAL" clId="{079411E1-131E-49CD-BA1D-1D30D718DCAA}" dt="2021-12-04T20:55:42.809" v="414" actId="1076"/>
          <ac:spMkLst>
            <pc:docMk/>
            <pc:sldMk cId="179492070" sldId="316"/>
            <ac:spMk id="31" creationId="{267F09C5-227C-438C-AB5E-DC135553AE0B}"/>
          </ac:spMkLst>
        </pc:spChg>
        <pc:grpChg chg="mod">
          <ac:chgData name="Mrs Hargreaves" userId="16d29ebe-5fd1-4f7c-a551-c4871f6cfdc9" providerId="ADAL" clId="{079411E1-131E-49CD-BA1D-1D30D718DCAA}" dt="2021-12-04T20:55:39.171" v="413"/>
          <ac:grpSpMkLst>
            <pc:docMk/>
            <pc:sldMk cId="179492070" sldId="316"/>
            <ac:grpSpMk id="1" creationId="{00000000-0000-0000-0000-000000000000}"/>
          </ac:grpSpMkLst>
        </pc:grpChg>
        <pc:grpChg chg="add 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7" creationId="{633AC82A-C6BD-41B9-958C-7C01644CB584}"/>
          </ac:grpSpMkLst>
        </pc:grpChg>
        <pc:grpChg chg="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8" creationId="{6139F7C2-FE30-412B-869E-A14113DE9DC3}"/>
          </ac:grpSpMkLst>
        </pc:grpChg>
        <pc:grpChg chg="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9" creationId="{35634D50-4993-4AA9-8753-B38A9E09D069}"/>
          </ac:grpSpMkLst>
        </pc:grpChg>
        <pc:grpChg chg="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10" creationId="{4458A849-FADF-41A4-9DA9-966D80B22EB8}"/>
          </ac:grpSpMkLst>
        </pc:grpChg>
        <pc:grpChg chg="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12" creationId="{BDEDA878-DE68-4A88-81A2-AEC88793E3EB}"/>
          </ac:grpSpMkLst>
        </pc:grpChg>
        <pc:grpChg chg="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15" creationId="{8DEBDDF4-469C-471E-B3B4-52D1E0FA4D39}"/>
          </ac:grpSpMkLst>
        </pc:grpChg>
        <pc:grpChg chg="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17" creationId="{58FB7B49-2098-4108-97B3-497D87263FCB}"/>
          </ac:grpSpMkLst>
        </pc:grpChg>
        <pc:grpChg chg="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22" creationId="{1CE966EE-5903-47AE-A16F-876CD7DC62DA}"/>
          </ac:grpSpMkLst>
        </pc:grpChg>
        <pc:grpChg chg="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25" creationId="{9953D7F7-B74A-47A5-8D5B-797782391DA3}"/>
          </ac:grpSpMkLst>
        </pc:grpChg>
        <pc:grpChg chg="mod">
          <ac:chgData name="Mrs Hargreaves" userId="16d29ebe-5fd1-4f7c-a551-c4871f6cfdc9" providerId="ADAL" clId="{079411E1-131E-49CD-BA1D-1D30D718DCAA}" dt="2021-12-04T20:55:42.809" v="414" actId="1076"/>
          <ac:grpSpMkLst>
            <pc:docMk/>
            <pc:sldMk cId="179492070" sldId="316"/>
            <ac:grpSpMk id="27" creationId="{30C0D9BE-59F4-40E9-BBAB-CF2AF441765D}"/>
          </ac:grpSpMkLst>
        </pc:grpChg>
        <pc:picChg chg="mod">
          <ac:chgData name="Mrs Hargreaves" userId="16d29ebe-5fd1-4f7c-a551-c4871f6cfdc9" providerId="ADAL" clId="{079411E1-131E-49CD-BA1D-1D30D718DCAA}" dt="2021-12-04T20:55:42.809" v="414" actId="1076"/>
          <ac:picMkLst>
            <pc:docMk/>
            <pc:sldMk cId="179492070" sldId="316"/>
            <ac:picMk id="2051" creationId="{84DA4065-22D6-4730-AB07-D1BAE4EEF708}"/>
          </ac:picMkLst>
        </pc:picChg>
      </pc:sldChg>
      <pc:sldChg chg="addSp delSp modSp new mod">
        <pc:chgData name="Mrs Hargreaves" userId="16d29ebe-5fd1-4f7c-a551-c4871f6cfdc9" providerId="ADAL" clId="{079411E1-131E-49CD-BA1D-1D30D718DCAA}" dt="2021-12-04T20:58:52.911" v="463" actId="1076"/>
        <pc:sldMkLst>
          <pc:docMk/>
          <pc:sldMk cId="278551059" sldId="317"/>
        </pc:sldMkLst>
        <pc:spChg chg="mod">
          <ac:chgData name="Mrs Hargreaves" userId="16d29ebe-5fd1-4f7c-a551-c4871f6cfdc9" providerId="ADAL" clId="{079411E1-131E-49CD-BA1D-1D30D718DCAA}" dt="2021-12-04T20:56:28.267" v="433"/>
          <ac:spMkLst>
            <pc:docMk/>
            <pc:sldMk cId="278551059" sldId="317"/>
            <ac:spMk id="2" creationId="{45544318-A4CF-4BA5-B90C-3B82DF18204D}"/>
          </ac:spMkLst>
        </pc:spChg>
        <pc:spChg chg="del mod">
          <ac:chgData name="Mrs Hargreaves" userId="16d29ebe-5fd1-4f7c-a551-c4871f6cfdc9" providerId="ADAL" clId="{079411E1-131E-49CD-BA1D-1D30D718DCAA}" dt="2021-12-04T20:58:39.294" v="461" actId="478"/>
          <ac:spMkLst>
            <pc:docMk/>
            <pc:sldMk cId="278551059" sldId="317"/>
            <ac:spMk id="3" creationId="{F7794A25-EE3F-4909-968A-23093973C322}"/>
          </ac:spMkLst>
        </pc:spChg>
        <pc:spChg chg="del mod">
          <ac:chgData name="Mrs Hargreaves" userId="16d29ebe-5fd1-4f7c-a551-c4871f6cfdc9" providerId="ADAL" clId="{079411E1-131E-49CD-BA1D-1D30D718DCAA}" dt="2021-12-04T20:58:30.712" v="460" actId="478"/>
          <ac:spMkLst>
            <pc:docMk/>
            <pc:sldMk cId="278551059" sldId="317"/>
            <ac:spMk id="4" creationId="{AD84D5DE-5143-4B30-A67B-1CCD543E039B}"/>
          </ac:spMkLst>
        </pc:spChg>
        <pc:spChg chg="mod">
          <ac:chgData name="Mrs Hargreaves" userId="16d29ebe-5fd1-4f7c-a551-c4871f6cfdc9" providerId="ADAL" clId="{079411E1-131E-49CD-BA1D-1D30D718DCAA}" dt="2021-12-04T20:56:28.267" v="433"/>
          <ac:spMkLst>
            <pc:docMk/>
            <pc:sldMk cId="278551059" sldId="317"/>
            <ac:spMk id="5" creationId="{DE8BD400-BA45-4574-B586-784577ADEE6D}"/>
          </ac:spMkLst>
        </pc:spChg>
        <pc:spChg chg="mod">
          <ac:chgData name="Mrs Hargreaves" userId="16d29ebe-5fd1-4f7c-a551-c4871f6cfdc9" providerId="ADAL" clId="{079411E1-131E-49CD-BA1D-1D30D718DCAA}" dt="2021-12-04T20:56:28.267" v="433"/>
          <ac:spMkLst>
            <pc:docMk/>
            <pc:sldMk cId="278551059" sldId="317"/>
            <ac:spMk id="6" creationId="{F5577DF1-95BD-4772-A8E3-5BAD995FE3A2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8" creationId="{05FB059D-6D75-415F-945B-B3CA2DE05E6C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9" creationId="{03E1E2A9-C4D6-4520-9373-EC0CBCE6A23B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10" creationId="{6F033808-758F-450A-9178-9FB1EF0F171F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11" creationId="{B19CF2DC-6A9B-4841-9FBF-A81020E2AA46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15" creationId="{4CF9A37B-D9D6-4C82-8556-3771CF2A5B4B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16" creationId="{E369EA48-2A65-4A11-867B-D4551F7F04D1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17" creationId="{DAE9E523-58F7-4608-A7D9-A5F4F04AB06B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18" creationId="{33A104CD-9C0E-4D5C-A28D-C725A2D818C8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19" creationId="{B278B52C-7D9C-42D8-8123-6DD36C6D466A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20" creationId="{1AC64504-E461-47C2-996C-6B9449A7BF3B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21" creationId="{D14E15CC-847C-40B8-8F82-4C3692BC256E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22" creationId="{52C2C580-4044-4B46-8D57-CD78187B404F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23" creationId="{778654CA-9F4A-4D7C-8A83-1AE0FB22FE6A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24" creationId="{724D3973-0B80-4DED-AC6F-604DDE82848B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26" creationId="{5EFF5DA4-D052-42BE-9F3E-259BB6249FE7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27" creationId="{59D95FA2-DBE9-430C-A9CE-203FFA34AA33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28" creationId="{5DE85952-D712-4499-B543-EEF2DA75CBB0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29" creationId="{AC1FEA5F-F32D-4378-8820-C906A8502780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31" creationId="{589D52A8-1ACB-47A3-8425-D64166AB09F3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32" creationId="{F822DB1D-9949-41AC-84DE-BF8934ADEAD5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33" creationId="{0AA1E721-3CCC-4CAD-BAEC-29B7B96FAC13}"/>
          </ac:spMkLst>
        </pc:spChg>
        <pc:spChg chg="mod">
          <ac:chgData name="Mrs Hargreaves" userId="16d29ebe-5fd1-4f7c-a551-c4871f6cfdc9" providerId="ADAL" clId="{079411E1-131E-49CD-BA1D-1D30D718DCAA}" dt="2021-12-04T20:56:32.440" v="434" actId="1076"/>
          <ac:spMkLst>
            <pc:docMk/>
            <pc:sldMk cId="278551059" sldId="317"/>
            <ac:spMk id="34" creationId="{76DF2F1F-AFF0-4874-A6A7-7066C7959E9D}"/>
          </ac:spMkLst>
        </pc:spChg>
        <pc:spChg chg="mod topLvl">
          <ac:chgData name="Mrs Hargreaves" userId="16d29ebe-5fd1-4f7c-a551-c4871f6cfdc9" providerId="ADAL" clId="{079411E1-131E-49CD-BA1D-1D30D718DCAA}" dt="2021-12-04T20:57:20.245" v="444" actId="165"/>
          <ac:spMkLst>
            <pc:docMk/>
            <pc:sldMk cId="278551059" sldId="317"/>
            <ac:spMk id="36" creationId="{45EF8694-5F4B-49A8-8BC1-5B5C5917C4B3}"/>
          </ac:spMkLst>
        </pc:spChg>
        <pc:spChg chg="del mod topLvl">
          <ac:chgData name="Mrs Hargreaves" userId="16d29ebe-5fd1-4f7c-a551-c4871f6cfdc9" providerId="ADAL" clId="{079411E1-131E-49CD-BA1D-1D30D718DCAA}" dt="2021-12-04T20:57:35.130" v="448" actId="478"/>
          <ac:spMkLst>
            <pc:docMk/>
            <pc:sldMk cId="278551059" sldId="317"/>
            <ac:spMk id="37" creationId="{01199C6B-B541-4139-8C09-C11B7834461D}"/>
          </ac:spMkLst>
        </pc:spChg>
        <pc:spChg chg="del mod topLvl">
          <ac:chgData name="Mrs Hargreaves" userId="16d29ebe-5fd1-4f7c-a551-c4871f6cfdc9" providerId="ADAL" clId="{079411E1-131E-49CD-BA1D-1D30D718DCAA}" dt="2021-12-04T20:57:32.510" v="447" actId="478"/>
          <ac:spMkLst>
            <pc:docMk/>
            <pc:sldMk cId="278551059" sldId="317"/>
            <ac:spMk id="38" creationId="{0AB33922-A3EE-4543-B950-6021D0B9C0AC}"/>
          </ac:spMkLst>
        </pc:spChg>
        <pc:spChg chg="del mod">
          <ac:chgData name="Mrs Hargreaves" userId="16d29ebe-5fd1-4f7c-a551-c4871f6cfdc9" providerId="ADAL" clId="{079411E1-131E-49CD-BA1D-1D30D718DCAA}" dt="2021-12-04T20:56:51.835" v="437" actId="478"/>
          <ac:spMkLst>
            <pc:docMk/>
            <pc:sldMk cId="278551059" sldId="317"/>
            <ac:spMk id="39" creationId="{27138B5F-9DCB-451B-88F2-6FB4597C16C7}"/>
          </ac:spMkLst>
        </pc:spChg>
        <pc:spChg chg="mod topLvl">
          <ac:chgData name="Mrs Hargreaves" userId="16d29ebe-5fd1-4f7c-a551-c4871f6cfdc9" providerId="ADAL" clId="{079411E1-131E-49CD-BA1D-1D30D718DCAA}" dt="2021-12-04T20:57:44.828" v="449" actId="164"/>
          <ac:spMkLst>
            <pc:docMk/>
            <pc:sldMk cId="278551059" sldId="317"/>
            <ac:spMk id="43" creationId="{C72B470C-7670-40D6-87A7-76BD19676259}"/>
          </ac:spMkLst>
        </pc:spChg>
        <pc:spChg chg="mod topLvl">
          <ac:chgData name="Mrs Hargreaves" userId="16d29ebe-5fd1-4f7c-a551-c4871f6cfdc9" providerId="ADAL" clId="{079411E1-131E-49CD-BA1D-1D30D718DCAA}" dt="2021-12-04T20:57:44.828" v="449" actId="164"/>
          <ac:spMkLst>
            <pc:docMk/>
            <pc:sldMk cId="278551059" sldId="317"/>
            <ac:spMk id="44" creationId="{6DB0FD9B-F2B5-42B8-98C9-FE2BB900EA2B}"/>
          </ac:spMkLst>
        </pc:spChg>
        <pc:spChg chg="mod topLvl">
          <ac:chgData name="Mrs Hargreaves" userId="16d29ebe-5fd1-4f7c-a551-c4871f6cfdc9" providerId="ADAL" clId="{079411E1-131E-49CD-BA1D-1D30D718DCAA}" dt="2021-12-04T20:57:44.828" v="449" actId="164"/>
          <ac:spMkLst>
            <pc:docMk/>
            <pc:sldMk cId="278551059" sldId="317"/>
            <ac:spMk id="45" creationId="{2E4F8D35-126C-4940-A2FB-47E1230F0F50}"/>
          </ac:spMkLst>
        </pc:spChg>
        <pc:spChg chg="mod topLvl">
          <ac:chgData name="Mrs Hargreaves" userId="16d29ebe-5fd1-4f7c-a551-c4871f6cfdc9" providerId="ADAL" clId="{079411E1-131E-49CD-BA1D-1D30D718DCAA}" dt="2021-12-04T20:57:44.828" v="449" actId="164"/>
          <ac:spMkLst>
            <pc:docMk/>
            <pc:sldMk cId="278551059" sldId="317"/>
            <ac:spMk id="46" creationId="{3E2B23E5-78D5-4075-A5D2-0D1A556417E6}"/>
          </ac:spMkLst>
        </pc:spChg>
        <pc:spChg chg="mod topLvl">
          <ac:chgData name="Mrs Hargreaves" userId="16d29ebe-5fd1-4f7c-a551-c4871f6cfdc9" providerId="ADAL" clId="{079411E1-131E-49CD-BA1D-1D30D718DCAA}" dt="2021-12-04T20:57:44.828" v="449" actId="164"/>
          <ac:spMkLst>
            <pc:docMk/>
            <pc:sldMk cId="278551059" sldId="317"/>
            <ac:spMk id="47" creationId="{2AC89AB1-18D7-4B09-A81F-BD5B67F5973E}"/>
          </ac:spMkLst>
        </pc:spChg>
        <pc:spChg chg="mod topLvl">
          <ac:chgData name="Mrs Hargreaves" userId="16d29ebe-5fd1-4f7c-a551-c4871f6cfdc9" providerId="ADAL" clId="{079411E1-131E-49CD-BA1D-1D30D718DCAA}" dt="2021-12-04T20:57:44.828" v="449" actId="164"/>
          <ac:spMkLst>
            <pc:docMk/>
            <pc:sldMk cId="278551059" sldId="317"/>
            <ac:spMk id="48" creationId="{4008B453-9199-411C-902C-D874420A42C5}"/>
          </ac:spMkLst>
        </pc:spChg>
        <pc:spChg chg="mod topLvl">
          <ac:chgData name="Mrs Hargreaves" userId="16d29ebe-5fd1-4f7c-a551-c4871f6cfdc9" providerId="ADAL" clId="{079411E1-131E-49CD-BA1D-1D30D718DCAA}" dt="2021-12-04T20:57:44.828" v="449" actId="164"/>
          <ac:spMkLst>
            <pc:docMk/>
            <pc:sldMk cId="278551059" sldId="317"/>
            <ac:spMk id="49" creationId="{BBDDB5AC-6645-4073-AB6C-B3544CC05E06}"/>
          </ac:spMkLst>
        </pc:spChg>
        <pc:spChg chg="mod topLvl">
          <ac:chgData name="Mrs Hargreaves" userId="16d29ebe-5fd1-4f7c-a551-c4871f6cfdc9" providerId="ADAL" clId="{079411E1-131E-49CD-BA1D-1D30D718DCAA}" dt="2021-12-04T20:57:44.828" v="449" actId="164"/>
          <ac:spMkLst>
            <pc:docMk/>
            <pc:sldMk cId="278551059" sldId="317"/>
            <ac:spMk id="50" creationId="{E3AF5B5B-8B76-4E54-8CBE-42748C9EE6FE}"/>
          </ac:spMkLst>
        </pc:spChg>
        <pc:spChg chg="mod">
          <ac:chgData name="Mrs Hargreaves" userId="16d29ebe-5fd1-4f7c-a551-c4871f6cfdc9" providerId="ADAL" clId="{079411E1-131E-49CD-BA1D-1D30D718DCAA}" dt="2021-12-04T20:57:20.245" v="444" actId="165"/>
          <ac:spMkLst>
            <pc:docMk/>
            <pc:sldMk cId="278551059" sldId="317"/>
            <ac:spMk id="51" creationId="{C6F7DE04-5370-4D9E-BCBE-D2FD80560846}"/>
          </ac:spMkLst>
        </pc:spChg>
        <pc:spChg chg="mod">
          <ac:chgData name="Mrs Hargreaves" userId="16d29ebe-5fd1-4f7c-a551-c4871f6cfdc9" providerId="ADAL" clId="{079411E1-131E-49CD-BA1D-1D30D718DCAA}" dt="2021-12-04T20:57:20.245" v="444" actId="165"/>
          <ac:spMkLst>
            <pc:docMk/>
            <pc:sldMk cId="278551059" sldId="317"/>
            <ac:spMk id="52" creationId="{349116F6-9A1C-4B41-A5BC-DAF5080E83C3}"/>
          </ac:spMkLst>
        </pc:spChg>
        <pc:spChg chg="mod">
          <ac:chgData name="Mrs Hargreaves" userId="16d29ebe-5fd1-4f7c-a551-c4871f6cfdc9" providerId="ADAL" clId="{079411E1-131E-49CD-BA1D-1D30D718DCAA}" dt="2021-12-04T20:57:20.245" v="444" actId="165"/>
          <ac:spMkLst>
            <pc:docMk/>
            <pc:sldMk cId="278551059" sldId="317"/>
            <ac:spMk id="54" creationId="{A8377A7E-1E65-49E4-8A3A-A3B1B03DFCDD}"/>
          </ac:spMkLst>
        </pc:spChg>
        <pc:spChg chg="mod">
          <ac:chgData name="Mrs Hargreaves" userId="16d29ebe-5fd1-4f7c-a551-c4871f6cfdc9" providerId="ADAL" clId="{079411E1-131E-49CD-BA1D-1D30D718DCAA}" dt="2021-12-04T20:57:20.245" v="444" actId="165"/>
          <ac:spMkLst>
            <pc:docMk/>
            <pc:sldMk cId="278551059" sldId="317"/>
            <ac:spMk id="55" creationId="{45B0BBAA-7D30-4137-A1D3-6F51F6BA42A0}"/>
          </ac:spMkLst>
        </pc:spChg>
        <pc:spChg chg="mod">
          <ac:chgData name="Mrs Hargreaves" userId="16d29ebe-5fd1-4f7c-a551-c4871f6cfdc9" providerId="ADAL" clId="{079411E1-131E-49CD-BA1D-1D30D718DCAA}" dt="2021-12-04T20:57:20.245" v="444" actId="165"/>
          <ac:spMkLst>
            <pc:docMk/>
            <pc:sldMk cId="278551059" sldId="317"/>
            <ac:spMk id="56" creationId="{36F675F7-7E1F-43D6-8A61-B03098E46114}"/>
          </ac:spMkLst>
        </pc:spChg>
        <pc:spChg chg="mod">
          <ac:chgData name="Mrs Hargreaves" userId="16d29ebe-5fd1-4f7c-a551-c4871f6cfdc9" providerId="ADAL" clId="{079411E1-131E-49CD-BA1D-1D30D718DCAA}" dt="2021-12-04T20:57:20.245" v="444" actId="165"/>
          <ac:spMkLst>
            <pc:docMk/>
            <pc:sldMk cId="278551059" sldId="317"/>
            <ac:spMk id="57" creationId="{68FBFD14-0F6D-49B6-B9A3-7280D778ACBF}"/>
          </ac:spMkLst>
        </pc:spChg>
        <pc:spChg chg="del mod">
          <ac:chgData name="Mrs Hargreaves" userId="16d29ebe-5fd1-4f7c-a551-c4871f6cfdc9" providerId="ADAL" clId="{079411E1-131E-49CD-BA1D-1D30D718DCAA}" dt="2021-12-04T20:56:58.925" v="438" actId="478"/>
          <ac:spMkLst>
            <pc:docMk/>
            <pc:sldMk cId="278551059" sldId="317"/>
            <ac:spMk id="59" creationId="{EC38C55A-041E-40D0-9784-CDB94E033BA2}"/>
          </ac:spMkLst>
        </pc:spChg>
        <pc:spChg chg="del mod">
          <ac:chgData name="Mrs Hargreaves" userId="16d29ebe-5fd1-4f7c-a551-c4871f6cfdc9" providerId="ADAL" clId="{079411E1-131E-49CD-BA1D-1D30D718DCAA}" dt="2021-12-04T20:57:11.514" v="443" actId="478"/>
          <ac:spMkLst>
            <pc:docMk/>
            <pc:sldMk cId="278551059" sldId="317"/>
            <ac:spMk id="60" creationId="{9AA387AB-B326-4324-B866-42427E6E7D80}"/>
          </ac:spMkLst>
        </pc:spChg>
        <pc:spChg chg="mod">
          <ac:chgData name="Mrs Hargreaves" userId="16d29ebe-5fd1-4f7c-a551-c4871f6cfdc9" providerId="ADAL" clId="{079411E1-131E-49CD-BA1D-1D30D718DCAA}" dt="2021-12-04T20:57:28.970" v="445" actId="1076"/>
          <ac:spMkLst>
            <pc:docMk/>
            <pc:sldMk cId="278551059" sldId="317"/>
            <ac:spMk id="61" creationId="{3C3E999A-62D1-4F02-BBD6-634F4C8C0291}"/>
          </ac:spMkLst>
        </pc:spChg>
        <pc:spChg chg="mod">
          <ac:chgData name="Mrs Hargreaves" userId="16d29ebe-5fd1-4f7c-a551-c4871f6cfdc9" providerId="ADAL" clId="{079411E1-131E-49CD-BA1D-1D30D718DCAA}" dt="2021-12-04T20:57:28.970" v="445" actId="1076"/>
          <ac:spMkLst>
            <pc:docMk/>
            <pc:sldMk cId="278551059" sldId="317"/>
            <ac:spMk id="62" creationId="{FD20CD36-72AA-4A26-93B4-170B08546ADE}"/>
          </ac:spMkLst>
        </pc:spChg>
        <pc:spChg chg="mod topLvl">
          <ac:chgData name="Mrs Hargreaves" userId="16d29ebe-5fd1-4f7c-a551-c4871f6cfdc9" providerId="ADAL" clId="{079411E1-131E-49CD-BA1D-1D30D718DCAA}" dt="2021-12-04T20:58:48.891" v="462" actId="164"/>
          <ac:spMkLst>
            <pc:docMk/>
            <pc:sldMk cId="278551059" sldId="317"/>
            <ac:spMk id="67" creationId="{F50BDEBE-A449-4545-811B-21BCE6D67D54}"/>
          </ac:spMkLst>
        </pc:spChg>
        <pc:spChg chg="mod topLvl">
          <ac:chgData name="Mrs Hargreaves" userId="16d29ebe-5fd1-4f7c-a551-c4871f6cfdc9" providerId="ADAL" clId="{079411E1-131E-49CD-BA1D-1D30D718DCAA}" dt="2021-12-04T20:58:48.891" v="462" actId="164"/>
          <ac:spMkLst>
            <pc:docMk/>
            <pc:sldMk cId="278551059" sldId="317"/>
            <ac:spMk id="68" creationId="{21DA0594-07DD-474E-90EA-FCE112789944}"/>
          </ac:spMkLst>
        </pc:spChg>
        <pc:spChg chg="del mod topLvl">
          <ac:chgData name="Mrs Hargreaves" userId="16d29ebe-5fd1-4f7c-a551-c4871f6cfdc9" providerId="ADAL" clId="{079411E1-131E-49CD-BA1D-1D30D718DCAA}" dt="2021-12-04T20:58:16.844" v="457" actId="478"/>
          <ac:spMkLst>
            <pc:docMk/>
            <pc:sldMk cId="278551059" sldId="317"/>
            <ac:spMk id="69" creationId="{134AA727-3B68-4AFD-91B4-1BA001F1280D}"/>
          </ac:spMkLst>
        </pc:spChg>
        <pc:spChg chg="del mod topLvl">
          <ac:chgData name="Mrs Hargreaves" userId="16d29ebe-5fd1-4f7c-a551-c4871f6cfdc9" providerId="ADAL" clId="{079411E1-131E-49CD-BA1D-1D30D718DCAA}" dt="2021-12-04T20:58:18.648" v="458" actId="478"/>
          <ac:spMkLst>
            <pc:docMk/>
            <pc:sldMk cId="278551059" sldId="317"/>
            <ac:spMk id="70" creationId="{74917172-522B-4E00-9BF7-89DB49CB0B78}"/>
          </ac:spMkLst>
        </pc:spChg>
        <pc:spChg chg="mod topLvl">
          <ac:chgData name="Mrs Hargreaves" userId="16d29ebe-5fd1-4f7c-a551-c4871f6cfdc9" providerId="ADAL" clId="{079411E1-131E-49CD-BA1D-1D30D718DCAA}" dt="2021-12-04T20:58:48.891" v="462" actId="164"/>
          <ac:spMkLst>
            <pc:docMk/>
            <pc:sldMk cId="278551059" sldId="317"/>
            <ac:spMk id="71" creationId="{77CC0B4C-CB1A-4577-9E3B-8BECE2A151F7}"/>
          </ac:spMkLst>
        </pc:spChg>
        <pc:spChg chg="del mod topLvl">
          <ac:chgData name="Mrs Hargreaves" userId="16d29ebe-5fd1-4f7c-a551-c4871f6cfdc9" providerId="ADAL" clId="{079411E1-131E-49CD-BA1D-1D30D718DCAA}" dt="2021-12-04T20:58:07.258" v="454" actId="478"/>
          <ac:spMkLst>
            <pc:docMk/>
            <pc:sldMk cId="278551059" sldId="317"/>
            <ac:spMk id="72" creationId="{9F5169BE-7A7B-42B9-B7D9-E9C268F2B1E4}"/>
          </ac:spMkLst>
        </pc:spChg>
        <pc:spChg chg="mod topLvl">
          <ac:chgData name="Mrs Hargreaves" userId="16d29ebe-5fd1-4f7c-a551-c4871f6cfdc9" providerId="ADAL" clId="{079411E1-131E-49CD-BA1D-1D30D718DCAA}" dt="2021-12-04T20:58:48.891" v="462" actId="164"/>
          <ac:spMkLst>
            <pc:docMk/>
            <pc:sldMk cId="278551059" sldId="317"/>
            <ac:spMk id="73" creationId="{F04BE612-3B33-453C-8407-514F6A07C714}"/>
          </ac:spMkLst>
        </pc:spChg>
        <pc:spChg chg="mod topLvl">
          <ac:chgData name="Mrs Hargreaves" userId="16d29ebe-5fd1-4f7c-a551-c4871f6cfdc9" providerId="ADAL" clId="{079411E1-131E-49CD-BA1D-1D30D718DCAA}" dt="2021-12-04T20:58:48.891" v="462" actId="164"/>
          <ac:spMkLst>
            <pc:docMk/>
            <pc:sldMk cId="278551059" sldId="317"/>
            <ac:spMk id="74" creationId="{4B6965FA-2412-4C2C-9DAD-D2B979D2F199}"/>
          </ac:spMkLst>
        </pc:spChg>
        <pc:spChg chg="mod">
          <ac:chgData name="Mrs Hargreaves" userId="16d29ebe-5fd1-4f7c-a551-c4871f6cfdc9" providerId="ADAL" clId="{079411E1-131E-49CD-BA1D-1D30D718DCAA}" dt="2021-12-04T20:58:03.644" v="453" actId="165"/>
          <ac:spMkLst>
            <pc:docMk/>
            <pc:sldMk cId="278551059" sldId="317"/>
            <ac:spMk id="75" creationId="{94C4542A-6AFC-4234-B10E-CB8A71D8D866}"/>
          </ac:spMkLst>
        </pc:spChg>
        <pc:spChg chg="mod">
          <ac:chgData name="Mrs Hargreaves" userId="16d29ebe-5fd1-4f7c-a551-c4871f6cfdc9" providerId="ADAL" clId="{079411E1-131E-49CD-BA1D-1D30D718DCAA}" dt="2021-12-04T20:58:03.644" v="453" actId="165"/>
          <ac:spMkLst>
            <pc:docMk/>
            <pc:sldMk cId="278551059" sldId="317"/>
            <ac:spMk id="76" creationId="{609392CC-25EB-422C-9223-8A02A31C3D58}"/>
          </ac:spMkLst>
        </pc:spChg>
        <pc:spChg chg="mod">
          <ac:chgData name="Mrs Hargreaves" userId="16d29ebe-5fd1-4f7c-a551-c4871f6cfdc9" providerId="ADAL" clId="{079411E1-131E-49CD-BA1D-1D30D718DCAA}" dt="2021-12-04T20:58:03.644" v="453" actId="165"/>
          <ac:spMkLst>
            <pc:docMk/>
            <pc:sldMk cId="278551059" sldId="317"/>
            <ac:spMk id="78" creationId="{EC786AB9-C92A-4EA1-9AEE-B2F48E411E17}"/>
          </ac:spMkLst>
        </pc:spChg>
        <pc:spChg chg="mod">
          <ac:chgData name="Mrs Hargreaves" userId="16d29ebe-5fd1-4f7c-a551-c4871f6cfdc9" providerId="ADAL" clId="{079411E1-131E-49CD-BA1D-1D30D718DCAA}" dt="2021-12-04T20:58:03.644" v="453" actId="165"/>
          <ac:spMkLst>
            <pc:docMk/>
            <pc:sldMk cId="278551059" sldId="317"/>
            <ac:spMk id="79" creationId="{5662C117-763C-42EE-A8B7-1F5E91ECA847}"/>
          </ac:spMkLst>
        </pc:spChg>
        <pc:spChg chg="mod">
          <ac:chgData name="Mrs Hargreaves" userId="16d29ebe-5fd1-4f7c-a551-c4871f6cfdc9" providerId="ADAL" clId="{079411E1-131E-49CD-BA1D-1D30D718DCAA}" dt="2021-12-04T20:58:03.644" v="453" actId="165"/>
          <ac:spMkLst>
            <pc:docMk/>
            <pc:sldMk cId="278551059" sldId="317"/>
            <ac:spMk id="80" creationId="{F66BC2C9-759D-4A99-8586-47202CA34C81}"/>
          </ac:spMkLst>
        </pc:spChg>
        <pc:spChg chg="mod">
          <ac:chgData name="Mrs Hargreaves" userId="16d29ebe-5fd1-4f7c-a551-c4871f6cfdc9" providerId="ADAL" clId="{079411E1-131E-49CD-BA1D-1D30D718DCAA}" dt="2021-12-04T20:58:03.644" v="453" actId="165"/>
          <ac:spMkLst>
            <pc:docMk/>
            <pc:sldMk cId="278551059" sldId="317"/>
            <ac:spMk id="81" creationId="{6DAD2056-3CB2-4185-8E4E-EADE25FEE1DC}"/>
          </ac:spMkLst>
        </pc:spChg>
        <pc:grpChg chg="mod">
          <ac:chgData name="Mrs Hargreaves" userId="16d29ebe-5fd1-4f7c-a551-c4871f6cfdc9" providerId="ADAL" clId="{079411E1-131E-49CD-BA1D-1D30D718DCAA}" dt="2021-12-04T20:56:28.267" v="433"/>
          <ac:grpSpMkLst>
            <pc:docMk/>
            <pc:sldMk cId="278551059" sldId="317"/>
            <ac:grpSpMk id="1" creationId="{00000000-0000-0000-0000-000000000000}"/>
          </ac:grpSpMkLst>
        </pc:grpChg>
        <pc:grpChg chg="add mod">
          <ac:chgData name="Mrs Hargreaves" userId="16d29ebe-5fd1-4f7c-a551-c4871f6cfdc9" providerId="ADAL" clId="{079411E1-131E-49CD-BA1D-1D30D718DCAA}" dt="2021-12-04T20:56:32.440" v="434" actId="1076"/>
          <ac:grpSpMkLst>
            <pc:docMk/>
            <pc:sldMk cId="278551059" sldId="317"/>
            <ac:grpSpMk id="7" creationId="{109C6DF3-6A63-46B1-9542-C07C95CA7E8A}"/>
          </ac:grpSpMkLst>
        </pc:grpChg>
        <pc:grpChg chg="mod">
          <ac:chgData name="Mrs Hargreaves" userId="16d29ebe-5fd1-4f7c-a551-c4871f6cfdc9" providerId="ADAL" clId="{079411E1-131E-49CD-BA1D-1D30D718DCAA}" dt="2021-12-04T20:56:32.440" v="434" actId="1076"/>
          <ac:grpSpMkLst>
            <pc:docMk/>
            <pc:sldMk cId="278551059" sldId="317"/>
            <ac:grpSpMk id="12" creationId="{6D433971-BE48-40C8-883F-643CA171B92D}"/>
          </ac:grpSpMkLst>
        </pc:grpChg>
        <pc:grpChg chg="mod">
          <ac:chgData name="Mrs Hargreaves" userId="16d29ebe-5fd1-4f7c-a551-c4871f6cfdc9" providerId="ADAL" clId="{079411E1-131E-49CD-BA1D-1D30D718DCAA}" dt="2021-12-04T20:56:32.440" v="434" actId="1076"/>
          <ac:grpSpMkLst>
            <pc:docMk/>
            <pc:sldMk cId="278551059" sldId="317"/>
            <ac:grpSpMk id="13" creationId="{F3B768B9-427A-40E2-AE8D-206F21E5E92D}"/>
          </ac:grpSpMkLst>
        </pc:grpChg>
        <pc:grpChg chg="mod">
          <ac:chgData name="Mrs Hargreaves" userId="16d29ebe-5fd1-4f7c-a551-c4871f6cfdc9" providerId="ADAL" clId="{079411E1-131E-49CD-BA1D-1D30D718DCAA}" dt="2021-12-04T20:56:32.440" v="434" actId="1076"/>
          <ac:grpSpMkLst>
            <pc:docMk/>
            <pc:sldMk cId="278551059" sldId="317"/>
            <ac:grpSpMk id="14" creationId="{B48B826B-52A3-48C3-804C-25A71434E2BF}"/>
          </ac:grpSpMkLst>
        </pc:grpChg>
        <pc:grpChg chg="mod">
          <ac:chgData name="Mrs Hargreaves" userId="16d29ebe-5fd1-4f7c-a551-c4871f6cfdc9" providerId="ADAL" clId="{079411E1-131E-49CD-BA1D-1D30D718DCAA}" dt="2021-12-04T20:56:32.440" v="434" actId="1076"/>
          <ac:grpSpMkLst>
            <pc:docMk/>
            <pc:sldMk cId="278551059" sldId="317"/>
            <ac:grpSpMk id="25" creationId="{6160A716-61D1-4264-BE4D-E01BFA3040F5}"/>
          </ac:grpSpMkLst>
        </pc:grpChg>
        <pc:grpChg chg="mod">
          <ac:chgData name="Mrs Hargreaves" userId="16d29ebe-5fd1-4f7c-a551-c4871f6cfdc9" providerId="ADAL" clId="{079411E1-131E-49CD-BA1D-1D30D718DCAA}" dt="2021-12-04T20:56:32.440" v="434" actId="1076"/>
          <ac:grpSpMkLst>
            <pc:docMk/>
            <pc:sldMk cId="278551059" sldId="317"/>
            <ac:grpSpMk id="30" creationId="{27E881FE-EBC0-4761-949A-99C47152AA5B}"/>
          </ac:grpSpMkLst>
        </pc:grpChg>
        <pc:grpChg chg="add del mod">
          <ac:chgData name="Mrs Hargreaves" userId="16d29ebe-5fd1-4f7c-a551-c4871f6cfdc9" providerId="ADAL" clId="{079411E1-131E-49CD-BA1D-1D30D718DCAA}" dt="2021-12-04T20:57:20.245" v="444" actId="165"/>
          <ac:grpSpMkLst>
            <pc:docMk/>
            <pc:sldMk cId="278551059" sldId="317"/>
            <ac:grpSpMk id="35" creationId="{4D90C084-2E62-47EF-B940-C44D7350AF5E}"/>
          </ac:grpSpMkLst>
        </pc:grpChg>
        <pc:grpChg chg="del mod">
          <ac:chgData name="Mrs Hargreaves" userId="16d29ebe-5fd1-4f7c-a551-c4871f6cfdc9" providerId="ADAL" clId="{079411E1-131E-49CD-BA1D-1D30D718DCAA}" dt="2021-12-04T20:57:11.514" v="443" actId="478"/>
          <ac:grpSpMkLst>
            <pc:docMk/>
            <pc:sldMk cId="278551059" sldId="317"/>
            <ac:grpSpMk id="40" creationId="{DBA6DF75-79DB-4828-9503-89562BD251A8}"/>
          </ac:grpSpMkLst>
        </pc:grpChg>
        <pc:grpChg chg="mod topLvl">
          <ac:chgData name="Mrs Hargreaves" userId="16d29ebe-5fd1-4f7c-a551-c4871f6cfdc9" providerId="ADAL" clId="{079411E1-131E-49CD-BA1D-1D30D718DCAA}" dt="2021-12-04T20:57:44.828" v="449" actId="164"/>
          <ac:grpSpMkLst>
            <pc:docMk/>
            <pc:sldMk cId="278551059" sldId="317"/>
            <ac:grpSpMk id="41" creationId="{F841280B-4A57-42AD-A809-3DA66EBDACDC}"/>
          </ac:grpSpMkLst>
        </pc:grpChg>
        <pc:grpChg chg="mod topLvl">
          <ac:chgData name="Mrs Hargreaves" userId="16d29ebe-5fd1-4f7c-a551-c4871f6cfdc9" providerId="ADAL" clId="{079411E1-131E-49CD-BA1D-1D30D718DCAA}" dt="2021-12-04T20:57:44.828" v="449" actId="164"/>
          <ac:grpSpMkLst>
            <pc:docMk/>
            <pc:sldMk cId="278551059" sldId="317"/>
            <ac:grpSpMk id="42" creationId="{04534B0B-852F-4E7E-9F29-B3785CEFE448}"/>
          </ac:grpSpMkLst>
        </pc:grpChg>
        <pc:grpChg chg="mod">
          <ac:chgData name="Mrs Hargreaves" userId="16d29ebe-5fd1-4f7c-a551-c4871f6cfdc9" providerId="ADAL" clId="{079411E1-131E-49CD-BA1D-1D30D718DCAA}" dt="2021-12-04T20:57:20.245" v="444" actId="165"/>
          <ac:grpSpMkLst>
            <pc:docMk/>
            <pc:sldMk cId="278551059" sldId="317"/>
            <ac:grpSpMk id="53" creationId="{3F7A355D-0B65-4005-B164-D55BB3F10C9D}"/>
          </ac:grpSpMkLst>
        </pc:grpChg>
        <pc:grpChg chg="del mod topLvl">
          <ac:chgData name="Mrs Hargreaves" userId="16d29ebe-5fd1-4f7c-a551-c4871f6cfdc9" providerId="ADAL" clId="{079411E1-131E-49CD-BA1D-1D30D718DCAA}" dt="2021-12-04T20:57:30.043" v="446" actId="478"/>
          <ac:grpSpMkLst>
            <pc:docMk/>
            <pc:sldMk cId="278551059" sldId="317"/>
            <ac:grpSpMk id="58" creationId="{A578044D-B5F6-4EB5-984D-334FF4A62646}"/>
          </ac:grpSpMkLst>
        </pc:grpChg>
        <pc:grpChg chg="add mod">
          <ac:chgData name="Mrs Hargreaves" userId="16d29ebe-5fd1-4f7c-a551-c4871f6cfdc9" providerId="ADAL" clId="{079411E1-131E-49CD-BA1D-1D30D718DCAA}" dt="2021-12-04T20:57:50.372" v="450" actId="1076"/>
          <ac:grpSpMkLst>
            <pc:docMk/>
            <pc:sldMk cId="278551059" sldId="317"/>
            <ac:grpSpMk id="63" creationId="{94C48A07-95D4-447D-BC5C-933D938DF187}"/>
          </ac:grpSpMkLst>
        </pc:grpChg>
        <pc:grpChg chg="add del mod">
          <ac:chgData name="Mrs Hargreaves" userId="16d29ebe-5fd1-4f7c-a551-c4871f6cfdc9" providerId="ADAL" clId="{079411E1-131E-49CD-BA1D-1D30D718DCAA}" dt="2021-12-04T20:58:03.644" v="453" actId="165"/>
          <ac:grpSpMkLst>
            <pc:docMk/>
            <pc:sldMk cId="278551059" sldId="317"/>
            <ac:grpSpMk id="64" creationId="{52BA30A9-56C7-4D25-9A63-8DA18AFA03DD}"/>
          </ac:grpSpMkLst>
        </pc:grpChg>
        <pc:grpChg chg="del mod topLvl">
          <ac:chgData name="Mrs Hargreaves" userId="16d29ebe-5fd1-4f7c-a551-c4871f6cfdc9" providerId="ADAL" clId="{079411E1-131E-49CD-BA1D-1D30D718DCAA}" dt="2021-12-04T20:58:14.021" v="456" actId="478"/>
          <ac:grpSpMkLst>
            <pc:docMk/>
            <pc:sldMk cId="278551059" sldId="317"/>
            <ac:grpSpMk id="65" creationId="{F6DDC33A-8962-499B-B26F-2958C4D3D91E}"/>
          </ac:grpSpMkLst>
        </pc:grpChg>
        <pc:grpChg chg="mod topLvl">
          <ac:chgData name="Mrs Hargreaves" userId="16d29ebe-5fd1-4f7c-a551-c4871f6cfdc9" providerId="ADAL" clId="{079411E1-131E-49CD-BA1D-1D30D718DCAA}" dt="2021-12-04T20:58:48.891" v="462" actId="164"/>
          <ac:grpSpMkLst>
            <pc:docMk/>
            <pc:sldMk cId="278551059" sldId="317"/>
            <ac:grpSpMk id="66" creationId="{88001F42-A137-49C7-B9D1-61611F87B8A0}"/>
          </ac:grpSpMkLst>
        </pc:grpChg>
        <pc:grpChg chg="mod">
          <ac:chgData name="Mrs Hargreaves" userId="16d29ebe-5fd1-4f7c-a551-c4871f6cfdc9" providerId="ADAL" clId="{079411E1-131E-49CD-BA1D-1D30D718DCAA}" dt="2021-12-04T20:58:03.644" v="453" actId="165"/>
          <ac:grpSpMkLst>
            <pc:docMk/>
            <pc:sldMk cId="278551059" sldId="317"/>
            <ac:grpSpMk id="77" creationId="{24C26B9A-7078-4ABF-8CF7-2AC15B46B5F2}"/>
          </ac:grpSpMkLst>
        </pc:grpChg>
        <pc:grpChg chg="add mod">
          <ac:chgData name="Mrs Hargreaves" userId="16d29ebe-5fd1-4f7c-a551-c4871f6cfdc9" providerId="ADAL" clId="{079411E1-131E-49CD-BA1D-1D30D718DCAA}" dt="2021-12-04T20:58:52.911" v="463" actId="1076"/>
          <ac:grpSpMkLst>
            <pc:docMk/>
            <pc:sldMk cId="278551059" sldId="317"/>
            <ac:grpSpMk id="82" creationId="{F9F20AFA-72AF-4A49-BA4E-8744315CD6AB}"/>
          </ac:grpSpMkLst>
        </pc:grpChg>
      </pc:sldChg>
      <pc:sldChg chg="addSp delSp modSp new mod ord setBg">
        <pc:chgData name="Mrs Hargreaves" userId="16d29ebe-5fd1-4f7c-a551-c4871f6cfdc9" providerId="ADAL" clId="{079411E1-131E-49CD-BA1D-1D30D718DCAA}" dt="2021-12-04T21:03:59.703" v="528"/>
        <pc:sldMkLst>
          <pc:docMk/>
          <pc:sldMk cId="1846638775" sldId="318"/>
        </pc:sldMkLst>
        <pc:spChg chg="mod">
          <ac:chgData name="Mrs Hargreaves" userId="16d29ebe-5fd1-4f7c-a551-c4871f6cfdc9" providerId="ADAL" clId="{079411E1-131E-49CD-BA1D-1D30D718DCAA}" dt="2021-12-04T21:03:28.702" v="519" actId="26606"/>
          <ac:spMkLst>
            <pc:docMk/>
            <pc:sldMk cId="1846638775" sldId="318"/>
            <ac:spMk id="2" creationId="{68485D65-C670-42F1-B5D6-6F2DBBA46689}"/>
          </ac:spMkLst>
        </pc:spChg>
        <pc:spChg chg="mod">
          <ac:chgData name="Mrs Hargreaves" userId="16d29ebe-5fd1-4f7c-a551-c4871f6cfdc9" providerId="ADAL" clId="{079411E1-131E-49CD-BA1D-1D30D718DCAA}" dt="2021-12-04T21:03:47.387" v="526" actId="14100"/>
          <ac:spMkLst>
            <pc:docMk/>
            <pc:sldMk cId="1846638775" sldId="318"/>
            <ac:spMk id="3" creationId="{A58514F6-A55E-4526-A303-176BE797E771}"/>
          </ac:spMkLst>
        </pc:spChg>
        <pc:spChg chg="del">
          <ac:chgData name="Mrs Hargreaves" userId="16d29ebe-5fd1-4f7c-a551-c4871f6cfdc9" providerId="ADAL" clId="{079411E1-131E-49CD-BA1D-1D30D718DCAA}" dt="2021-12-04T20:59:50.493" v="497" actId="478"/>
          <ac:spMkLst>
            <pc:docMk/>
            <pc:sldMk cId="1846638775" sldId="318"/>
            <ac:spMk id="4" creationId="{A93F4F53-E5C4-47D6-B90D-D9FDC8502C29}"/>
          </ac:spMkLst>
        </pc:spChg>
        <pc:spChg chg="mod">
          <ac:chgData name="Mrs Hargreaves" userId="16d29ebe-5fd1-4f7c-a551-c4871f6cfdc9" providerId="ADAL" clId="{079411E1-131E-49CD-BA1D-1D30D718DCAA}" dt="2021-12-04T21:03:28.702" v="519" actId="26606"/>
          <ac:spMkLst>
            <pc:docMk/>
            <pc:sldMk cId="1846638775" sldId="318"/>
            <ac:spMk id="5" creationId="{91DA7E55-3E27-4ED7-9586-6DDDF5CB7405}"/>
          </ac:spMkLst>
        </pc:spChg>
        <pc:spChg chg="mod">
          <ac:chgData name="Mrs Hargreaves" userId="16d29ebe-5fd1-4f7c-a551-c4871f6cfdc9" providerId="ADAL" clId="{079411E1-131E-49CD-BA1D-1D30D718DCAA}" dt="2021-12-04T21:03:02.662" v="510" actId="26606"/>
          <ac:spMkLst>
            <pc:docMk/>
            <pc:sldMk cId="1846638775" sldId="318"/>
            <ac:spMk id="6" creationId="{4A8C02FC-8898-4357-89F1-64DBE3391C8A}"/>
          </ac:spMkLst>
        </pc:spChg>
        <pc:picChg chg="add mod ord">
          <ac:chgData name="Mrs Hargreaves" userId="16d29ebe-5fd1-4f7c-a551-c4871f6cfdc9" providerId="ADAL" clId="{079411E1-131E-49CD-BA1D-1D30D718DCAA}" dt="2021-12-04T21:03:32.887" v="521" actId="1076"/>
          <ac:picMkLst>
            <pc:docMk/>
            <pc:sldMk cId="1846638775" sldId="318"/>
            <ac:picMk id="4098" creationId="{93D45797-2E5F-4DEB-9D63-2EA113834D52}"/>
          </ac:picMkLst>
        </pc:picChg>
      </pc:sldChg>
      <pc:sldChg chg="modSp new del mod">
        <pc:chgData name="Mrs Hargreaves" userId="16d29ebe-5fd1-4f7c-a551-c4871f6cfdc9" providerId="ADAL" clId="{079411E1-131E-49CD-BA1D-1D30D718DCAA}" dt="2021-12-04T21:06:59.612" v="623" actId="47"/>
        <pc:sldMkLst>
          <pc:docMk/>
          <pc:sldMk cId="87781292" sldId="319"/>
        </pc:sldMkLst>
        <pc:spChg chg="mod">
          <ac:chgData name="Mrs Hargreaves" userId="16d29ebe-5fd1-4f7c-a551-c4871f6cfdc9" providerId="ADAL" clId="{079411E1-131E-49CD-BA1D-1D30D718DCAA}" dt="2021-12-04T21:04:39.726" v="536" actId="20577"/>
          <ac:spMkLst>
            <pc:docMk/>
            <pc:sldMk cId="87781292" sldId="319"/>
            <ac:spMk id="2" creationId="{D949B134-E4D3-4512-9676-943841E53BA0}"/>
          </ac:spMkLst>
        </pc:spChg>
        <pc:spChg chg="mod">
          <ac:chgData name="Mrs Hargreaves" userId="16d29ebe-5fd1-4f7c-a551-c4871f6cfdc9" providerId="ADAL" clId="{079411E1-131E-49CD-BA1D-1D30D718DCAA}" dt="2021-12-04T21:05:27.965" v="566" actId="21"/>
          <ac:spMkLst>
            <pc:docMk/>
            <pc:sldMk cId="87781292" sldId="319"/>
            <ac:spMk id="3" creationId="{1207579E-EC90-4217-9972-437922833C9C}"/>
          </ac:spMkLst>
        </pc:spChg>
      </pc:sldChg>
      <pc:sldChg chg="delSp modSp new mod">
        <pc:chgData name="Mrs Hargreaves" userId="16d29ebe-5fd1-4f7c-a551-c4871f6cfdc9" providerId="ADAL" clId="{079411E1-131E-49CD-BA1D-1D30D718DCAA}" dt="2021-12-04T21:07:03.049" v="624" actId="478"/>
        <pc:sldMkLst>
          <pc:docMk/>
          <pc:sldMk cId="451583707" sldId="320"/>
        </pc:sldMkLst>
        <pc:spChg chg="mod">
          <ac:chgData name="Mrs Hargreaves" userId="16d29ebe-5fd1-4f7c-a551-c4871f6cfdc9" providerId="ADAL" clId="{079411E1-131E-49CD-BA1D-1D30D718DCAA}" dt="2021-12-04T21:06:28.684" v="615" actId="1076"/>
          <ac:spMkLst>
            <pc:docMk/>
            <pc:sldMk cId="451583707" sldId="320"/>
            <ac:spMk id="2" creationId="{3957D7EC-797A-49E8-BAEC-18ED3041F184}"/>
          </ac:spMkLst>
        </pc:spChg>
        <pc:spChg chg="mod">
          <ac:chgData name="Mrs Hargreaves" userId="16d29ebe-5fd1-4f7c-a551-c4871f6cfdc9" providerId="ADAL" clId="{079411E1-131E-49CD-BA1D-1D30D718DCAA}" dt="2021-12-04T21:06:35.901" v="617" actId="14100"/>
          <ac:spMkLst>
            <pc:docMk/>
            <pc:sldMk cId="451583707" sldId="320"/>
            <ac:spMk id="3" creationId="{11B6D5A5-42E4-4583-B718-94A8FAE49361}"/>
          </ac:spMkLst>
        </pc:spChg>
        <pc:spChg chg="mod">
          <ac:chgData name="Mrs Hargreaves" userId="16d29ebe-5fd1-4f7c-a551-c4871f6cfdc9" providerId="ADAL" clId="{079411E1-131E-49CD-BA1D-1D30D718DCAA}" dt="2021-12-04T21:06:53.670" v="622" actId="1076"/>
          <ac:spMkLst>
            <pc:docMk/>
            <pc:sldMk cId="451583707" sldId="320"/>
            <ac:spMk id="4" creationId="{744CCFB3-B1E5-4EA8-B644-FE201B085773}"/>
          </ac:spMkLst>
        </pc:spChg>
        <pc:spChg chg="mod">
          <ac:chgData name="Mrs Hargreaves" userId="16d29ebe-5fd1-4f7c-a551-c4871f6cfdc9" providerId="ADAL" clId="{079411E1-131E-49CD-BA1D-1D30D718DCAA}" dt="2021-12-04T21:06:39.765" v="618" actId="1076"/>
          <ac:spMkLst>
            <pc:docMk/>
            <pc:sldMk cId="451583707" sldId="320"/>
            <ac:spMk id="5" creationId="{69B54443-EE4D-49FA-92DB-3CA69CA2882F}"/>
          </ac:spMkLst>
        </pc:spChg>
        <pc:spChg chg="del">
          <ac:chgData name="Mrs Hargreaves" userId="16d29ebe-5fd1-4f7c-a551-c4871f6cfdc9" providerId="ADAL" clId="{079411E1-131E-49CD-BA1D-1D30D718DCAA}" dt="2021-12-04T21:07:03.049" v="624" actId="478"/>
          <ac:spMkLst>
            <pc:docMk/>
            <pc:sldMk cId="451583707" sldId="320"/>
            <ac:spMk id="6" creationId="{8D5969B2-E1A6-4C9F-A35B-22BCD4671661}"/>
          </ac:spMkLst>
        </pc:spChg>
        <pc:spChg chg="mod">
          <ac:chgData name="Mrs Hargreaves" userId="16d29ebe-5fd1-4f7c-a551-c4871f6cfdc9" providerId="ADAL" clId="{079411E1-131E-49CD-BA1D-1D30D718DCAA}" dt="2021-12-04T21:06:24.858" v="614" actId="1076"/>
          <ac:spMkLst>
            <pc:docMk/>
            <pc:sldMk cId="451583707" sldId="320"/>
            <ac:spMk id="8" creationId="{4B1AF556-34C0-4F8F-9A55-07F8D8B7915D}"/>
          </ac:spMkLst>
        </pc:spChg>
      </pc:sldChg>
      <pc:sldChg chg="addSp delSp modSp new mod ord setBg">
        <pc:chgData name="Mrs Hargreaves" userId="16d29ebe-5fd1-4f7c-a551-c4871f6cfdc9" providerId="ADAL" clId="{079411E1-131E-49CD-BA1D-1D30D718DCAA}" dt="2021-12-04T21:12:53.923" v="681"/>
        <pc:sldMkLst>
          <pc:docMk/>
          <pc:sldMk cId="2117285984" sldId="321"/>
        </pc:sldMkLst>
        <pc:spChg chg="mod">
          <ac:chgData name="Mrs Hargreaves" userId="16d29ebe-5fd1-4f7c-a551-c4871f6cfdc9" providerId="ADAL" clId="{079411E1-131E-49CD-BA1D-1D30D718DCAA}" dt="2021-12-04T21:09:53.729" v="670" actId="26606"/>
          <ac:spMkLst>
            <pc:docMk/>
            <pc:sldMk cId="2117285984" sldId="321"/>
            <ac:spMk id="2" creationId="{E4F69C4E-658E-442D-9C7C-A7EF95936815}"/>
          </ac:spMkLst>
        </pc:spChg>
        <pc:spChg chg="del">
          <ac:chgData name="Mrs Hargreaves" userId="16d29ebe-5fd1-4f7c-a551-c4871f6cfdc9" providerId="ADAL" clId="{079411E1-131E-49CD-BA1D-1D30D718DCAA}" dt="2021-12-04T21:09:48.508" v="669"/>
          <ac:spMkLst>
            <pc:docMk/>
            <pc:sldMk cId="2117285984" sldId="321"/>
            <ac:spMk id="3" creationId="{04DF2878-B843-42D0-8989-C05A1F771AE8}"/>
          </ac:spMkLst>
        </pc:spChg>
        <pc:spChg chg="mod">
          <ac:chgData name="Mrs Hargreaves" userId="16d29ebe-5fd1-4f7c-a551-c4871f6cfdc9" providerId="ADAL" clId="{079411E1-131E-49CD-BA1D-1D30D718DCAA}" dt="2021-12-04T21:09:53.729" v="670" actId="26606"/>
          <ac:spMkLst>
            <pc:docMk/>
            <pc:sldMk cId="2117285984" sldId="321"/>
            <ac:spMk id="4" creationId="{029D6179-0815-4383-BEE4-15F92E64F499}"/>
          </ac:spMkLst>
        </pc:spChg>
        <pc:spChg chg="mod">
          <ac:chgData name="Mrs Hargreaves" userId="16d29ebe-5fd1-4f7c-a551-c4871f6cfdc9" providerId="ADAL" clId="{079411E1-131E-49CD-BA1D-1D30D718DCAA}" dt="2021-12-04T21:09:53.729" v="670" actId="26606"/>
          <ac:spMkLst>
            <pc:docMk/>
            <pc:sldMk cId="2117285984" sldId="321"/>
            <ac:spMk id="5" creationId="{75ED5D2C-9562-498E-99DA-0135B7422CDA}"/>
          </ac:spMkLst>
        </pc:spChg>
        <pc:spChg chg="add">
          <ac:chgData name="Mrs Hargreaves" userId="16d29ebe-5fd1-4f7c-a551-c4871f6cfdc9" providerId="ADAL" clId="{079411E1-131E-49CD-BA1D-1D30D718DCAA}" dt="2021-12-04T21:09:53.729" v="670" actId="26606"/>
          <ac:spMkLst>
            <pc:docMk/>
            <pc:sldMk cId="2117285984" sldId="321"/>
            <ac:spMk id="73" creationId="{3BBEBD03-E4CE-4B72-8DF2-6E737BDDFBD4}"/>
          </ac:spMkLst>
        </pc:spChg>
        <pc:spChg chg="add">
          <ac:chgData name="Mrs Hargreaves" userId="16d29ebe-5fd1-4f7c-a551-c4871f6cfdc9" providerId="ADAL" clId="{079411E1-131E-49CD-BA1D-1D30D718DCAA}" dt="2021-12-04T21:09:53.729" v="670" actId="26606"/>
          <ac:spMkLst>
            <pc:docMk/>
            <pc:sldMk cId="2117285984" sldId="321"/>
            <ac:spMk id="75" creationId="{77221359-7E5B-428B-8817-A7C5104279C4}"/>
          </ac:spMkLst>
        </pc:spChg>
        <pc:spChg chg="add mod">
          <ac:chgData name="Mrs Hargreaves" userId="16d29ebe-5fd1-4f7c-a551-c4871f6cfdc9" providerId="ADAL" clId="{079411E1-131E-49CD-BA1D-1D30D718DCAA}" dt="2021-12-04T21:12:36.815" v="679" actId="27636"/>
          <ac:spMkLst>
            <pc:docMk/>
            <pc:sldMk cId="2117285984" sldId="321"/>
            <ac:spMk id="5126" creationId="{F9CA6CE1-36E5-4628-94A6-7F6572DD1379}"/>
          </ac:spMkLst>
        </pc:spChg>
        <pc:picChg chg="add mod ord">
          <ac:chgData name="Mrs Hargreaves" userId="16d29ebe-5fd1-4f7c-a551-c4871f6cfdc9" providerId="ADAL" clId="{079411E1-131E-49CD-BA1D-1D30D718DCAA}" dt="2021-12-04T21:12:22.366" v="673" actId="27614"/>
          <ac:picMkLst>
            <pc:docMk/>
            <pc:sldMk cId="2117285984" sldId="321"/>
            <ac:picMk id="5122" creationId="{0C2DD040-FA2D-48D3-89FE-480BDCCFEFF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1181A5-B7D4-4684-879B-1920A739594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9A86CE1-A394-4123-8DB9-655410E30259}">
      <dgm:prSet/>
      <dgm:spPr/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r>
            <a:rPr lang="en-GB" u="sng" dirty="0"/>
            <a:t>_______       ________</a:t>
          </a:r>
        </a:p>
        <a:p>
          <a:pPr>
            <a:spcBef>
              <a:spcPts val="600"/>
            </a:spcBef>
            <a:spcAft>
              <a:spcPts val="1200"/>
            </a:spcAft>
          </a:pPr>
          <a:r>
            <a:rPr lang="en-GB" u="sng" dirty="0"/>
            <a:t>absorb radiation</a:t>
          </a:r>
          <a:r>
            <a:rPr lang="en-GB" dirty="0"/>
            <a:t> better than </a:t>
          </a:r>
          <a:r>
            <a:rPr lang="en-GB" u="sng" dirty="0"/>
            <a:t>_______       ________</a:t>
          </a:r>
          <a:r>
            <a:rPr lang="en-GB" dirty="0"/>
            <a:t>.</a:t>
          </a:r>
          <a:endParaRPr lang="en-US" dirty="0"/>
        </a:p>
      </dgm:t>
    </dgm:pt>
    <dgm:pt modelId="{6B6AD874-E1BA-4300-B0D2-BCD3863FCC2D}" type="parTrans" cxnId="{EA6EDFAE-3412-4773-A2E6-4EA9C208647D}">
      <dgm:prSet/>
      <dgm:spPr/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endParaRPr lang="en-US"/>
        </a:p>
      </dgm:t>
    </dgm:pt>
    <dgm:pt modelId="{6BDF28C6-E223-4446-BC6C-33DE264C7DC4}" type="sibTrans" cxnId="{EA6EDFAE-3412-4773-A2E6-4EA9C208647D}">
      <dgm:prSet/>
      <dgm:spPr/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endParaRPr lang="en-US"/>
        </a:p>
      </dgm:t>
    </dgm:pt>
    <dgm:pt modelId="{3A7F3D38-4C78-49F1-AA73-FFBA600B8B76}">
      <dgm:prSet/>
      <dgm:spPr/>
      <dgm:t>
        <a:bodyPr/>
        <a:lstStyle/>
        <a:p>
          <a:pPr>
            <a:spcBef>
              <a:spcPts val="600"/>
            </a:spcBef>
            <a:spcAft>
              <a:spcPts val="1800"/>
            </a:spcAft>
          </a:pPr>
          <a:r>
            <a:rPr lang="en-GB" u="sng" dirty="0"/>
            <a:t>_______       ________</a:t>
          </a:r>
        </a:p>
        <a:p>
          <a:pPr>
            <a:spcBef>
              <a:spcPts val="600"/>
            </a:spcBef>
            <a:spcAft>
              <a:spcPts val="1800"/>
            </a:spcAft>
          </a:pPr>
          <a:r>
            <a:rPr lang="en-GB" u="sng" dirty="0"/>
            <a:t>give out (emit) radiation</a:t>
          </a:r>
          <a:r>
            <a:rPr lang="en-GB" dirty="0"/>
            <a:t> better than </a:t>
          </a:r>
          <a:r>
            <a:rPr lang="en-GB" u="sng" dirty="0"/>
            <a:t>_______   ________</a:t>
          </a:r>
          <a:r>
            <a:rPr lang="en-GB" dirty="0"/>
            <a:t>.</a:t>
          </a:r>
          <a:endParaRPr lang="en-US" dirty="0"/>
        </a:p>
      </dgm:t>
    </dgm:pt>
    <dgm:pt modelId="{B2502641-C5D5-4619-99E9-2FF243C8D017}" type="parTrans" cxnId="{B063EE29-49ED-47DF-98DE-5B9450FF4F3A}">
      <dgm:prSet/>
      <dgm:spPr/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endParaRPr lang="en-US"/>
        </a:p>
      </dgm:t>
    </dgm:pt>
    <dgm:pt modelId="{A984CBB6-72A3-40FB-AB1D-F5B08C1E2FB6}" type="sibTrans" cxnId="{B063EE29-49ED-47DF-98DE-5B9450FF4F3A}">
      <dgm:prSet/>
      <dgm:spPr/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endParaRPr lang="en-US"/>
        </a:p>
      </dgm:t>
    </dgm:pt>
    <dgm:pt modelId="{8C24DDE7-092C-4082-A50F-E928DC133F3F}">
      <dgm:prSet/>
      <dgm:spPr/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r>
            <a:rPr lang="en-GB" u="sng" dirty="0"/>
            <a:t>_______   ________</a:t>
          </a:r>
          <a:r>
            <a:rPr lang="en-GB" dirty="0"/>
            <a:t>.</a:t>
          </a:r>
        </a:p>
        <a:p>
          <a:pPr>
            <a:spcBef>
              <a:spcPts val="600"/>
            </a:spcBef>
            <a:spcAft>
              <a:spcPts val="1200"/>
            </a:spcAft>
          </a:pPr>
          <a:r>
            <a:rPr lang="en-GB" u="sng" dirty="0"/>
            <a:t>reflect radiation</a:t>
          </a:r>
          <a:r>
            <a:rPr lang="en-GB" dirty="0"/>
            <a:t> better than </a:t>
          </a:r>
          <a:r>
            <a:rPr lang="en-GB" u="sng" dirty="0"/>
            <a:t>_______   ________</a:t>
          </a:r>
          <a:r>
            <a:rPr lang="en-GB" dirty="0"/>
            <a:t>..</a:t>
          </a:r>
          <a:endParaRPr lang="en-US" dirty="0"/>
        </a:p>
      </dgm:t>
    </dgm:pt>
    <dgm:pt modelId="{94B213F0-8169-405F-A51C-DD66D7877CBD}" type="parTrans" cxnId="{8226C58C-7F32-465A-9586-4C5A8C55A2BF}">
      <dgm:prSet/>
      <dgm:spPr/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endParaRPr lang="en-US"/>
        </a:p>
      </dgm:t>
    </dgm:pt>
    <dgm:pt modelId="{4C33D65E-520C-42DC-BC86-B50191685A7F}" type="sibTrans" cxnId="{8226C58C-7F32-465A-9586-4C5A8C55A2BF}">
      <dgm:prSet/>
      <dgm:spPr/>
      <dgm:t>
        <a:bodyPr/>
        <a:lstStyle/>
        <a:p>
          <a:pPr>
            <a:spcBef>
              <a:spcPts val="600"/>
            </a:spcBef>
            <a:spcAft>
              <a:spcPts val="1200"/>
            </a:spcAft>
          </a:pPr>
          <a:endParaRPr lang="en-US"/>
        </a:p>
      </dgm:t>
    </dgm:pt>
    <dgm:pt modelId="{C47A934E-A313-4100-89BE-D269CD69EC83}" type="pres">
      <dgm:prSet presAssocID="{A41181A5-B7D4-4684-879B-1920A7395942}" presName="linear" presStyleCnt="0">
        <dgm:presLayoutVars>
          <dgm:animLvl val="lvl"/>
          <dgm:resizeHandles val="exact"/>
        </dgm:presLayoutVars>
      </dgm:prSet>
      <dgm:spPr/>
    </dgm:pt>
    <dgm:pt modelId="{4F0C6E41-2B54-425C-BFE7-9AF01E56CB08}" type="pres">
      <dgm:prSet presAssocID="{29A86CE1-A394-4123-8DB9-655410E3025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1538ED4-EA7B-4202-A165-62434A555330}" type="pres">
      <dgm:prSet presAssocID="{6BDF28C6-E223-4446-BC6C-33DE264C7DC4}" presName="spacer" presStyleCnt="0"/>
      <dgm:spPr/>
    </dgm:pt>
    <dgm:pt modelId="{85129D47-8208-4F15-B656-989F5933E559}" type="pres">
      <dgm:prSet presAssocID="{3A7F3D38-4C78-49F1-AA73-FFBA600B8B7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CD6BD6A-2DBF-47CF-8698-AD215F17C513}" type="pres">
      <dgm:prSet presAssocID="{A984CBB6-72A3-40FB-AB1D-F5B08C1E2FB6}" presName="spacer" presStyleCnt="0"/>
      <dgm:spPr/>
    </dgm:pt>
    <dgm:pt modelId="{441C6396-26E1-441B-BF49-D7AF20BA3B8B}" type="pres">
      <dgm:prSet presAssocID="{8C24DDE7-092C-4082-A50F-E928DC133F3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063EE29-49ED-47DF-98DE-5B9450FF4F3A}" srcId="{A41181A5-B7D4-4684-879B-1920A7395942}" destId="{3A7F3D38-4C78-49F1-AA73-FFBA600B8B76}" srcOrd="1" destOrd="0" parTransId="{B2502641-C5D5-4619-99E9-2FF243C8D017}" sibTransId="{A984CBB6-72A3-40FB-AB1D-F5B08C1E2FB6}"/>
    <dgm:cxn modelId="{21C1DA4A-66DD-4EBB-92A7-4EC61CB36093}" type="presOf" srcId="{8C24DDE7-092C-4082-A50F-E928DC133F3F}" destId="{441C6396-26E1-441B-BF49-D7AF20BA3B8B}" srcOrd="0" destOrd="0" presId="urn:microsoft.com/office/officeart/2005/8/layout/vList2"/>
    <dgm:cxn modelId="{EF960E71-6098-4E33-8069-89FF9E9FF7C6}" type="presOf" srcId="{29A86CE1-A394-4123-8DB9-655410E30259}" destId="{4F0C6E41-2B54-425C-BFE7-9AF01E56CB08}" srcOrd="0" destOrd="0" presId="urn:microsoft.com/office/officeart/2005/8/layout/vList2"/>
    <dgm:cxn modelId="{7095B380-4686-4B91-928C-4A0F059ED38D}" type="presOf" srcId="{A41181A5-B7D4-4684-879B-1920A7395942}" destId="{C47A934E-A313-4100-89BE-D269CD69EC83}" srcOrd="0" destOrd="0" presId="urn:microsoft.com/office/officeart/2005/8/layout/vList2"/>
    <dgm:cxn modelId="{8226C58C-7F32-465A-9586-4C5A8C55A2BF}" srcId="{A41181A5-B7D4-4684-879B-1920A7395942}" destId="{8C24DDE7-092C-4082-A50F-E928DC133F3F}" srcOrd="2" destOrd="0" parTransId="{94B213F0-8169-405F-A51C-DD66D7877CBD}" sibTransId="{4C33D65E-520C-42DC-BC86-B50191685A7F}"/>
    <dgm:cxn modelId="{EA6EDFAE-3412-4773-A2E6-4EA9C208647D}" srcId="{A41181A5-B7D4-4684-879B-1920A7395942}" destId="{29A86CE1-A394-4123-8DB9-655410E30259}" srcOrd="0" destOrd="0" parTransId="{6B6AD874-E1BA-4300-B0D2-BCD3863FCC2D}" sibTransId="{6BDF28C6-E223-4446-BC6C-33DE264C7DC4}"/>
    <dgm:cxn modelId="{E66C58D8-441A-45E5-9385-4A5045EFC855}" type="presOf" srcId="{3A7F3D38-4C78-49F1-AA73-FFBA600B8B76}" destId="{85129D47-8208-4F15-B656-989F5933E559}" srcOrd="0" destOrd="0" presId="urn:microsoft.com/office/officeart/2005/8/layout/vList2"/>
    <dgm:cxn modelId="{091C94BA-3023-48C4-A92F-9A07340456B6}" type="presParOf" srcId="{C47A934E-A313-4100-89BE-D269CD69EC83}" destId="{4F0C6E41-2B54-425C-BFE7-9AF01E56CB08}" srcOrd="0" destOrd="0" presId="urn:microsoft.com/office/officeart/2005/8/layout/vList2"/>
    <dgm:cxn modelId="{ECAB503A-BE47-4981-BA1F-2E1B14C7D561}" type="presParOf" srcId="{C47A934E-A313-4100-89BE-D269CD69EC83}" destId="{41538ED4-EA7B-4202-A165-62434A555330}" srcOrd="1" destOrd="0" presId="urn:microsoft.com/office/officeart/2005/8/layout/vList2"/>
    <dgm:cxn modelId="{8BB558BA-E73C-4201-AAF5-CAC9B905CAB4}" type="presParOf" srcId="{C47A934E-A313-4100-89BE-D269CD69EC83}" destId="{85129D47-8208-4F15-B656-989F5933E559}" srcOrd="2" destOrd="0" presId="urn:microsoft.com/office/officeart/2005/8/layout/vList2"/>
    <dgm:cxn modelId="{11EED8BF-9FB8-45A7-B706-FF9C190EA0D7}" type="presParOf" srcId="{C47A934E-A313-4100-89BE-D269CD69EC83}" destId="{3CD6BD6A-2DBF-47CF-8698-AD215F17C513}" srcOrd="3" destOrd="0" presId="urn:microsoft.com/office/officeart/2005/8/layout/vList2"/>
    <dgm:cxn modelId="{64D2C84E-2257-47A5-B93F-326AAA5E2B28}" type="presParOf" srcId="{C47A934E-A313-4100-89BE-D269CD69EC83}" destId="{441C6396-26E1-441B-BF49-D7AF20BA3B8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6A714D-B555-4C38-99E5-293539569FDE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858D9E2-31BA-4258-A7B2-300C143DEBDF}">
      <dgm:prSet/>
      <dgm:spPr/>
      <dgm:t>
        <a:bodyPr/>
        <a:lstStyle/>
        <a:p>
          <a:r>
            <a:rPr lang="en-GB" dirty="0"/>
            <a:t>heat travelling as waves</a:t>
          </a:r>
          <a:endParaRPr lang="en-US" dirty="0"/>
        </a:p>
      </dgm:t>
    </dgm:pt>
    <dgm:pt modelId="{95CDBA53-2C0B-4B23-A555-2718017B5A76}" type="parTrans" cxnId="{74301116-FA70-4D15-A7E3-E6446C1019B2}">
      <dgm:prSet/>
      <dgm:spPr/>
      <dgm:t>
        <a:bodyPr/>
        <a:lstStyle/>
        <a:p>
          <a:endParaRPr lang="en-US"/>
        </a:p>
      </dgm:t>
    </dgm:pt>
    <dgm:pt modelId="{8AA5281B-1DCF-4617-9FDB-FFE25BE0B3D0}" type="sibTrans" cxnId="{74301116-FA70-4D15-A7E3-E6446C1019B2}">
      <dgm:prSet/>
      <dgm:spPr/>
      <dgm:t>
        <a:bodyPr/>
        <a:lstStyle/>
        <a:p>
          <a:endParaRPr lang="en-US"/>
        </a:p>
      </dgm:t>
    </dgm:pt>
    <dgm:pt modelId="{015767F3-3AA4-4AA9-9ACB-874B56448DA4}">
      <dgm:prSet/>
      <dgm:spPr/>
      <dgm:t>
        <a:bodyPr/>
        <a:lstStyle/>
        <a:p>
          <a:r>
            <a:rPr lang="en-GB"/>
            <a:t>the way heat reaches us from the sun</a:t>
          </a:r>
          <a:endParaRPr lang="en-US"/>
        </a:p>
      </dgm:t>
    </dgm:pt>
    <dgm:pt modelId="{0D77EC8A-B47C-4D3F-ABC0-58E05C183E60}" type="parTrans" cxnId="{8D61218A-228E-4468-ACE6-72192129F05E}">
      <dgm:prSet/>
      <dgm:spPr/>
      <dgm:t>
        <a:bodyPr/>
        <a:lstStyle/>
        <a:p>
          <a:endParaRPr lang="en-US"/>
        </a:p>
      </dgm:t>
    </dgm:pt>
    <dgm:pt modelId="{0C7A1804-908D-44B9-B2BC-F51521E3DBDE}" type="sibTrans" cxnId="{8D61218A-228E-4468-ACE6-72192129F05E}">
      <dgm:prSet/>
      <dgm:spPr/>
      <dgm:t>
        <a:bodyPr/>
        <a:lstStyle/>
        <a:p>
          <a:endParaRPr lang="en-US"/>
        </a:p>
      </dgm:t>
    </dgm:pt>
    <dgm:pt modelId="{F8C947B5-53CE-406D-9146-723BDE258933}">
      <dgm:prSet/>
      <dgm:spPr/>
      <dgm:t>
        <a:bodyPr/>
        <a:lstStyle/>
        <a:p>
          <a:r>
            <a:rPr lang="en-GB"/>
            <a:t>does not require a medium (particles) </a:t>
          </a:r>
          <a:endParaRPr lang="en-US"/>
        </a:p>
      </dgm:t>
    </dgm:pt>
    <dgm:pt modelId="{FDD7CF11-B4DA-4F3D-B2C6-E39F4C98E5A2}" type="parTrans" cxnId="{51C01987-E010-43FE-A970-26AC78CF4DF6}">
      <dgm:prSet/>
      <dgm:spPr/>
      <dgm:t>
        <a:bodyPr/>
        <a:lstStyle/>
        <a:p>
          <a:endParaRPr lang="en-US"/>
        </a:p>
      </dgm:t>
    </dgm:pt>
    <dgm:pt modelId="{7D061E49-E135-4E92-AB38-DEBD28552812}" type="sibTrans" cxnId="{51C01987-E010-43FE-A970-26AC78CF4DF6}">
      <dgm:prSet/>
      <dgm:spPr/>
      <dgm:t>
        <a:bodyPr/>
        <a:lstStyle/>
        <a:p>
          <a:endParaRPr lang="en-US"/>
        </a:p>
      </dgm:t>
    </dgm:pt>
    <dgm:pt modelId="{B9113F1F-425F-491D-A74B-7A082F6AF3F9}">
      <dgm:prSet/>
      <dgm:spPr/>
      <dgm:t>
        <a:bodyPr/>
        <a:lstStyle/>
        <a:p>
          <a:r>
            <a:rPr lang="en-GB"/>
            <a:t>black surfaces good emitters and absorbers of radiation.</a:t>
          </a:r>
        </a:p>
      </dgm:t>
    </dgm:pt>
    <dgm:pt modelId="{AAE66292-3B9E-4F8A-97F4-8EC8E3C4237F}" type="parTrans" cxnId="{56B633EA-8E08-439C-A056-2D7B19A4AF3D}">
      <dgm:prSet/>
      <dgm:spPr/>
      <dgm:t>
        <a:bodyPr/>
        <a:lstStyle/>
        <a:p>
          <a:endParaRPr lang="en-GB"/>
        </a:p>
      </dgm:t>
    </dgm:pt>
    <dgm:pt modelId="{35969D91-518E-410D-A9FA-ABADE93F25D1}" type="sibTrans" cxnId="{56B633EA-8E08-439C-A056-2D7B19A4AF3D}">
      <dgm:prSet/>
      <dgm:spPr/>
      <dgm:t>
        <a:bodyPr/>
        <a:lstStyle/>
        <a:p>
          <a:endParaRPr lang="en-GB"/>
        </a:p>
      </dgm:t>
    </dgm:pt>
    <dgm:pt modelId="{2889031A-00A5-4CD3-8E33-8717FE9CB2E1}">
      <dgm:prSet/>
      <dgm:spPr/>
      <dgm:t>
        <a:bodyPr/>
        <a:lstStyle/>
        <a:p>
          <a:r>
            <a:rPr lang="en-GB" dirty="0"/>
            <a:t>shiny surfaces good reflectors of radiation</a:t>
          </a:r>
        </a:p>
      </dgm:t>
    </dgm:pt>
    <dgm:pt modelId="{6D6A97F0-3E93-4C7D-9072-348F0804B957}" type="parTrans" cxnId="{FFB747F6-7875-4E97-894D-1B4BBBC741BA}">
      <dgm:prSet/>
      <dgm:spPr/>
      <dgm:t>
        <a:bodyPr/>
        <a:lstStyle/>
        <a:p>
          <a:endParaRPr lang="en-GB"/>
        </a:p>
      </dgm:t>
    </dgm:pt>
    <dgm:pt modelId="{A5CD313D-1AA8-4125-8163-DB42B7722A83}" type="sibTrans" cxnId="{FFB747F6-7875-4E97-894D-1B4BBBC741BA}">
      <dgm:prSet/>
      <dgm:spPr/>
      <dgm:t>
        <a:bodyPr/>
        <a:lstStyle/>
        <a:p>
          <a:endParaRPr lang="en-GB"/>
        </a:p>
      </dgm:t>
    </dgm:pt>
    <dgm:pt modelId="{B0ABA534-C880-4091-9E48-B524BC8AAEF0}">
      <dgm:prSet/>
      <dgm:spPr/>
      <dgm:t>
        <a:bodyPr/>
        <a:lstStyle/>
        <a:p>
          <a:r>
            <a:rPr lang="en-US"/>
            <a:t>also called infra red (IR) or thermal radiation</a:t>
          </a:r>
        </a:p>
      </dgm:t>
    </dgm:pt>
    <dgm:pt modelId="{40DF449F-8020-4EDA-BF9B-5ED451FBDA24}" type="parTrans" cxnId="{63866437-BA4E-48A2-A513-B30ED0D59960}">
      <dgm:prSet/>
      <dgm:spPr/>
      <dgm:t>
        <a:bodyPr/>
        <a:lstStyle/>
        <a:p>
          <a:endParaRPr lang="en-GB"/>
        </a:p>
      </dgm:t>
    </dgm:pt>
    <dgm:pt modelId="{2685EBC4-97A5-4BCE-BD24-621DD2E2DE9D}" type="sibTrans" cxnId="{63866437-BA4E-48A2-A513-B30ED0D59960}">
      <dgm:prSet/>
      <dgm:spPr/>
      <dgm:t>
        <a:bodyPr/>
        <a:lstStyle/>
        <a:p>
          <a:endParaRPr lang="en-GB"/>
        </a:p>
      </dgm:t>
    </dgm:pt>
    <dgm:pt modelId="{E0E0F068-3793-4A67-ABF4-E2D08C31A153}" type="pres">
      <dgm:prSet presAssocID="{126A714D-B555-4C38-99E5-293539569FDE}" presName="linear" presStyleCnt="0">
        <dgm:presLayoutVars>
          <dgm:animLvl val="lvl"/>
          <dgm:resizeHandles val="exact"/>
        </dgm:presLayoutVars>
      </dgm:prSet>
      <dgm:spPr/>
    </dgm:pt>
    <dgm:pt modelId="{5C07D461-F4D6-4A94-A902-61B77FF67DC2}" type="pres">
      <dgm:prSet presAssocID="{0858D9E2-31BA-4258-A7B2-300C143DEBD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A6CE5B6-90D9-44D2-AF64-0F7BF42DA3EC}" type="pres">
      <dgm:prSet presAssocID="{0858D9E2-31BA-4258-A7B2-300C143DEBDF}" presName="childText" presStyleLbl="revTx" presStyleIdx="0" presStyleCnt="1">
        <dgm:presLayoutVars>
          <dgm:bulletEnabled val="1"/>
        </dgm:presLayoutVars>
      </dgm:prSet>
      <dgm:spPr/>
    </dgm:pt>
    <dgm:pt modelId="{7B756A07-BDD7-43EF-886F-BC425BC90C04}" type="pres">
      <dgm:prSet presAssocID="{015767F3-3AA4-4AA9-9ACB-874B56448DA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0025A9F-4842-49EF-A0F4-7DBBEAD5D41B}" type="pres">
      <dgm:prSet presAssocID="{0C7A1804-908D-44B9-B2BC-F51521E3DBDE}" presName="spacer" presStyleCnt="0"/>
      <dgm:spPr/>
    </dgm:pt>
    <dgm:pt modelId="{E7C592E5-5840-4A52-BB6E-271272AD7987}" type="pres">
      <dgm:prSet presAssocID="{F8C947B5-53CE-406D-9146-723BDE25893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BBB6C49-BDBE-4B21-BE41-45B8152F3AC8}" type="pres">
      <dgm:prSet presAssocID="{7D061E49-E135-4E92-AB38-DEBD28552812}" presName="spacer" presStyleCnt="0"/>
      <dgm:spPr/>
    </dgm:pt>
    <dgm:pt modelId="{E44000F6-FF55-4D49-8FC3-FEFF57AA8229}" type="pres">
      <dgm:prSet presAssocID="{B9113F1F-425F-491D-A74B-7A082F6AF3F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D4CF617-E55D-49BF-B0C2-5A974CD43DBB}" type="pres">
      <dgm:prSet presAssocID="{35969D91-518E-410D-A9FA-ABADE93F25D1}" presName="spacer" presStyleCnt="0"/>
      <dgm:spPr/>
    </dgm:pt>
    <dgm:pt modelId="{D5D2DDE0-8478-47B4-AA8A-5E8DAE5B8ABE}" type="pres">
      <dgm:prSet presAssocID="{2889031A-00A5-4CD3-8E33-8717FE9CB2E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4301116-FA70-4D15-A7E3-E6446C1019B2}" srcId="{126A714D-B555-4C38-99E5-293539569FDE}" destId="{0858D9E2-31BA-4258-A7B2-300C143DEBDF}" srcOrd="0" destOrd="0" parTransId="{95CDBA53-2C0B-4B23-A555-2718017B5A76}" sibTransId="{8AA5281B-1DCF-4617-9FDB-FFE25BE0B3D0}"/>
    <dgm:cxn modelId="{63866437-BA4E-48A2-A513-B30ED0D59960}" srcId="{0858D9E2-31BA-4258-A7B2-300C143DEBDF}" destId="{B0ABA534-C880-4091-9E48-B524BC8AAEF0}" srcOrd="0" destOrd="0" parTransId="{40DF449F-8020-4EDA-BF9B-5ED451FBDA24}" sibTransId="{2685EBC4-97A5-4BCE-BD24-621DD2E2DE9D}"/>
    <dgm:cxn modelId="{B4141986-419A-48D3-9D58-9ED5DD4F5723}" type="presOf" srcId="{F8C947B5-53CE-406D-9146-723BDE258933}" destId="{E7C592E5-5840-4A52-BB6E-271272AD7987}" srcOrd="0" destOrd="0" presId="urn:microsoft.com/office/officeart/2005/8/layout/vList2"/>
    <dgm:cxn modelId="{51C01987-E010-43FE-A970-26AC78CF4DF6}" srcId="{126A714D-B555-4C38-99E5-293539569FDE}" destId="{F8C947B5-53CE-406D-9146-723BDE258933}" srcOrd="2" destOrd="0" parTransId="{FDD7CF11-B4DA-4F3D-B2C6-E39F4C98E5A2}" sibTransId="{7D061E49-E135-4E92-AB38-DEBD28552812}"/>
    <dgm:cxn modelId="{8D61218A-228E-4468-ACE6-72192129F05E}" srcId="{126A714D-B555-4C38-99E5-293539569FDE}" destId="{015767F3-3AA4-4AA9-9ACB-874B56448DA4}" srcOrd="1" destOrd="0" parTransId="{0D77EC8A-B47C-4D3F-ABC0-58E05C183E60}" sibTransId="{0C7A1804-908D-44B9-B2BC-F51521E3DBDE}"/>
    <dgm:cxn modelId="{4653DDB5-7837-4F5B-BC1D-C269A822EB79}" type="presOf" srcId="{015767F3-3AA4-4AA9-9ACB-874B56448DA4}" destId="{7B756A07-BDD7-43EF-886F-BC425BC90C04}" srcOrd="0" destOrd="0" presId="urn:microsoft.com/office/officeart/2005/8/layout/vList2"/>
    <dgm:cxn modelId="{353CDFBA-2453-4043-950C-9C13CEBADA6B}" type="presOf" srcId="{126A714D-B555-4C38-99E5-293539569FDE}" destId="{E0E0F068-3793-4A67-ABF4-E2D08C31A153}" srcOrd="0" destOrd="0" presId="urn:microsoft.com/office/officeart/2005/8/layout/vList2"/>
    <dgm:cxn modelId="{449E26C4-27EF-4410-97A4-813100A584E6}" type="presOf" srcId="{0858D9E2-31BA-4258-A7B2-300C143DEBDF}" destId="{5C07D461-F4D6-4A94-A902-61B77FF67DC2}" srcOrd="0" destOrd="0" presId="urn:microsoft.com/office/officeart/2005/8/layout/vList2"/>
    <dgm:cxn modelId="{6D85E7C7-4F9A-4308-AEFF-A0DC29BF3A7D}" type="presOf" srcId="{B9113F1F-425F-491D-A74B-7A082F6AF3F9}" destId="{E44000F6-FF55-4D49-8FC3-FEFF57AA8229}" srcOrd="0" destOrd="0" presId="urn:microsoft.com/office/officeart/2005/8/layout/vList2"/>
    <dgm:cxn modelId="{FA7851D4-E10F-46D1-BBAE-2E5D697B0EA1}" type="presOf" srcId="{B0ABA534-C880-4091-9E48-B524BC8AAEF0}" destId="{0A6CE5B6-90D9-44D2-AF64-0F7BF42DA3EC}" srcOrd="0" destOrd="0" presId="urn:microsoft.com/office/officeart/2005/8/layout/vList2"/>
    <dgm:cxn modelId="{56B633EA-8E08-439C-A056-2D7B19A4AF3D}" srcId="{126A714D-B555-4C38-99E5-293539569FDE}" destId="{B9113F1F-425F-491D-A74B-7A082F6AF3F9}" srcOrd="3" destOrd="0" parTransId="{AAE66292-3B9E-4F8A-97F4-8EC8E3C4237F}" sibTransId="{35969D91-518E-410D-A9FA-ABADE93F25D1}"/>
    <dgm:cxn modelId="{33DC03F5-E6AE-4338-9FE0-D6F49C5DC215}" type="presOf" srcId="{2889031A-00A5-4CD3-8E33-8717FE9CB2E1}" destId="{D5D2DDE0-8478-47B4-AA8A-5E8DAE5B8ABE}" srcOrd="0" destOrd="0" presId="urn:microsoft.com/office/officeart/2005/8/layout/vList2"/>
    <dgm:cxn modelId="{FFB747F6-7875-4E97-894D-1B4BBBC741BA}" srcId="{126A714D-B555-4C38-99E5-293539569FDE}" destId="{2889031A-00A5-4CD3-8E33-8717FE9CB2E1}" srcOrd="4" destOrd="0" parTransId="{6D6A97F0-3E93-4C7D-9072-348F0804B957}" sibTransId="{A5CD313D-1AA8-4125-8163-DB42B7722A83}"/>
    <dgm:cxn modelId="{B41D004F-AFE7-4BF9-98CD-D0A6CC2C15DC}" type="presParOf" srcId="{E0E0F068-3793-4A67-ABF4-E2D08C31A153}" destId="{5C07D461-F4D6-4A94-A902-61B77FF67DC2}" srcOrd="0" destOrd="0" presId="urn:microsoft.com/office/officeart/2005/8/layout/vList2"/>
    <dgm:cxn modelId="{960DA811-F69C-49AD-8153-6A1E303DAF67}" type="presParOf" srcId="{E0E0F068-3793-4A67-ABF4-E2D08C31A153}" destId="{0A6CE5B6-90D9-44D2-AF64-0F7BF42DA3EC}" srcOrd="1" destOrd="0" presId="urn:microsoft.com/office/officeart/2005/8/layout/vList2"/>
    <dgm:cxn modelId="{C10F6CC8-34BD-48CA-BBED-347D15A77879}" type="presParOf" srcId="{E0E0F068-3793-4A67-ABF4-E2D08C31A153}" destId="{7B756A07-BDD7-43EF-886F-BC425BC90C04}" srcOrd="2" destOrd="0" presId="urn:microsoft.com/office/officeart/2005/8/layout/vList2"/>
    <dgm:cxn modelId="{29095533-2160-49A4-924A-103334242CB9}" type="presParOf" srcId="{E0E0F068-3793-4A67-ABF4-E2D08C31A153}" destId="{F0025A9F-4842-49EF-A0F4-7DBBEAD5D41B}" srcOrd="3" destOrd="0" presId="urn:microsoft.com/office/officeart/2005/8/layout/vList2"/>
    <dgm:cxn modelId="{2189382D-F0FC-4D9E-B878-96B6A125AAF1}" type="presParOf" srcId="{E0E0F068-3793-4A67-ABF4-E2D08C31A153}" destId="{E7C592E5-5840-4A52-BB6E-271272AD7987}" srcOrd="4" destOrd="0" presId="urn:microsoft.com/office/officeart/2005/8/layout/vList2"/>
    <dgm:cxn modelId="{AC62E75F-9DD4-42C2-B09A-FEF3428BDC2B}" type="presParOf" srcId="{E0E0F068-3793-4A67-ABF4-E2D08C31A153}" destId="{EBBB6C49-BDBE-4B21-BE41-45B8152F3AC8}" srcOrd="5" destOrd="0" presId="urn:microsoft.com/office/officeart/2005/8/layout/vList2"/>
    <dgm:cxn modelId="{ACC62ED9-6D1E-40BC-B4B9-B6F604E9FE28}" type="presParOf" srcId="{E0E0F068-3793-4A67-ABF4-E2D08C31A153}" destId="{E44000F6-FF55-4D49-8FC3-FEFF57AA8229}" srcOrd="6" destOrd="0" presId="urn:microsoft.com/office/officeart/2005/8/layout/vList2"/>
    <dgm:cxn modelId="{3407EB3B-D719-4617-B263-E0F3EA8C7595}" type="presParOf" srcId="{E0E0F068-3793-4A67-ABF4-E2D08C31A153}" destId="{DD4CF617-E55D-49BF-B0C2-5A974CD43DBB}" srcOrd="7" destOrd="0" presId="urn:microsoft.com/office/officeart/2005/8/layout/vList2"/>
    <dgm:cxn modelId="{13E0D75E-0C6B-4B50-8857-0F78E68F7972}" type="presParOf" srcId="{E0E0F068-3793-4A67-ABF4-E2D08C31A153}" destId="{D5D2DDE0-8478-47B4-AA8A-5E8DAE5B8AB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C6E41-2B54-425C-BFE7-9AF01E56CB08}">
      <dsp:nvSpPr>
        <dsp:cNvPr id="0" name=""/>
        <dsp:cNvSpPr/>
      </dsp:nvSpPr>
      <dsp:spPr>
        <a:xfrm>
          <a:off x="0" y="90969"/>
          <a:ext cx="4613672" cy="164838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GB" sz="2600" u="sng" kern="1200" dirty="0"/>
            <a:t>_______       ________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GB" sz="2600" u="sng" kern="1200" dirty="0"/>
            <a:t>absorb radiation</a:t>
          </a:r>
          <a:r>
            <a:rPr lang="en-GB" sz="2600" kern="1200" dirty="0"/>
            <a:t> better than </a:t>
          </a:r>
          <a:r>
            <a:rPr lang="en-GB" sz="2600" u="sng" kern="1200" dirty="0"/>
            <a:t>_______       ________</a:t>
          </a:r>
          <a:r>
            <a:rPr lang="en-GB" sz="2600" kern="1200" dirty="0"/>
            <a:t>.</a:t>
          </a:r>
          <a:endParaRPr lang="en-US" sz="2600" kern="1200" dirty="0"/>
        </a:p>
      </dsp:txBody>
      <dsp:txXfrm>
        <a:off x="80467" y="171436"/>
        <a:ext cx="4452738" cy="1487449"/>
      </dsp:txXfrm>
    </dsp:sp>
    <dsp:sp modelId="{85129D47-8208-4F15-B656-989F5933E559}">
      <dsp:nvSpPr>
        <dsp:cNvPr id="0" name=""/>
        <dsp:cNvSpPr/>
      </dsp:nvSpPr>
      <dsp:spPr>
        <a:xfrm>
          <a:off x="0" y="1814233"/>
          <a:ext cx="4613672" cy="1648383"/>
        </a:xfrm>
        <a:prstGeom prst="roundRect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en-GB" sz="2600" u="sng" kern="1200" dirty="0"/>
            <a:t>_______       ________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en-GB" sz="2600" u="sng" kern="1200" dirty="0"/>
            <a:t>give out (emit) radiation</a:t>
          </a:r>
          <a:r>
            <a:rPr lang="en-GB" sz="2600" kern="1200" dirty="0"/>
            <a:t> better than </a:t>
          </a:r>
          <a:r>
            <a:rPr lang="en-GB" sz="2600" u="sng" kern="1200" dirty="0"/>
            <a:t>_______   ________</a:t>
          </a:r>
          <a:r>
            <a:rPr lang="en-GB" sz="2600" kern="1200" dirty="0"/>
            <a:t>.</a:t>
          </a:r>
          <a:endParaRPr lang="en-US" sz="2600" kern="1200" dirty="0"/>
        </a:p>
      </dsp:txBody>
      <dsp:txXfrm>
        <a:off x="80467" y="1894700"/>
        <a:ext cx="4452738" cy="1487449"/>
      </dsp:txXfrm>
    </dsp:sp>
    <dsp:sp modelId="{441C6396-26E1-441B-BF49-D7AF20BA3B8B}">
      <dsp:nvSpPr>
        <dsp:cNvPr id="0" name=""/>
        <dsp:cNvSpPr/>
      </dsp:nvSpPr>
      <dsp:spPr>
        <a:xfrm>
          <a:off x="0" y="3537496"/>
          <a:ext cx="4613672" cy="1648383"/>
        </a:xfrm>
        <a:prstGeom prst="round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GB" sz="2600" u="sng" kern="1200" dirty="0"/>
            <a:t>_______   ________</a:t>
          </a:r>
          <a:r>
            <a:rPr lang="en-GB" sz="2600" kern="1200" dirty="0"/>
            <a:t>.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GB" sz="2600" u="sng" kern="1200" dirty="0"/>
            <a:t>reflect radiation</a:t>
          </a:r>
          <a:r>
            <a:rPr lang="en-GB" sz="2600" kern="1200" dirty="0"/>
            <a:t> better than </a:t>
          </a:r>
          <a:r>
            <a:rPr lang="en-GB" sz="2600" u="sng" kern="1200" dirty="0"/>
            <a:t>_______   ________</a:t>
          </a:r>
          <a:r>
            <a:rPr lang="en-GB" sz="2600" kern="1200" dirty="0"/>
            <a:t>..</a:t>
          </a:r>
          <a:endParaRPr lang="en-US" sz="2600" kern="1200" dirty="0"/>
        </a:p>
      </dsp:txBody>
      <dsp:txXfrm>
        <a:off x="80467" y="3617963"/>
        <a:ext cx="4452738" cy="1487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07D461-F4D6-4A94-A902-61B77FF67DC2}">
      <dsp:nvSpPr>
        <dsp:cNvPr id="0" name=""/>
        <dsp:cNvSpPr/>
      </dsp:nvSpPr>
      <dsp:spPr>
        <a:xfrm>
          <a:off x="0" y="95224"/>
          <a:ext cx="4446778" cy="8365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heat travelling as waves</a:t>
          </a:r>
          <a:endParaRPr lang="en-US" sz="2200" kern="1200" dirty="0"/>
        </a:p>
      </dsp:txBody>
      <dsp:txXfrm>
        <a:off x="40837" y="136061"/>
        <a:ext cx="4365104" cy="754876"/>
      </dsp:txXfrm>
    </dsp:sp>
    <dsp:sp modelId="{0A6CE5B6-90D9-44D2-AF64-0F7BF42DA3EC}">
      <dsp:nvSpPr>
        <dsp:cNvPr id="0" name=""/>
        <dsp:cNvSpPr/>
      </dsp:nvSpPr>
      <dsp:spPr>
        <a:xfrm>
          <a:off x="0" y="931774"/>
          <a:ext cx="4446778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185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also called infra red (IR) or thermal radiation</a:t>
          </a:r>
        </a:p>
      </dsp:txBody>
      <dsp:txXfrm>
        <a:off x="0" y="931774"/>
        <a:ext cx="4446778" cy="364320"/>
      </dsp:txXfrm>
    </dsp:sp>
    <dsp:sp modelId="{7B756A07-BDD7-43EF-886F-BC425BC90C04}">
      <dsp:nvSpPr>
        <dsp:cNvPr id="0" name=""/>
        <dsp:cNvSpPr/>
      </dsp:nvSpPr>
      <dsp:spPr>
        <a:xfrm>
          <a:off x="0" y="1296094"/>
          <a:ext cx="4446778" cy="8365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the way heat reaches us from the sun</a:t>
          </a:r>
          <a:endParaRPr lang="en-US" sz="2200" kern="1200"/>
        </a:p>
      </dsp:txBody>
      <dsp:txXfrm>
        <a:off x="40837" y="1336931"/>
        <a:ext cx="4365104" cy="754876"/>
      </dsp:txXfrm>
    </dsp:sp>
    <dsp:sp modelId="{E7C592E5-5840-4A52-BB6E-271272AD7987}">
      <dsp:nvSpPr>
        <dsp:cNvPr id="0" name=""/>
        <dsp:cNvSpPr/>
      </dsp:nvSpPr>
      <dsp:spPr>
        <a:xfrm>
          <a:off x="0" y="2196005"/>
          <a:ext cx="4446778" cy="8365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does not require a medium (particles) </a:t>
          </a:r>
          <a:endParaRPr lang="en-US" sz="2200" kern="1200"/>
        </a:p>
      </dsp:txBody>
      <dsp:txXfrm>
        <a:off x="40837" y="2236842"/>
        <a:ext cx="4365104" cy="754876"/>
      </dsp:txXfrm>
    </dsp:sp>
    <dsp:sp modelId="{E44000F6-FF55-4D49-8FC3-FEFF57AA8229}">
      <dsp:nvSpPr>
        <dsp:cNvPr id="0" name=""/>
        <dsp:cNvSpPr/>
      </dsp:nvSpPr>
      <dsp:spPr>
        <a:xfrm>
          <a:off x="0" y="3095915"/>
          <a:ext cx="4446778" cy="836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black surfaces good emitters and absorbers of radiation.</a:t>
          </a:r>
        </a:p>
      </dsp:txBody>
      <dsp:txXfrm>
        <a:off x="40837" y="3136752"/>
        <a:ext cx="4365104" cy="754876"/>
      </dsp:txXfrm>
    </dsp:sp>
    <dsp:sp modelId="{D5D2DDE0-8478-47B4-AA8A-5E8DAE5B8ABE}">
      <dsp:nvSpPr>
        <dsp:cNvPr id="0" name=""/>
        <dsp:cNvSpPr/>
      </dsp:nvSpPr>
      <dsp:spPr>
        <a:xfrm>
          <a:off x="0" y="3995825"/>
          <a:ext cx="4446778" cy="83655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shiny surfaces good reflectors of radiation</a:t>
          </a:r>
        </a:p>
      </dsp:txBody>
      <dsp:txXfrm>
        <a:off x="40837" y="4036662"/>
        <a:ext cx="4365104" cy="754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2975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25B032B-2DCF-4D3A-8094-1D6BC4743D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1371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720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2975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D5C2583-4941-4579-AFE3-38BE9D773F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74377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jah slide no.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CB02-A2C7-4BFD-9F49-B6B636BA89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593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768055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020637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jah slide no. </a:t>
            </a:r>
            <a:fld id="{2C14CB59-B3F9-41D1-A1F2-8AC204C73C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15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72912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46DF1374-48F3-42A2-995A-3AAC46DB1CE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2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2380330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23428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25BD7A0-B505-4146-AD9A-941E0FA9442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1040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72453701-4F53-4083-98FA-8648114A794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59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504412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0305035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6045" y="964692"/>
            <a:ext cx="5937755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0076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2F0BE480-1007-40FD-8427-3E300446A4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 amt="30000"/>
          </a:blip>
          <a:srcRect r="-1" b="278"/>
          <a:stretch/>
        </p:blipFill>
        <p:spPr>
          <a:xfrm>
            <a:off x="-73471" y="0"/>
            <a:ext cx="11296772" cy="6336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41F9B0-2F80-4E6C-B5DC-F1CB4BFAB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3762575"/>
            <a:ext cx="5760640" cy="2595563"/>
          </a:xfrm>
          <a:noFill/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GB" sz="4400" dirty="0">
                <a:solidFill>
                  <a:srgbClr val="FFFF00"/>
                </a:solidFill>
              </a:rPr>
              <a:t>HEAT TRANSFER</a:t>
            </a:r>
            <a:br>
              <a:rPr lang="en-GB" sz="4400" dirty="0">
                <a:solidFill>
                  <a:srgbClr val="FFFF00"/>
                </a:solidFill>
              </a:rPr>
            </a:br>
            <a:r>
              <a:rPr lang="en-GB" sz="4400" dirty="0">
                <a:solidFill>
                  <a:srgbClr val="FFFF00"/>
                </a:solidFill>
              </a:rPr>
              <a:t>HEAT LOSS FROM HOUSES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E1DBA1-2D7E-4D59-940D-6A4185187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5848429"/>
            <a:ext cx="1872208" cy="531143"/>
          </a:xfrm>
        </p:spPr>
        <p:txBody>
          <a:bodyPr>
            <a:normAutofit/>
          </a:bodyPr>
          <a:lstStyle/>
          <a:p>
            <a:r>
              <a:rPr lang="en-GB" sz="1900">
                <a:solidFill>
                  <a:srgbClr val="FFFF00"/>
                </a:solidFill>
              </a:rPr>
              <a:t>S2 Physics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3E37B0-A494-4159-A3DE-83C6EEA74F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3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374" y="2924214"/>
            <a:ext cx="1145530" cy="1009571"/>
          </a:xfrm>
          <a:prstGeom prst="rect">
            <a:avLst/>
          </a:prstGeom>
          <a:effectLst>
            <a:softEdge rad="863600"/>
          </a:effectLst>
          <a:scene3d>
            <a:camera prst="orthographicFront"/>
            <a:lightRig rig="threePt" dir="t"/>
          </a:scene3d>
          <a:sp3d>
            <a:bevelT/>
            <a:bevelB prst="slope"/>
          </a:sp3d>
        </p:spPr>
      </p:pic>
    </p:spTree>
    <p:extLst>
      <p:ext uri="{BB962C8B-B14F-4D97-AF65-F5344CB8AC3E}">
        <p14:creationId xmlns:p14="http://schemas.microsoft.com/office/powerpoint/2010/main" val="15137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503"/>
    </mc:Choice>
    <mc:Fallback xmlns="">
      <p:transition spd="slow" advClick="0" advTm="11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69C4E-658E-442D-9C7C-A7EF95936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964692"/>
            <a:ext cx="2300202" cy="1188720"/>
          </a:xfrm>
        </p:spPr>
        <p:txBody>
          <a:bodyPr>
            <a:normAutofit/>
          </a:bodyPr>
          <a:lstStyle/>
          <a:p>
            <a:r>
              <a:rPr lang="en-GB" sz="2000"/>
              <a:t>HEAT LOSS FROM HOUSES</a:t>
            </a:r>
          </a:p>
        </p:txBody>
      </p:sp>
      <p:sp>
        <p:nvSpPr>
          <p:cNvPr id="5126" name="Content Placeholder 5125">
            <a:extLst>
              <a:ext uri="{FF2B5EF4-FFF2-40B4-BE49-F238E27FC236}">
                <a16:creationId xmlns:a16="http://schemas.microsoft.com/office/drawing/2014/main" id="{F9CA6CE1-36E5-4628-94A6-7F6572DD1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433" y="2638044"/>
            <a:ext cx="2297823" cy="3263206"/>
          </a:xfrm>
        </p:spPr>
        <p:txBody>
          <a:bodyPr>
            <a:normAutofit/>
          </a:bodyPr>
          <a:lstStyle/>
          <a:p>
            <a:r>
              <a:rPr lang="en-GB" sz="1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Keith, G., 2021. </a:t>
            </a:r>
            <a:r>
              <a:rPr lang="en-GB" sz="1400" b="0" i="1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schoolphysics</a:t>
            </a:r>
            <a:r>
              <a:rPr lang="en-GB" sz="1400" b="0" i="1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::Welcome::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[online] Schoolphysics.co.uk. Available at: &lt;https://www.schoolphysics.co.uk/age11-14/Heat%20energy/Transfer%20of%20heat%20energy/text/Heat_loss_from_a_house/index.html&gt;.</a:t>
            </a:r>
            <a:endParaRPr lang="en-US" sz="14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BBEBD03-E4CE-4B72-8DF2-6E737BDDF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0636" y="964692"/>
            <a:ext cx="516407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7221359-7E5B-428B-8817-A7C510427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3351" y="1128683"/>
            <a:ext cx="4918644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Diagram&#10;&#10;Description automatically generated">
            <a:extLst>
              <a:ext uri="{FF2B5EF4-FFF2-40B4-BE49-F238E27FC236}">
                <a16:creationId xmlns:a16="http://schemas.microsoft.com/office/drawing/2014/main" id="{0C2DD040-FA2D-48D3-89FE-480BDCCFE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7524" y="1319661"/>
            <a:ext cx="4670298" cy="422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D6179-0815-4383-BEE4-15F92E64F4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ED5D2C-9562-498E-99DA-0135B7422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2117285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A093F-6420-426C-A1A7-9A90AD89F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504" y="978776"/>
            <a:ext cx="3364992" cy="1174991"/>
          </a:xfrm>
        </p:spPr>
        <p:txBody>
          <a:bodyPr>
            <a:normAutofit/>
          </a:bodyPr>
          <a:lstStyle/>
          <a:p>
            <a:r>
              <a:rPr lang="en-GB" sz="2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endParaRPr lang="en-GB" sz="2100"/>
          </a:p>
        </p:txBody>
      </p:sp>
      <p:pic>
        <p:nvPicPr>
          <p:cNvPr id="7" name="Picture 6" descr="A picture containing building, house, window&#10;&#10;Description automatically generated">
            <a:extLst>
              <a:ext uri="{FF2B5EF4-FFF2-40B4-BE49-F238E27FC236}">
                <a16:creationId xmlns:a16="http://schemas.microsoft.com/office/drawing/2014/main" id="{B1A0FCEE-2127-4FBB-A555-6C01FBF19E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" r="3860"/>
          <a:stretch/>
        </p:blipFill>
        <p:spPr>
          <a:xfrm>
            <a:off x="20" y="10"/>
            <a:ext cx="4564960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A5635-8C7B-485D-A81B-2156FB023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5504" y="2640692"/>
            <a:ext cx="3364992" cy="3255252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r>
              <a:rPr lang="en-GB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 out ways in which you can stop heat loss from houses.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5FA8C-1313-4CBD-891C-39EBCDE684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FCFFE4-A391-49DA-806F-DCBD9CC0D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3934024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E5D17-4A2F-4C06-8F8F-61E60D297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Experimental Sheet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76536-E038-453B-A6F7-E51C537FCA5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AIM</a:t>
            </a:r>
          </a:p>
          <a:p>
            <a:r>
              <a:rPr lang="en-GB" dirty="0"/>
              <a:t>To find out _________________________________________________________________________________</a:t>
            </a:r>
          </a:p>
          <a:p>
            <a:r>
              <a:rPr lang="en-GB" dirty="0"/>
              <a:t>HYPOTHESIS</a:t>
            </a:r>
          </a:p>
          <a:p>
            <a:r>
              <a:rPr lang="en-GB" dirty="0"/>
              <a:t>I think _____________________</a:t>
            </a:r>
          </a:p>
          <a:p>
            <a:r>
              <a:rPr lang="en-GB" dirty="0"/>
              <a:t>__________________________</a:t>
            </a:r>
          </a:p>
          <a:p>
            <a:r>
              <a:rPr lang="en-GB" dirty="0"/>
              <a:t>METHOD</a:t>
            </a:r>
          </a:p>
          <a:p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cannot use a real house as it would not be practical so can you think of a way this could be done in the lab without using the doll’s house? We can use 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C093CF-D199-44A6-BD43-045782B4F2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4400" y="1874809"/>
            <a:ext cx="3810000" cy="4114800"/>
          </a:xfrm>
        </p:spPr>
        <p:txBody>
          <a:bodyPr/>
          <a:lstStyle/>
          <a:p>
            <a:r>
              <a:rPr lang="en-GB" dirty="0"/>
              <a:t>DESIGN AN EXPERIMENT</a:t>
            </a:r>
          </a:p>
          <a:p>
            <a:r>
              <a:rPr lang="en-GB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 an experiment that will show which ________________</a:t>
            </a:r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2E555-02AD-4561-B90E-A6619486E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13295" y="6289848"/>
            <a:ext cx="636033" cy="568151"/>
          </a:xfrm>
        </p:spPr>
        <p:txBody>
          <a:bodyPr/>
          <a:lstStyle/>
          <a:p>
            <a:r>
              <a:rPr lang="en-US" altLang="en-US" dirty="0" err="1"/>
              <a:t>jah</a:t>
            </a:r>
            <a:r>
              <a:rPr lang="en-US" altLang="en-US" dirty="0"/>
              <a:t> slide no. </a:t>
            </a:r>
            <a:fld id="{2C14CB59-B3F9-41D1-A1F2-8AC204C73CF4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8495DC16-1AD9-4C61-95D7-9FE37076B37D}"/>
              </a:ext>
            </a:extLst>
          </p:cNvPr>
          <p:cNvGrpSpPr>
            <a:grpSpLocks/>
          </p:cNvGrpSpPr>
          <p:nvPr/>
        </p:nvGrpSpPr>
        <p:grpSpPr bwMode="auto">
          <a:xfrm>
            <a:off x="4214668" y="3214889"/>
            <a:ext cx="4603165" cy="3105150"/>
            <a:chOff x="2400" y="4061"/>
            <a:chExt cx="7332" cy="4890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67E36858-D2D1-47FD-AE85-72A0D96D7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8788"/>
              <a:ext cx="6360" cy="1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0FC44CE7-1A02-42AD-B7D4-894056A01016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4080" y="4713"/>
              <a:ext cx="3241" cy="4075"/>
              <a:chOff x="3959" y="3898"/>
              <a:chExt cx="3241" cy="4075"/>
            </a:xfrm>
          </p:grpSpPr>
          <p:grpSp>
            <p:nvGrpSpPr>
              <p:cNvPr id="21" name="Group 5">
                <a:extLst>
                  <a:ext uri="{FF2B5EF4-FFF2-40B4-BE49-F238E27FC236}">
                    <a16:creationId xmlns:a16="http://schemas.microsoft.com/office/drawing/2014/main" id="{4832E56F-B5E6-463D-BD3C-D37B66F281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59" y="4224"/>
                <a:ext cx="3000" cy="3749"/>
                <a:chOff x="4348" y="3309"/>
                <a:chExt cx="2069" cy="2634"/>
              </a:xfrm>
            </p:grpSpPr>
            <p:sp>
              <p:nvSpPr>
                <p:cNvPr id="24" name="Rectangle 6">
                  <a:extLst>
                    <a:ext uri="{FF2B5EF4-FFF2-40B4-BE49-F238E27FC236}">
                      <a16:creationId xmlns:a16="http://schemas.microsoft.com/office/drawing/2014/main" id="{FC858615-DB0D-4BBB-B6E4-219037A120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48" y="3309"/>
                  <a:ext cx="2069" cy="2634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" name="Line 7">
                  <a:extLst>
                    <a:ext uri="{FF2B5EF4-FFF2-40B4-BE49-F238E27FC236}">
                      <a16:creationId xmlns:a16="http://schemas.microsoft.com/office/drawing/2014/main" id="{2BDF1D61-3CF7-4BF8-8AA4-0730383739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48" y="3309"/>
                  <a:ext cx="2069" cy="0"/>
                </a:xfrm>
                <a:prstGeom prst="line">
                  <a:avLst/>
                </a:prstGeom>
                <a:noFill/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22" name="Line 8">
                <a:extLst>
                  <a:ext uri="{FF2B5EF4-FFF2-40B4-BE49-F238E27FC236}">
                    <a16:creationId xmlns:a16="http://schemas.microsoft.com/office/drawing/2014/main" id="{73841B9E-9F9C-44A2-A7B8-9B9E87B811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9" y="3898"/>
                <a:ext cx="241" cy="32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Line 9">
                <a:extLst>
                  <a:ext uri="{FF2B5EF4-FFF2-40B4-BE49-F238E27FC236}">
                    <a16:creationId xmlns:a16="http://schemas.microsoft.com/office/drawing/2014/main" id="{A42F5F3C-2E06-499A-ACDF-1E81EAEAC0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59" y="3898"/>
                <a:ext cx="1" cy="32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BBC8A29D-A240-4E77-9DBF-379A4816CA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0" y="4061"/>
              <a:ext cx="2402" cy="4651"/>
              <a:chOff x="4321" y="3083"/>
              <a:chExt cx="2402" cy="4651"/>
            </a:xfrm>
          </p:grpSpPr>
          <p:grpSp>
            <p:nvGrpSpPr>
              <p:cNvPr id="13" name="Group 11">
                <a:extLst>
                  <a:ext uri="{FF2B5EF4-FFF2-40B4-BE49-F238E27FC236}">
                    <a16:creationId xmlns:a16="http://schemas.microsoft.com/office/drawing/2014/main" id="{0797F9CB-9806-4FD9-9B4E-2EEE60972E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21" y="4875"/>
                <a:ext cx="2402" cy="2859"/>
                <a:chOff x="4596" y="3080"/>
                <a:chExt cx="2235" cy="2863"/>
              </a:xfrm>
            </p:grpSpPr>
            <p:grpSp>
              <p:nvGrpSpPr>
                <p:cNvPr id="16" name="Group 12">
                  <a:extLst>
                    <a:ext uri="{FF2B5EF4-FFF2-40B4-BE49-F238E27FC236}">
                      <a16:creationId xmlns:a16="http://schemas.microsoft.com/office/drawing/2014/main" id="{33DF5A8F-8AF5-4634-9A3A-32D7427D598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96" y="3309"/>
                  <a:ext cx="2069" cy="2634"/>
                  <a:chOff x="4348" y="3309"/>
                  <a:chExt cx="2069" cy="2634"/>
                </a:xfrm>
              </p:grpSpPr>
              <p:sp>
                <p:nvSpPr>
                  <p:cNvPr id="19" name="Rectangle 13">
                    <a:extLst>
                      <a:ext uri="{FF2B5EF4-FFF2-40B4-BE49-F238E27FC236}">
                        <a16:creationId xmlns:a16="http://schemas.microsoft.com/office/drawing/2014/main" id="{00294FCD-52A2-4392-A2AD-C464F378B3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48" y="3309"/>
                    <a:ext cx="2069" cy="2634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sp>
                <p:nvSpPr>
                  <p:cNvPr id="20" name="Line 14">
                    <a:extLst>
                      <a:ext uri="{FF2B5EF4-FFF2-40B4-BE49-F238E27FC236}">
                        <a16:creationId xmlns:a16="http://schemas.microsoft.com/office/drawing/2014/main" id="{700DE9CD-89A7-4CDB-8ABA-119EE9448DB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48" y="3309"/>
                    <a:ext cx="2069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sp>
              <p:nvSpPr>
                <p:cNvPr id="17" name="Line 15">
                  <a:extLst>
                    <a:ext uri="{FF2B5EF4-FFF2-40B4-BE49-F238E27FC236}">
                      <a16:creationId xmlns:a16="http://schemas.microsoft.com/office/drawing/2014/main" id="{28D0AB54-3248-4C46-880B-0AD310DD5E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665" y="3194"/>
                  <a:ext cx="166" cy="115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" name="Line 16">
                  <a:extLst>
                    <a:ext uri="{FF2B5EF4-FFF2-40B4-BE49-F238E27FC236}">
                      <a16:creationId xmlns:a16="http://schemas.microsoft.com/office/drawing/2014/main" id="{24A9568D-CA53-4DA0-B06C-7B9361C462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596" y="3080"/>
                  <a:ext cx="1" cy="22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14" name="Rectangle 17">
                <a:extLst>
                  <a:ext uri="{FF2B5EF4-FFF2-40B4-BE49-F238E27FC236}">
                    <a16:creationId xmlns:a16="http://schemas.microsoft.com/office/drawing/2014/main" id="{EDED8A73-36BA-4105-B28A-982B452AF5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1" y="5275"/>
                <a:ext cx="2190" cy="2445"/>
              </a:xfrm>
              <a:prstGeom prst="rect">
                <a:avLst/>
              </a:prstGeom>
              <a:solidFill>
                <a:srgbClr val="CC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" name="AutoShape 18">
                <a:extLst>
                  <a:ext uri="{FF2B5EF4-FFF2-40B4-BE49-F238E27FC236}">
                    <a16:creationId xmlns:a16="http://schemas.microsoft.com/office/drawing/2014/main" id="{77DB510F-DB77-4E1C-AAF0-D3EAE1DCB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40" y="3083"/>
                <a:ext cx="119" cy="4534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FF0000"/>
                  </a:gs>
                  <a:gs pos="100000">
                    <a:srgbClr val="969696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1" name="Text Box 19">
              <a:extLst>
                <a:ext uri="{FF2B5EF4-FFF2-40B4-BE49-F238E27FC236}">
                  <a16:creationId xmlns:a16="http://schemas.microsoft.com/office/drawing/2014/main" id="{92D09221-DE4E-4407-8014-26FE235928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74" y="6366"/>
              <a:ext cx="1758" cy="114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</a:rPr>
                <a:t>uPVC/wooden/metal beaker or box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Line 20">
              <a:extLst>
                <a:ext uri="{FF2B5EF4-FFF2-40B4-BE49-F238E27FC236}">
                  <a16:creationId xmlns:a16="http://schemas.microsoft.com/office/drawing/2014/main" id="{EB800A5E-701E-4F1A-AB95-1B0B8EB1EC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080" y="5528"/>
              <a:ext cx="894" cy="11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06303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85D65-C670-42F1-B5D6-6F2DBBA46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978776"/>
            <a:ext cx="4443982" cy="1174991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100"/>
              <a:t>THINK ABOUT THE FOLLOWING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514F6-A55E-4526-A303-176BE797E77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15577" y="2391310"/>
            <a:ext cx="5945078" cy="4000253"/>
          </a:xfrm>
        </p:spPr>
        <p:txBody>
          <a:bodyPr vert="horz" lIns="91440" tIns="45720" rIns="91440" bIns="45720" rtlCol="0">
            <a:normAutofit/>
          </a:bodyPr>
          <a:lstStyle/>
          <a:p>
            <a:pPr marL="0" lvl="2">
              <a:lnSpc>
                <a:spcPct val="90000"/>
              </a:lnSpc>
              <a:tabLst>
                <a:tab pos="1371600" algn="l"/>
              </a:tabLst>
            </a:pPr>
            <a:r>
              <a:rPr lang="en-US" sz="1700" dirty="0">
                <a:effectLst/>
              </a:rPr>
              <a:t>What could you use as a source of heat?</a:t>
            </a:r>
          </a:p>
          <a:p>
            <a:pPr marL="0" lvl="2">
              <a:lnSpc>
                <a:spcPct val="90000"/>
              </a:lnSpc>
              <a:tabLst>
                <a:tab pos="1371600" algn="l"/>
              </a:tabLst>
            </a:pPr>
            <a:r>
              <a:rPr lang="en-US" sz="1700" dirty="0">
                <a:effectLst/>
              </a:rPr>
              <a:t>How could you log (measure) the temperature?</a:t>
            </a:r>
          </a:p>
          <a:p>
            <a:pPr marL="0" lvl="2">
              <a:lnSpc>
                <a:spcPct val="90000"/>
              </a:lnSpc>
              <a:tabLst>
                <a:tab pos="1371600" algn="l"/>
              </a:tabLst>
            </a:pPr>
            <a:r>
              <a:rPr lang="en-US" sz="1700" dirty="0">
                <a:effectLst/>
              </a:rPr>
              <a:t>How long will your experiment last?</a:t>
            </a:r>
          </a:p>
          <a:p>
            <a:pPr marL="0" lvl="2">
              <a:lnSpc>
                <a:spcPct val="90000"/>
              </a:lnSpc>
              <a:tabLst>
                <a:tab pos="1371600" algn="l"/>
              </a:tabLst>
            </a:pPr>
            <a:r>
              <a:rPr lang="en-US" sz="1700" dirty="0">
                <a:effectLst/>
              </a:rPr>
              <a:t>What materials could you use to represent what you’re trying to do?</a:t>
            </a:r>
          </a:p>
          <a:p>
            <a:pPr marL="0" lvl="2">
              <a:lnSpc>
                <a:spcPct val="90000"/>
              </a:lnSpc>
              <a:tabLst>
                <a:tab pos="1371600" algn="l"/>
              </a:tabLst>
            </a:pPr>
            <a:r>
              <a:rPr lang="en-US" sz="1700" dirty="0">
                <a:effectLst/>
              </a:rPr>
              <a:t>How will you set up your experiment?</a:t>
            </a:r>
          </a:p>
          <a:p>
            <a:pPr marL="0" lvl="2">
              <a:lnSpc>
                <a:spcPct val="90000"/>
              </a:lnSpc>
              <a:tabLst>
                <a:tab pos="1371600" algn="l"/>
              </a:tabLst>
            </a:pPr>
            <a:r>
              <a:rPr lang="en-US" sz="1700" dirty="0">
                <a:effectLst/>
              </a:rPr>
              <a:t>What results would you look for?</a:t>
            </a:r>
          </a:p>
          <a:p>
            <a:pPr marL="0" lvl="2">
              <a:lnSpc>
                <a:spcPct val="90000"/>
              </a:lnSpc>
              <a:tabLst>
                <a:tab pos="1371600" algn="l"/>
              </a:tabLst>
            </a:pPr>
            <a:r>
              <a:rPr lang="en-US" sz="1700" dirty="0">
                <a:effectLst/>
              </a:rPr>
              <a:t>How will you present your information?</a:t>
            </a:r>
          </a:p>
          <a:p>
            <a:pPr marL="0" lvl="2">
              <a:lnSpc>
                <a:spcPct val="90000"/>
              </a:lnSpc>
              <a:tabLst>
                <a:tab pos="1371600" algn="l"/>
              </a:tabLst>
            </a:pPr>
            <a:r>
              <a:rPr lang="en-US" sz="1700" dirty="0">
                <a:effectLst/>
              </a:rPr>
              <a:t>What will be your control?</a:t>
            </a:r>
          </a:p>
          <a:p>
            <a:pPr marL="0" lvl="2">
              <a:lnSpc>
                <a:spcPct val="90000"/>
              </a:lnSpc>
              <a:tabLst>
                <a:tab pos="1371600" algn="l"/>
              </a:tabLst>
            </a:pPr>
            <a:r>
              <a:rPr lang="en-US" sz="1700" dirty="0">
                <a:effectLst/>
              </a:rPr>
              <a:t>How will you make your experiment fair?</a:t>
            </a:r>
          </a:p>
          <a:p>
            <a:pPr>
              <a:lnSpc>
                <a:spcPct val="90000"/>
              </a:lnSpc>
            </a:pPr>
            <a:endParaRPr lang="en-US" sz="1700" dirty="0"/>
          </a:p>
        </p:txBody>
      </p:sp>
      <p:pic>
        <p:nvPicPr>
          <p:cNvPr id="4098" name="Picture 2" descr="Kettles | Electric Kettles | Argos">
            <a:extLst>
              <a:ext uri="{FF2B5EF4-FFF2-40B4-BE49-F238E27FC236}">
                <a16:creationId xmlns:a16="http://schemas.microsoft.com/office/drawing/2014/main" id="{93D45797-2E5F-4DEB-9D63-2EA113834D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0" r="13817"/>
          <a:stretch/>
        </p:blipFill>
        <p:spPr bwMode="auto">
          <a:xfrm>
            <a:off x="5937317" y="10"/>
            <a:ext cx="349300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DA7E55-3E27-4ED7-9586-6DDDF5CB74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50">
                <a:solidFill>
                  <a:srgbClr val="FFFFFF"/>
                </a:solidFill>
              </a:rPr>
              <a:t>Sep-11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C02FC-8898-4357-89F1-64DBE339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2C14CB59-B3F9-41D1-A1F2-8AC204C73CF4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1846638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57D7EC-797A-49E8-BAEC-18ED3041F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94" y="1483936"/>
            <a:ext cx="3288024" cy="704087"/>
          </a:xfrm>
        </p:spPr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6D5A5-42E4-4583-B718-94A8FAE49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4828" y="2081068"/>
            <a:ext cx="4339535" cy="3095566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</a:pPr>
            <a:r>
              <a:rPr lang="en-GB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Draw a table of your results. You need to show the starting temperature and final temperature of your heat source with ______________________. How will you get all this information into the table?</a:t>
            </a:r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</a:pPr>
            <a:r>
              <a:rPr lang="en-GB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you plot a graph of your results? </a:t>
            </a:r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4CCFB3-B1E5-4EA8-B644-FE201B085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19497" y="2439922"/>
            <a:ext cx="3642118" cy="3300865"/>
          </a:xfrm>
        </p:spPr>
        <p:txBody>
          <a:bodyPr>
            <a:noAutofit/>
          </a:bodyPr>
          <a:lstStyle/>
          <a:p>
            <a:r>
              <a:rPr lang="en-GB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do your results show? How can you tell? Look back at your aim, are you able to answer that question? </a:t>
            </a:r>
            <a:endParaRPr lang="en-GB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you think that this experiment truly represents what might happen in a real house</a:t>
            </a:r>
            <a:endParaRPr lang="en-GB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54443-EE4D-49FA-92DB-3CA69CA288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4590" y="1609505"/>
            <a:ext cx="3290516" cy="704087"/>
          </a:xfrm>
        </p:spPr>
        <p:txBody>
          <a:bodyPr/>
          <a:lstStyle/>
          <a:p>
            <a:r>
              <a:rPr lang="en-GB" dirty="0"/>
              <a:t>CONCLUSION &amp; EVALUATION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D496D-6CE4-4B60-A31D-26F116DA2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B1AF556-34C0-4F8F-9A55-07F8D8B79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295216"/>
            <a:ext cx="5937755" cy="1188720"/>
          </a:xfrm>
        </p:spPr>
        <p:txBody>
          <a:bodyPr/>
          <a:lstStyle/>
          <a:p>
            <a:r>
              <a:rPr lang="en-GB" dirty="0"/>
              <a:t>AFTER THE EXPERIMENT</a:t>
            </a:r>
          </a:p>
        </p:txBody>
      </p:sp>
    </p:spTree>
    <p:extLst>
      <p:ext uri="{BB962C8B-B14F-4D97-AF65-F5344CB8AC3E}">
        <p14:creationId xmlns:p14="http://schemas.microsoft.com/office/powerpoint/2010/main" val="451583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ED360-7BD9-4963-9631-EFE3090C7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DRAUGHTS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906F7-B8BD-475B-BFB4-238291739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03710-A8DC-4B5B-AEFE-904A26670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2C14CB59-B3F9-41D1-A1F2-8AC204C73CF4}" type="slidenum">
              <a:rPr lang="en-US" altLang="en-US" smtClean="0"/>
              <a:pPr/>
              <a:t>15</a:t>
            </a:fld>
            <a:endParaRPr lang="en-US" alt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633AC82A-C6BD-41B9-958C-7C01644CB584}"/>
              </a:ext>
            </a:extLst>
          </p:cNvPr>
          <p:cNvGrpSpPr>
            <a:grpSpLocks/>
          </p:cNvGrpSpPr>
          <p:nvPr/>
        </p:nvGrpSpPr>
        <p:grpSpPr bwMode="auto">
          <a:xfrm>
            <a:off x="864033" y="1566069"/>
            <a:ext cx="6781800" cy="3725862"/>
            <a:chOff x="840" y="1377"/>
            <a:chExt cx="10680" cy="5868"/>
          </a:xfrm>
        </p:grpSpPr>
        <p:pic>
          <p:nvPicPr>
            <p:cNvPr id="2051" name="Picture 3">
              <a:extLst>
                <a:ext uri="{FF2B5EF4-FFF2-40B4-BE49-F238E27FC236}">
                  <a16:creationId xmlns:a16="http://schemas.microsoft.com/office/drawing/2014/main" id="{84DA4065-22D6-4730-AB07-D1BAE4EEF7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" y="1377"/>
              <a:ext cx="4230" cy="5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6139F7C2-FE30-412B-869E-A14113DE9D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0" y="3007"/>
              <a:ext cx="10680" cy="4238"/>
              <a:chOff x="600" y="3333"/>
              <a:chExt cx="10680" cy="4238"/>
            </a:xfrm>
          </p:grpSpPr>
          <p:grpSp>
            <p:nvGrpSpPr>
              <p:cNvPr id="9" name="Group 5">
                <a:extLst>
                  <a:ext uri="{FF2B5EF4-FFF2-40B4-BE49-F238E27FC236}">
                    <a16:creationId xmlns:a16="http://schemas.microsoft.com/office/drawing/2014/main" id="{35634D50-4993-4AA9-8753-B38A9E09D0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00" y="3333"/>
                <a:ext cx="3480" cy="3999"/>
                <a:chOff x="600" y="3333"/>
                <a:chExt cx="3480" cy="3999"/>
              </a:xfrm>
            </p:grpSpPr>
            <p:grpSp>
              <p:nvGrpSpPr>
                <p:cNvPr id="22" name="Group 6">
                  <a:extLst>
                    <a:ext uri="{FF2B5EF4-FFF2-40B4-BE49-F238E27FC236}">
                      <a16:creationId xmlns:a16="http://schemas.microsoft.com/office/drawing/2014/main" id="{1CE966EE-5903-47AE-A16F-876CD7DC62D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00" y="4311"/>
                  <a:ext cx="3480" cy="3021"/>
                  <a:chOff x="3960" y="4637"/>
                  <a:chExt cx="3480" cy="3021"/>
                </a:xfrm>
              </p:grpSpPr>
              <p:sp>
                <p:nvSpPr>
                  <p:cNvPr id="24" name="Rectangle 7">
                    <a:extLst>
                      <a:ext uri="{FF2B5EF4-FFF2-40B4-BE49-F238E27FC236}">
                        <a16:creationId xmlns:a16="http://schemas.microsoft.com/office/drawing/2014/main" id="{02AA570E-56A7-4722-BF9C-D62C6538B1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60" y="4637"/>
                    <a:ext cx="3480" cy="163"/>
                  </a:xfrm>
                  <a:prstGeom prst="rect">
                    <a:avLst/>
                  </a:prstGeom>
                  <a:blipFill dpi="0" rotWithShape="1">
                    <a:blip r:embed="rId3"/>
                    <a:srcRect/>
                    <a:tile tx="0" ty="0" sx="100000" sy="100000" flip="none" algn="tl"/>
                  </a:blip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grpSp>
                <p:nvGrpSpPr>
                  <p:cNvPr id="25" name="Group 8">
                    <a:extLst>
                      <a:ext uri="{FF2B5EF4-FFF2-40B4-BE49-F238E27FC236}">
                        <a16:creationId xmlns:a16="http://schemas.microsoft.com/office/drawing/2014/main" id="{9953D7F7-B74A-47A5-8D5B-797782391DA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61" y="4799"/>
                    <a:ext cx="2402" cy="2859"/>
                    <a:chOff x="4596" y="3080"/>
                    <a:chExt cx="2235" cy="2863"/>
                  </a:xfrm>
                </p:grpSpPr>
                <p:grpSp>
                  <p:nvGrpSpPr>
                    <p:cNvPr id="27" name="Group 9">
                      <a:extLst>
                        <a:ext uri="{FF2B5EF4-FFF2-40B4-BE49-F238E27FC236}">
                          <a16:creationId xmlns:a16="http://schemas.microsoft.com/office/drawing/2014/main" id="{30C0D9BE-59F4-40E9-BBAB-CF2AF441765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96" y="3309"/>
                      <a:ext cx="2069" cy="2634"/>
                      <a:chOff x="4348" y="3309"/>
                      <a:chExt cx="2069" cy="2634"/>
                    </a:xfrm>
                  </p:grpSpPr>
                  <p:sp>
                    <p:nvSpPr>
                      <p:cNvPr id="30" name="Rectangle 10">
                        <a:extLst>
                          <a:ext uri="{FF2B5EF4-FFF2-40B4-BE49-F238E27FC236}">
                            <a16:creationId xmlns:a16="http://schemas.microsoft.com/office/drawing/2014/main" id="{1DE5908C-986F-45C9-AF09-E1192403539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48" y="3309"/>
                        <a:ext cx="2069" cy="263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31" name="Line 11">
                        <a:extLst>
                          <a:ext uri="{FF2B5EF4-FFF2-40B4-BE49-F238E27FC236}">
                            <a16:creationId xmlns:a16="http://schemas.microsoft.com/office/drawing/2014/main" id="{267F09C5-227C-438C-AB5E-DC135553AE0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348" y="3309"/>
                        <a:ext cx="2069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  <p:sp>
                  <p:nvSpPr>
                    <p:cNvPr id="28" name="Line 12">
                      <a:extLst>
                        <a:ext uri="{FF2B5EF4-FFF2-40B4-BE49-F238E27FC236}">
                          <a16:creationId xmlns:a16="http://schemas.microsoft.com/office/drawing/2014/main" id="{352FDD5F-77A3-430F-B853-8B1A5E4BDAF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665" y="3194"/>
                      <a:ext cx="166" cy="115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29" name="Line 13">
                      <a:extLst>
                        <a:ext uri="{FF2B5EF4-FFF2-40B4-BE49-F238E27FC236}">
                          <a16:creationId xmlns:a16="http://schemas.microsoft.com/office/drawing/2014/main" id="{3A0DE3F5-CC97-45B3-AEA0-DBB60041DD4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96" y="3080"/>
                      <a:ext cx="1" cy="22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sp>
                <p:nvSpPr>
                  <p:cNvPr id="26" name="Rectangle 14">
                    <a:extLst>
                      <a:ext uri="{FF2B5EF4-FFF2-40B4-BE49-F238E27FC236}">
                        <a16:creationId xmlns:a16="http://schemas.microsoft.com/office/drawing/2014/main" id="{12707A4E-711A-43DA-B340-66DCF2FDC8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61" y="5199"/>
                    <a:ext cx="2190" cy="2445"/>
                  </a:xfrm>
                  <a:prstGeom prst="rect">
                    <a:avLst/>
                  </a:prstGeom>
                  <a:solidFill>
                    <a:srgbClr val="CCFFFF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sp>
              <p:nvSpPr>
                <p:cNvPr id="23" name="AutoShape 15">
                  <a:extLst>
                    <a:ext uri="{FF2B5EF4-FFF2-40B4-BE49-F238E27FC236}">
                      <a16:creationId xmlns:a16="http://schemas.microsoft.com/office/drawing/2014/main" id="{F6E6D805-4567-4A71-9101-393A3ED466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0" y="3333"/>
                  <a:ext cx="120" cy="3556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0000"/>
                    </a:gs>
                    <a:gs pos="100000">
                      <a:srgbClr val="969696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grpSp>
            <p:nvGrpSpPr>
              <p:cNvPr id="10" name="Group 16">
                <a:extLst>
                  <a:ext uri="{FF2B5EF4-FFF2-40B4-BE49-F238E27FC236}">
                    <a16:creationId xmlns:a16="http://schemas.microsoft.com/office/drawing/2014/main" id="{4458A849-FADF-41A4-9DA9-966D80B22E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40" y="3333"/>
                <a:ext cx="3480" cy="3999"/>
                <a:chOff x="600" y="3333"/>
                <a:chExt cx="3480" cy="3999"/>
              </a:xfrm>
            </p:grpSpPr>
            <p:grpSp>
              <p:nvGrpSpPr>
                <p:cNvPr id="12" name="Group 17">
                  <a:extLst>
                    <a:ext uri="{FF2B5EF4-FFF2-40B4-BE49-F238E27FC236}">
                      <a16:creationId xmlns:a16="http://schemas.microsoft.com/office/drawing/2014/main" id="{BDEDA878-DE68-4A88-81A2-AEC88793E3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00" y="4311"/>
                  <a:ext cx="3480" cy="3021"/>
                  <a:chOff x="3960" y="4637"/>
                  <a:chExt cx="3480" cy="3021"/>
                </a:xfrm>
              </p:grpSpPr>
              <p:sp>
                <p:nvSpPr>
                  <p:cNvPr id="14" name="Rectangle 18">
                    <a:extLst>
                      <a:ext uri="{FF2B5EF4-FFF2-40B4-BE49-F238E27FC236}">
                        <a16:creationId xmlns:a16="http://schemas.microsoft.com/office/drawing/2014/main" id="{B6EBDFF5-5D98-486A-867E-F9C8920AA9B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60" y="4637"/>
                    <a:ext cx="3480" cy="163"/>
                  </a:xfrm>
                  <a:prstGeom prst="rect">
                    <a:avLst/>
                  </a:prstGeom>
                  <a:blipFill dpi="0" rotWithShape="1">
                    <a:blip r:embed="rId3"/>
                    <a:srcRect/>
                    <a:tile tx="0" ty="0" sx="100000" sy="100000" flip="none" algn="tl"/>
                  </a:blip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  <p:grpSp>
                <p:nvGrpSpPr>
                  <p:cNvPr id="15" name="Group 19">
                    <a:extLst>
                      <a:ext uri="{FF2B5EF4-FFF2-40B4-BE49-F238E27FC236}">
                        <a16:creationId xmlns:a16="http://schemas.microsoft.com/office/drawing/2014/main" id="{8DEBDDF4-469C-471E-B3B4-52D1E0FA4D3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61" y="4799"/>
                    <a:ext cx="2402" cy="2859"/>
                    <a:chOff x="4596" y="3080"/>
                    <a:chExt cx="2235" cy="2863"/>
                  </a:xfrm>
                </p:grpSpPr>
                <p:grpSp>
                  <p:nvGrpSpPr>
                    <p:cNvPr id="17" name="Group 20">
                      <a:extLst>
                        <a:ext uri="{FF2B5EF4-FFF2-40B4-BE49-F238E27FC236}">
                          <a16:creationId xmlns:a16="http://schemas.microsoft.com/office/drawing/2014/main" id="{58FB7B49-2098-4108-97B3-497D87263FC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96" y="3309"/>
                      <a:ext cx="2069" cy="2634"/>
                      <a:chOff x="4348" y="3309"/>
                      <a:chExt cx="2069" cy="2634"/>
                    </a:xfrm>
                  </p:grpSpPr>
                  <p:sp>
                    <p:nvSpPr>
                      <p:cNvPr id="20" name="Rectangle 21">
                        <a:extLst>
                          <a:ext uri="{FF2B5EF4-FFF2-40B4-BE49-F238E27FC236}">
                            <a16:creationId xmlns:a16="http://schemas.microsoft.com/office/drawing/2014/main" id="{8A69B8E0-3642-4F9F-88A0-3257671BCAB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48" y="3309"/>
                        <a:ext cx="2069" cy="2634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21" name="Line 22">
                        <a:extLst>
                          <a:ext uri="{FF2B5EF4-FFF2-40B4-BE49-F238E27FC236}">
                            <a16:creationId xmlns:a16="http://schemas.microsoft.com/office/drawing/2014/main" id="{23361897-B744-4FEE-AA6E-B00124C4DE7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348" y="3309"/>
                        <a:ext cx="2069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FFFF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GB"/>
                      </a:p>
                    </p:txBody>
                  </p:sp>
                </p:grpSp>
                <p:sp>
                  <p:nvSpPr>
                    <p:cNvPr id="18" name="Line 23">
                      <a:extLst>
                        <a:ext uri="{FF2B5EF4-FFF2-40B4-BE49-F238E27FC236}">
                          <a16:creationId xmlns:a16="http://schemas.microsoft.com/office/drawing/2014/main" id="{1911E697-BFA9-469A-9901-B54868266C6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665" y="3194"/>
                      <a:ext cx="166" cy="115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  <p:sp>
                  <p:nvSpPr>
                    <p:cNvPr id="19" name="Line 24">
                      <a:extLst>
                        <a:ext uri="{FF2B5EF4-FFF2-40B4-BE49-F238E27FC236}">
                          <a16:creationId xmlns:a16="http://schemas.microsoft.com/office/drawing/2014/main" id="{2521CB7E-0FC1-47DF-B799-022CA4C8C35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96" y="3080"/>
                      <a:ext cx="1" cy="22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GB"/>
                    </a:p>
                  </p:txBody>
                </p:sp>
              </p:grpSp>
              <p:sp>
                <p:nvSpPr>
                  <p:cNvPr id="16" name="Rectangle 25">
                    <a:extLst>
                      <a:ext uri="{FF2B5EF4-FFF2-40B4-BE49-F238E27FC236}">
                        <a16:creationId xmlns:a16="http://schemas.microsoft.com/office/drawing/2014/main" id="{6485A316-AE3F-48F8-80FA-B4CE495CCC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61" y="5199"/>
                    <a:ext cx="2190" cy="2445"/>
                  </a:xfrm>
                  <a:prstGeom prst="rect">
                    <a:avLst/>
                  </a:prstGeom>
                  <a:solidFill>
                    <a:srgbClr val="CCFFFF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GB"/>
                  </a:p>
                </p:txBody>
              </p:sp>
            </p:grpSp>
            <p:sp>
              <p:nvSpPr>
                <p:cNvPr id="13" name="AutoShape 26">
                  <a:extLst>
                    <a:ext uri="{FF2B5EF4-FFF2-40B4-BE49-F238E27FC236}">
                      <a16:creationId xmlns:a16="http://schemas.microsoft.com/office/drawing/2014/main" id="{E16B6A47-0A2E-41D7-BB8D-583B48EF59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0" y="3333"/>
                  <a:ext cx="120" cy="3556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rgbClr val="FF0000"/>
                    </a:gs>
                    <a:gs pos="100000">
                      <a:srgbClr val="969696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11" name="Rectangle 27">
                <a:extLst>
                  <a:ext uri="{FF2B5EF4-FFF2-40B4-BE49-F238E27FC236}">
                    <a16:creationId xmlns:a16="http://schemas.microsoft.com/office/drawing/2014/main" id="{AAA02951-54B3-4C4B-81AE-EFDE47B7C5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" y="7408"/>
                <a:ext cx="10440" cy="163"/>
              </a:xfrm>
              <a:prstGeom prst="rect">
                <a:avLst/>
              </a:prstGeom>
              <a:blipFill dpi="0" rotWithShape="1">
                <a:blip r:embed="rId4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492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44318-A4CF-4BA5-B90C-3B82DF182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GLAZING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8BD400-BA45-4574-B586-784577ADE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77DF1-95BD-4772-A8E3-5BAD995FE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2C14CB59-B3F9-41D1-A1F2-8AC204C73CF4}" type="slidenum">
              <a:rPr lang="en-US" altLang="en-US" smtClean="0"/>
              <a:pPr/>
              <a:t>16</a:t>
            </a:fld>
            <a:endParaRPr lang="en-US" alt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109C6DF3-6A63-46B1-9542-C07C95CA7E8A}"/>
              </a:ext>
            </a:extLst>
          </p:cNvPr>
          <p:cNvGrpSpPr>
            <a:grpSpLocks/>
          </p:cNvGrpSpPr>
          <p:nvPr/>
        </p:nvGrpSpPr>
        <p:grpSpPr bwMode="auto">
          <a:xfrm>
            <a:off x="97415" y="1565275"/>
            <a:ext cx="4038600" cy="3727450"/>
            <a:chOff x="2400" y="3083"/>
            <a:chExt cx="6360" cy="5868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05FB059D-6D75-415F-945B-B3CA2DE05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8788"/>
              <a:ext cx="6360" cy="1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03E1E2A9-C4D6-4520-9373-EC0CBCE6A2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8299"/>
              <a:ext cx="360" cy="489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6F033808-758F-450A-9178-9FB1EF0F1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0" y="8299"/>
              <a:ext cx="360" cy="489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B19CF2DC-6A9B-4841-9FBF-A81020E2A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735"/>
              <a:ext cx="5160" cy="163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id="{6D433971-BE48-40C8-883F-643CA171B9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70" y="3971"/>
              <a:ext cx="4081" cy="4804"/>
              <a:chOff x="3959" y="3898"/>
              <a:chExt cx="3241" cy="4075"/>
            </a:xfrm>
          </p:grpSpPr>
          <p:grpSp>
            <p:nvGrpSpPr>
              <p:cNvPr id="30" name="Group 8">
                <a:extLst>
                  <a:ext uri="{FF2B5EF4-FFF2-40B4-BE49-F238E27FC236}">
                    <a16:creationId xmlns:a16="http://schemas.microsoft.com/office/drawing/2014/main" id="{27E881FE-EBC0-4761-949A-99C47152AA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59" y="4224"/>
                <a:ext cx="3000" cy="3749"/>
                <a:chOff x="4348" y="3309"/>
                <a:chExt cx="2069" cy="2634"/>
              </a:xfrm>
            </p:grpSpPr>
            <p:sp>
              <p:nvSpPr>
                <p:cNvPr id="33" name="Rectangle 9">
                  <a:extLst>
                    <a:ext uri="{FF2B5EF4-FFF2-40B4-BE49-F238E27FC236}">
                      <a16:creationId xmlns:a16="http://schemas.microsoft.com/office/drawing/2014/main" id="{0AA1E721-3CCC-4CAD-BAEC-29B7B96FAC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48" y="3309"/>
                  <a:ext cx="2069" cy="2634"/>
                </a:xfrm>
                <a:prstGeom prst="rect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4" name="Line 10">
                  <a:extLst>
                    <a:ext uri="{FF2B5EF4-FFF2-40B4-BE49-F238E27FC236}">
                      <a16:creationId xmlns:a16="http://schemas.microsoft.com/office/drawing/2014/main" id="{76DF2F1F-AFF0-4874-A6A7-7066C7959E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48" y="3309"/>
                  <a:ext cx="2069" cy="0"/>
                </a:xfrm>
                <a:prstGeom prst="line">
                  <a:avLst/>
                </a:prstGeom>
                <a:noFill/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31" name="Line 11">
                <a:extLst>
                  <a:ext uri="{FF2B5EF4-FFF2-40B4-BE49-F238E27FC236}">
                    <a16:creationId xmlns:a16="http://schemas.microsoft.com/office/drawing/2014/main" id="{589D52A8-1ACB-47A3-8425-D64166AB09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9" y="3898"/>
                <a:ext cx="241" cy="32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12">
                <a:extLst>
                  <a:ext uri="{FF2B5EF4-FFF2-40B4-BE49-F238E27FC236}">
                    <a16:creationId xmlns:a16="http://schemas.microsoft.com/office/drawing/2014/main" id="{F822DB1D-9949-41AC-84DE-BF8934ADEA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59" y="3898"/>
                <a:ext cx="1" cy="32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F3B768B9-427A-40E2-AE8D-206F21E5E9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4224"/>
              <a:ext cx="3241" cy="4075"/>
              <a:chOff x="3959" y="3898"/>
              <a:chExt cx="3241" cy="4075"/>
            </a:xfrm>
          </p:grpSpPr>
          <p:grpSp>
            <p:nvGrpSpPr>
              <p:cNvPr id="25" name="Group 14">
                <a:extLst>
                  <a:ext uri="{FF2B5EF4-FFF2-40B4-BE49-F238E27FC236}">
                    <a16:creationId xmlns:a16="http://schemas.microsoft.com/office/drawing/2014/main" id="{6160A716-61D1-4264-BE4D-E01BFA3040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59" y="4224"/>
                <a:ext cx="3000" cy="3749"/>
                <a:chOff x="4348" y="3309"/>
                <a:chExt cx="2069" cy="2634"/>
              </a:xfrm>
            </p:grpSpPr>
            <p:sp>
              <p:nvSpPr>
                <p:cNvPr id="28" name="Rectangle 15">
                  <a:extLst>
                    <a:ext uri="{FF2B5EF4-FFF2-40B4-BE49-F238E27FC236}">
                      <a16:creationId xmlns:a16="http://schemas.microsoft.com/office/drawing/2014/main" id="{5DE85952-D712-4499-B543-EEF2DA75CB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48" y="3309"/>
                  <a:ext cx="2069" cy="2634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AC1FEA5F-F32D-4378-8820-C906A85027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48" y="3309"/>
                  <a:ext cx="2069" cy="0"/>
                </a:xfrm>
                <a:prstGeom prst="line">
                  <a:avLst/>
                </a:prstGeom>
                <a:noFill/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26" name="Line 17">
                <a:extLst>
                  <a:ext uri="{FF2B5EF4-FFF2-40B4-BE49-F238E27FC236}">
                    <a16:creationId xmlns:a16="http://schemas.microsoft.com/office/drawing/2014/main" id="{5EFF5DA4-D052-42BE-9F3E-259BB6249F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9" y="3898"/>
                <a:ext cx="241" cy="32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59D95FA2-DBE9-430C-A9CE-203FFA34AA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59" y="3898"/>
                <a:ext cx="1" cy="32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" name="Group 19">
              <a:extLst>
                <a:ext uri="{FF2B5EF4-FFF2-40B4-BE49-F238E27FC236}">
                  <a16:creationId xmlns:a16="http://schemas.microsoft.com/office/drawing/2014/main" id="{B48B826B-52A3-48C3-804C-25A71434E2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41" y="5267"/>
              <a:ext cx="2224" cy="2630"/>
              <a:chOff x="4348" y="3309"/>
              <a:chExt cx="2069" cy="2634"/>
            </a:xfrm>
          </p:grpSpPr>
          <p:sp>
            <p:nvSpPr>
              <p:cNvPr id="23" name="Rectangle 20">
                <a:extLst>
                  <a:ext uri="{FF2B5EF4-FFF2-40B4-BE49-F238E27FC236}">
                    <a16:creationId xmlns:a16="http://schemas.microsoft.com/office/drawing/2014/main" id="{778654CA-9F4A-4D7C-8A83-1AE0FB22FE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48" y="3309"/>
                <a:ext cx="2069" cy="2634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Line 21">
                <a:extLst>
                  <a:ext uri="{FF2B5EF4-FFF2-40B4-BE49-F238E27FC236}">
                    <a16:creationId xmlns:a16="http://schemas.microsoft.com/office/drawing/2014/main" id="{724D3973-0B80-4DED-AC6F-604DDE8284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" y="3309"/>
                <a:ext cx="2069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5" name="Line 22">
              <a:extLst>
                <a:ext uri="{FF2B5EF4-FFF2-40B4-BE49-F238E27FC236}">
                  <a16:creationId xmlns:a16="http://schemas.microsoft.com/office/drawing/2014/main" id="{4CF9A37B-D9D6-4C82-8556-3771CF2A5B4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794712" flipV="1">
              <a:off x="6656" y="5103"/>
              <a:ext cx="178" cy="11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Line 23">
              <a:extLst>
                <a:ext uri="{FF2B5EF4-FFF2-40B4-BE49-F238E27FC236}">
                  <a16:creationId xmlns:a16="http://schemas.microsoft.com/office/drawing/2014/main" id="{E369EA48-2A65-4A11-867B-D4551F7F04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41" y="5038"/>
              <a:ext cx="1" cy="2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24">
              <a:extLst>
                <a:ext uri="{FF2B5EF4-FFF2-40B4-BE49-F238E27FC236}">
                  <a16:creationId xmlns:a16="http://schemas.microsoft.com/office/drawing/2014/main" id="{DAE9E523-58F7-4608-A7D9-A5F4F04AB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7928"/>
              <a:ext cx="360" cy="32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25">
              <a:extLst>
                <a:ext uri="{FF2B5EF4-FFF2-40B4-BE49-F238E27FC236}">
                  <a16:creationId xmlns:a16="http://schemas.microsoft.com/office/drawing/2014/main" id="{33A104CD-9C0E-4D5C-A28D-C725A2D818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1" y="7943"/>
              <a:ext cx="360" cy="326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26">
              <a:extLst>
                <a:ext uri="{FF2B5EF4-FFF2-40B4-BE49-F238E27FC236}">
                  <a16:creationId xmlns:a16="http://schemas.microsoft.com/office/drawing/2014/main" id="{B278B52C-7D9C-42D8-8123-6DD36C6D4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7" y="5438"/>
              <a:ext cx="2190" cy="2445"/>
            </a:xfrm>
            <a:prstGeom prst="rect">
              <a:avLst/>
            </a:prstGeom>
            <a:solidFill>
              <a:srgbClr val="CC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1AC64504-E461-47C2-996C-6B9449A7B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4061"/>
              <a:ext cx="3480" cy="163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D14E15CC-847C-40B8-8F82-4C3692BC2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4876"/>
              <a:ext cx="2520" cy="163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AutoShape 29">
              <a:extLst>
                <a:ext uri="{FF2B5EF4-FFF2-40B4-BE49-F238E27FC236}">
                  <a16:creationId xmlns:a16="http://schemas.microsoft.com/office/drawing/2014/main" id="{52C2C580-4044-4B46-8D57-CD78187B4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0" y="3083"/>
              <a:ext cx="119" cy="453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0000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6" name="Rectangle 3">
            <a:extLst>
              <a:ext uri="{FF2B5EF4-FFF2-40B4-BE49-F238E27FC236}">
                <a16:creationId xmlns:a16="http://schemas.microsoft.com/office/drawing/2014/main" id="{45EF8694-5F4B-49A8-8BC1-5B5C5917C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7960" y="5189185"/>
            <a:ext cx="4038600" cy="1035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4C48A07-95D4-447D-BC5C-933D938DF187}"/>
              </a:ext>
            </a:extLst>
          </p:cNvPr>
          <p:cNvGrpSpPr/>
          <p:nvPr/>
        </p:nvGrpSpPr>
        <p:grpSpPr>
          <a:xfrm>
            <a:off x="3784860" y="1833683"/>
            <a:ext cx="2209800" cy="3313289"/>
            <a:chOff x="4947920" y="1565275"/>
            <a:chExt cx="2209800" cy="3313289"/>
          </a:xfrm>
        </p:grpSpPr>
        <p:grpSp>
          <p:nvGrpSpPr>
            <p:cNvPr id="41" name="Group 13">
              <a:extLst>
                <a:ext uri="{FF2B5EF4-FFF2-40B4-BE49-F238E27FC236}">
                  <a16:creationId xmlns:a16="http://schemas.microsoft.com/office/drawing/2014/main" id="{F841280B-4A57-42AD-A809-3DA66EBDAC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64760" y="2290057"/>
              <a:ext cx="2058035" cy="2588507"/>
              <a:chOff x="3959" y="3898"/>
              <a:chExt cx="3241" cy="4075"/>
            </a:xfrm>
          </p:grpSpPr>
          <p:grpSp>
            <p:nvGrpSpPr>
              <p:cNvPr id="53" name="Group 14">
                <a:extLst>
                  <a:ext uri="{FF2B5EF4-FFF2-40B4-BE49-F238E27FC236}">
                    <a16:creationId xmlns:a16="http://schemas.microsoft.com/office/drawing/2014/main" id="{3F7A355D-0B65-4005-B164-D55BB3F10C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59" y="4224"/>
                <a:ext cx="3000" cy="3749"/>
                <a:chOff x="4348" y="3309"/>
                <a:chExt cx="2069" cy="2634"/>
              </a:xfrm>
            </p:grpSpPr>
            <p:sp>
              <p:nvSpPr>
                <p:cNvPr id="56" name="Rectangle 15">
                  <a:extLst>
                    <a:ext uri="{FF2B5EF4-FFF2-40B4-BE49-F238E27FC236}">
                      <a16:creationId xmlns:a16="http://schemas.microsoft.com/office/drawing/2014/main" id="{36F675F7-7E1F-43D6-8A61-B03098E461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48" y="3309"/>
                  <a:ext cx="2069" cy="2634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7" name="Line 16">
                  <a:extLst>
                    <a:ext uri="{FF2B5EF4-FFF2-40B4-BE49-F238E27FC236}">
                      <a16:creationId xmlns:a16="http://schemas.microsoft.com/office/drawing/2014/main" id="{68FBFD14-0F6D-49B6-B9A3-7280D778AC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48" y="3309"/>
                  <a:ext cx="2069" cy="0"/>
                </a:xfrm>
                <a:prstGeom prst="line">
                  <a:avLst/>
                </a:prstGeom>
                <a:noFill/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54" name="Line 17">
                <a:extLst>
                  <a:ext uri="{FF2B5EF4-FFF2-40B4-BE49-F238E27FC236}">
                    <a16:creationId xmlns:a16="http://schemas.microsoft.com/office/drawing/2014/main" id="{A8377A7E-1E65-49E4-8A3A-A3B1B03DF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9" y="3898"/>
                <a:ext cx="241" cy="32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Line 18">
                <a:extLst>
                  <a:ext uri="{FF2B5EF4-FFF2-40B4-BE49-F238E27FC236}">
                    <a16:creationId xmlns:a16="http://schemas.microsoft.com/office/drawing/2014/main" id="{45B0BBAA-7D30-4137-A1D3-6F51F6BA42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59" y="3898"/>
                <a:ext cx="1" cy="32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42" name="Group 19">
              <a:extLst>
                <a:ext uri="{FF2B5EF4-FFF2-40B4-BE49-F238E27FC236}">
                  <a16:creationId xmlns:a16="http://schemas.microsoft.com/office/drawing/2014/main" id="{04534B0B-852F-4E7E-9F29-B3785CEFE4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93995" y="2952588"/>
              <a:ext cx="1412240" cy="1670619"/>
              <a:chOff x="4348" y="3309"/>
              <a:chExt cx="2069" cy="2634"/>
            </a:xfrm>
          </p:grpSpPr>
          <p:sp>
            <p:nvSpPr>
              <p:cNvPr id="51" name="Rectangle 20">
                <a:extLst>
                  <a:ext uri="{FF2B5EF4-FFF2-40B4-BE49-F238E27FC236}">
                    <a16:creationId xmlns:a16="http://schemas.microsoft.com/office/drawing/2014/main" id="{C6F7DE04-5370-4D9E-BCBE-D2FD805608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48" y="3309"/>
                <a:ext cx="2069" cy="2634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Line 21">
                <a:extLst>
                  <a:ext uri="{FF2B5EF4-FFF2-40B4-BE49-F238E27FC236}">
                    <a16:creationId xmlns:a16="http://schemas.microsoft.com/office/drawing/2014/main" id="{349116F6-9A1C-4B41-A5BC-DAF5080E83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" y="3309"/>
                <a:ext cx="2069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43" name="Line 22">
              <a:extLst>
                <a:ext uri="{FF2B5EF4-FFF2-40B4-BE49-F238E27FC236}">
                  <a16:creationId xmlns:a16="http://schemas.microsoft.com/office/drawing/2014/main" id="{C72B470C-7670-40D6-87A7-76BD1967625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794712" flipV="1">
              <a:off x="6700520" y="2848412"/>
              <a:ext cx="113030" cy="730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Line 23">
              <a:extLst>
                <a:ext uri="{FF2B5EF4-FFF2-40B4-BE49-F238E27FC236}">
                  <a16:creationId xmlns:a16="http://schemas.microsoft.com/office/drawing/2014/main" id="{6DB0FD9B-F2B5-42B8-98C9-FE2BB900EA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93995" y="2807123"/>
              <a:ext cx="635" cy="1454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24">
              <a:extLst>
                <a:ext uri="{FF2B5EF4-FFF2-40B4-BE49-F238E27FC236}">
                  <a16:creationId xmlns:a16="http://schemas.microsoft.com/office/drawing/2014/main" id="{2E4F8D35-126C-4940-A2FB-47E1230F0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4970" y="4642899"/>
              <a:ext cx="228600" cy="207081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3E2B23E5-78D5-4075-A5D2-0D1A55641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4595" y="4652427"/>
              <a:ext cx="228600" cy="207081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Rectangle 26">
              <a:extLst>
                <a:ext uri="{FF2B5EF4-FFF2-40B4-BE49-F238E27FC236}">
                  <a16:creationId xmlns:a16="http://schemas.microsoft.com/office/drawing/2014/main" id="{2AC89AB1-18D7-4B09-A81F-BD5B67F59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4155" y="3061210"/>
              <a:ext cx="1390650" cy="1553104"/>
            </a:xfrm>
            <a:prstGeom prst="rect">
              <a:avLst/>
            </a:prstGeom>
            <a:solidFill>
              <a:srgbClr val="CC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Rectangle 27">
              <a:extLst>
                <a:ext uri="{FF2B5EF4-FFF2-40B4-BE49-F238E27FC236}">
                  <a16:creationId xmlns:a16="http://schemas.microsoft.com/office/drawing/2014/main" id="{4008B453-9199-411C-902C-D874420A4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7920" y="2186517"/>
              <a:ext cx="2209800" cy="10354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Rectangle 28">
              <a:extLst>
                <a:ext uri="{FF2B5EF4-FFF2-40B4-BE49-F238E27FC236}">
                  <a16:creationId xmlns:a16="http://schemas.microsoft.com/office/drawing/2014/main" id="{BBDDB5AC-6645-4073-AB6C-B3544CC05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7160" y="2704218"/>
              <a:ext cx="1600200" cy="10354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AutoShape 29">
              <a:extLst>
                <a:ext uri="{FF2B5EF4-FFF2-40B4-BE49-F238E27FC236}">
                  <a16:creationId xmlns:a16="http://schemas.microsoft.com/office/drawing/2014/main" id="{E3AF5B5B-8B76-4E54-8CBE-42748C9EE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5360" y="1565275"/>
              <a:ext cx="75565" cy="288007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0000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9F20AFA-72AF-4A49-BA4E-8744315CD6AB}"/>
              </a:ext>
            </a:extLst>
          </p:cNvPr>
          <p:cNvGrpSpPr/>
          <p:nvPr/>
        </p:nvGrpSpPr>
        <p:grpSpPr>
          <a:xfrm>
            <a:off x="6496425" y="2112396"/>
            <a:ext cx="1600200" cy="3057932"/>
            <a:chOff x="6544634" y="1854789"/>
            <a:chExt cx="1600200" cy="3057932"/>
          </a:xfrm>
        </p:grpSpPr>
        <p:grpSp>
          <p:nvGrpSpPr>
            <p:cNvPr id="66" name="Group 19">
              <a:extLst>
                <a:ext uri="{FF2B5EF4-FFF2-40B4-BE49-F238E27FC236}">
                  <a16:creationId xmlns:a16="http://schemas.microsoft.com/office/drawing/2014/main" id="{88001F42-A137-49C7-B9D1-61611F87B8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21469" y="3242102"/>
              <a:ext cx="1412240" cy="1670619"/>
              <a:chOff x="4348" y="3309"/>
              <a:chExt cx="2069" cy="2634"/>
            </a:xfrm>
          </p:grpSpPr>
          <p:sp>
            <p:nvSpPr>
              <p:cNvPr id="75" name="Rectangle 20">
                <a:extLst>
                  <a:ext uri="{FF2B5EF4-FFF2-40B4-BE49-F238E27FC236}">
                    <a16:creationId xmlns:a16="http://schemas.microsoft.com/office/drawing/2014/main" id="{94C4542A-6AFC-4234-B10E-CB8A71D8D8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48" y="3309"/>
                <a:ext cx="2069" cy="2634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Line 21">
                <a:extLst>
                  <a:ext uri="{FF2B5EF4-FFF2-40B4-BE49-F238E27FC236}">
                    <a16:creationId xmlns:a16="http://schemas.microsoft.com/office/drawing/2014/main" id="{609392CC-25EB-422C-9223-8A02A31C3D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8" y="3309"/>
                <a:ext cx="2069" cy="0"/>
              </a:xfrm>
              <a:prstGeom prst="lin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67" name="Line 22">
              <a:extLst>
                <a:ext uri="{FF2B5EF4-FFF2-40B4-BE49-F238E27FC236}">
                  <a16:creationId xmlns:a16="http://schemas.microsoft.com/office/drawing/2014/main" id="{F50BDEBE-A449-4545-811B-21BCE6D67D5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794712" flipV="1">
              <a:off x="8027994" y="3137926"/>
              <a:ext cx="113030" cy="730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Line 23">
              <a:extLst>
                <a:ext uri="{FF2B5EF4-FFF2-40B4-BE49-F238E27FC236}">
                  <a16:creationId xmlns:a16="http://schemas.microsoft.com/office/drawing/2014/main" id="{21DA0594-07DD-474E-90EA-FCE1127899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21469" y="3096637"/>
              <a:ext cx="635" cy="1454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Rectangle 26">
              <a:extLst>
                <a:ext uri="{FF2B5EF4-FFF2-40B4-BE49-F238E27FC236}">
                  <a16:creationId xmlns:a16="http://schemas.microsoft.com/office/drawing/2014/main" id="{77CC0B4C-CB1A-4577-9E3B-8BECE2A15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1629" y="3350724"/>
              <a:ext cx="1390650" cy="1553104"/>
            </a:xfrm>
            <a:prstGeom prst="rect">
              <a:avLst/>
            </a:prstGeom>
            <a:solidFill>
              <a:srgbClr val="CC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Rectangle 28">
              <a:extLst>
                <a:ext uri="{FF2B5EF4-FFF2-40B4-BE49-F238E27FC236}">
                  <a16:creationId xmlns:a16="http://schemas.microsoft.com/office/drawing/2014/main" id="{F04BE612-3B33-453C-8407-514F6A07C7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4634" y="2993732"/>
              <a:ext cx="1600200" cy="10354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AutoShape 29">
              <a:extLst>
                <a:ext uri="{FF2B5EF4-FFF2-40B4-BE49-F238E27FC236}">
                  <a16:creationId xmlns:a16="http://schemas.microsoft.com/office/drawing/2014/main" id="{4B6965FA-2412-4C2C-9DAD-D2B979D2F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2834" y="1854789"/>
              <a:ext cx="75565" cy="288007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0000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855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53691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15E06D-48B9-4654-8431-E108D84B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2681103"/>
            <a:ext cx="2551176" cy="1495794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GB" sz="1600">
                <a:solidFill>
                  <a:srgbClr val="0D0D0D"/>
                </a:solidFill>
                <a:effectLst/>
                <a:latin typeface="Tahoma" panose="020B0604030504040204" pitchFamily="34" charset="0"/>
              </a:rPr>
              <a:t>Radiation is affected by</a:t>
            </a:r>
            <a:br>
              <a:rPr lang="en-GB" sz="1600">
                <a:solidFill>
                  <a:srgbClr val="0D0D0D"/>
                </a:solidFill>
                <a:effectLst/>
              </a:rPr>
            </a:br>
            <a:r>
              <a:rPr lang="en-GB" sz="1600">
                <a:solidFill>
                  <a:srgbClr val="0D0D0D"/>
                </a:solidFill>
                <a:effectLst/>
                <a:latin typeface="Tahoma" panose="020B0604030504040204" pitchFamily="34" charset="0"/>
              </a:rPr>
              <a:t>BLACK and SHINY surfaces.</a:t>
            </a:r>
            <a:endParaRPr lang="en-GB" sz="1600">
              <a:solidFill>
                <a:srgbClr val="0D0D0D"/>
              </a:solidFill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4958" y="0"/>
            <a:ext cx="557904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AF56B8-9A86-481F-AF2B-3AF39D156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 altLang="en-US" sz="40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386402F-9917-43BA-86A8-1F8EE98E60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1721960"/>
              </p:ext>
            </p:extLst>
          </p:nvPr>
        </p:nvGraphicFramePr>
        <p:xfrm>
          <a:off x="4048125" y="639763"/>
          <a:ext cx="4613672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5C631EF-11BF-411D-BCB9-371E44CA143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57"/>
          <a:stretch/>
        </p:blipFill>
        <p:spPr>
          <a:xfrm>
            <a:off x="292773" y="336679"/>
            <a:ext cx="1383626" cy="15617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4A77C-C708-47D5-A9AA-07820144DE27}"/>
              </a:ext>
            </a:extLst>
          </p:cNvPr>
          <p:cNvSpPr txBox="1"/>
          <p:nvPr/>
        </p:nvSpPr>
        <p:spPr>
          <a:xfrm>
            <a:off x="4500140" y="247114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600" b="1" dirty="0"/>
              <a:t>Black</a:t>
            </a:r>
            <a:r>
              <a:rPr lang="en-GB" sz="3600" b="1" dirty="0">
                <a:solidFill>
                  <a:srgbClr val="FF3300"/>
                </a:solidFill>
              </a:rPr>
              <a:t> surfaces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A73F29-07E2-4CBE-AE56-6797757432AC}"/>
              </a:ext>
            </a:extLst>
          </p:cNvPr>
          <p:cNvSpPr txBox="1"/>
          <p:nvPr/>
        </p:nvSpPr>
        <p:spPr>
          <a:xfrm>
            <a:off x="4219090" y="4077743"/>
            <a:ext cx="46920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600" b="1" dirty="0">
                <a:solidFill>
                  <a:schemeClr val="bg2"/>
                </a:solidFill>
              </a:rPr>
              <a:t>shiny surfaces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10508F-80DD-4564-9FA3-FE76F8BCFC6C}"/>
              </a:ext>
            </a:extLst>
          </p:cNvPr>
          <p:cNvSpPr txBox="1"/>
          <p:nvPr/>
        </p:nvSpPr>
        <p:spPr>
          <a:xfrm>
            <a:off x="4500140" y="72997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600" b="1" dirty="0"/>
              <a:t>Black</a:t>
            </a:r>
            <a:r>
              <a:rPr lang="en-GB" sz="3600" b="1" dirty="0">
                <a:solidFill>
                  <a:srgbClr val="FF3300"/>
                </a:solidFill>
              </a:rPr>
              <a:t> surfaces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562D17-7B2F-4D30-86FA-B551543339D2}"/>
              </a:ext>
            </a:extLst>
          </p:cNvPr>
          <p:cNvSpPr txBox="1"/>
          <p:nvPr/>
        </p:nvSpPr>
        <p:spPr>
          <a:xfrm>
            <a:off x="4821839" y="1616352"/>
            <a:ext cx="30567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600" b="1" dirty="0">
                <a:solidFill>
                  <a:schemeClr val="bg2"/>
                </a:solidFill>
              </a:rPr>
              <a:t>shiny 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CE8EE3-26B1-43AE-A2A3-5959A3288C72}"/>
              </a:ext>
            </a:extLst>
          </p:cNvPr>
          <p:cNvSpPr txBox="1"/>
          <p:nvPr/>
        </p:nvSpPr>
        <p:spPr>
          <a:xfrm>
            <a:off x="5191749" y="3361075"/>
            <a:ext cx="46920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600" b="1" dirty="0">
                <a:solidFill>
                  <a:schemeClr val="bg2"/>
                </a:solidFill>
              </a:rPr>
              <a:t>shiny ones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66B9D3-41CF-4ACA-8180-E12DDA2D33FC}"/>
              </a:ext>
            </a:extLst>
          </p:cNvPr>
          <p:cNvSpPr txBox="1"/>
          <p:nvPr/>
        </p:nvSpPr>
        <p:spPr>
          <a:xfrm>
            <a:off x="4339162" y="506714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600" b="1" dirty="0"/>
              <a:t>Black</a:t>
            </a:r>
            <a:r>
              <a:rPr lang="en-GB" sz="3600" b="1" dirty="0">
                <a:solidFill>
                  <a:srgbClr val="FF3300"/>
                </a:solidFill>
              </a:rPr>
              <a:t> ones </a:t>
            </a:r>
          </a:p>
        </p:txBody>
      </p:sp>
    </p:spTree>
    <p:extLst>
      <p:ext uri="{BB962C8B-B14F-4D97-AF65-F5344CB8AC3E}">
        <p14:creationId xmlns:p14="http://schemas.microsoft.com/office/powerpoint/2010/main" val="420772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8B53D-90A4-4577-A856-77F74034D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122" y="327383"/>
            <a:ext cx="5937755" cy="642435"/>
          </a:xfrm>
        </p:spPr>
        <p:txBody>
          <a:bodyPr>
            <a:normAutofit fontScale="90000"/>
          </a:bodyPr>
          <a:lstStyle/>
          <a:p>
            <a:r>
              <a:rPr lang="en-GB" dirty="0"/>
              <a:t>Revision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F5098-3E5A-427D-A7FC-CFEFCF6A5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67864"/>
            <a:ext cx="8728363" cy="3600771"/>
          </a:xfrm>
        </p:spPr>
        <p:txBody>
          <a:bodyPr>
            <a:noAutofit/>
          </a:bodyPr>
          <a:lstStyle/>
          <a:p>
            <a:r>
              <a:rPr lang="en-GB" sz="2800" dirty="0"/>
              <a:t>___________ are liquids and gases</a:t>
            </a:r>
          </a:p>
          <a:p>
            <a:r>
              <a:rPr lang="en-GB" sz="2800" dirty="0"/>
              <a:t>Convection occurs in ________________</a:t>
            </a:r>
          </a:p>
          <a:p>
            <a:r>
              <a:rPr lang="en-GB" sz="2800" dirty="0"/>
              <a:t>To start a convection current</a:t>
            </a:r>
          </a:p>
          <a:p>
            <a:r>
              <a:rPr lang="en-GB" sz="2800" dirty="0"/>
              <a:t>The substance is __________________</a:t>
            </a:r>
          </a:p>
          <a:p>
            <a:r>
              <a:rPr lang="en-GB" sz="2800" dirty="0"/>
              <a:t>This causes the particles to _____________</a:t>
            </a:r>
          </a:p>
          <a:p>
            <a:r>
              <a:rPr lang="en-GB" sz="2800" dirty="0"/>
              <a:t>There are fewer in the space so become ______ _______</a:t>
            </a:r>
          </a:p>
          <a:p>
            <a:r>
              <a:rPr lang="en-GB" sz="2800" dirty="0"/>
              <a:t>The less dense fluid ___________</a:t>
            </a:r>
          </a:p>
          <a:p>
            <a:r>
              <a:rPr lang="en-GB" sz="2800" dirty="0"/>
              <a:t>The fluid cools and the spacing _________________</a:t>
            </a:r>
          </a:p>
          <a:p>
            <a:r>
              <a:rPr lang="en-GB" sz="2800" dirty="0"/>
              <a:t>The cooler fluid becomes ____ ______ and  ______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4EDBC-9C87-43B0-85D6-104E4B837BED}"/>
              </a:ext>
            </a:extLst>
          </p:cNvPr>
          <p:cNvSpPr txBox="1"/>
          <p:nvPr/>
        </p:nvSpPr>
        <p:spPr>
          <a:xfrm>
            <a:off x="1132184" y="999363"/>
            <a:ext cx="1040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fluids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C1EC00-A1B5-42D5-BE93-BB24AAE7FB05}"/>
              </a:ext>
            </a:extLst>
          </p:cNvPr>
          <p:cNvSpPr txBox="1"/>
          <p:nvPr/>
        </p:nvSpPr>
        <p:spPr>
          <a:xfrm>
            <a:off x="4040907" y="1565718"/>
            <a:ext cx="1040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fluids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796CC1-D9C2-4D8C-8A33-B18F91C7608C}"/>
              </a:ext>
            </a:extLst>
          </p:cNvPr>
          <p:cNvSpPr txBox="1"/>
          <p:nvPr/>
        </p:nvSpPr>
        <p:spPr>
          <a:xfrm>
            <a:off x="3395883" y="2648346"/>
            <a:ext cx="1305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heated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6A386D-30B5-4A6A-AEF0-048773BD7403}"/>
              </a:ext>
            </a:extLst>
          </p:cNvPr>
          <p:cNvSpPr txBox="1"/>
          <p:nvPr/>
        </p:nvSpPr>
        <p:spPr>
          <a:xfrm>
            <a:off x="4561242" y="3245912"/>
            <a:ext cx="4356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spread out </a:t>
            </a:r>
            <a:r>
              <a:rPr lang="en-GB" sz="2400" dirty="0">
                <a:solidFill>
                  <a:srgbClr val="FF0000"/>
                </a:solidFill>
              </a:rPr>
              <a:t>(don’t say expand)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12826B-DF37-4B05-B883-7CC86B9F2066}"/>
              </a:ext>
            </a:extLst>
          </p:cNvPr>
          <p:cNvSpPr txBox="1"/>
          <p:nvPr/>
        </p:nvSpPr>
        <p:spPr>
          <a:xfrm>
            <a:off x="6500207" y="3756709"/>
            <a:ext cx="788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less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22FE0D-1262-4438-B4EC-3422D8322A2A}"/>
              </a:ext>
            </a:extLst>
          </p:cNvPr>
          <p:cNvSpPr txBox="1"/>
          <p:nvPr/>
        </p:nvSpPr>
        <p:spPr>
          <a:xfrm>
            <a:off x="726573" y="4176178"/>
            <a:ext cx="1152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dense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3D6405-39F2-41C2-AD40-70FD12E9C0E5}"/>
              </a:ext>
            </a:extLst>
          </p:cNvPr>
          <p:cNvSpPr txBox="1"/>
          <p:nvPr/>
        </p:nvSpPr>
        <p:spPr>
          <a:xfrm>
            <a:off x="3656949" y="4801616"/>
            <a:ext cx="9509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rises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9278F6-81B4-4192-933D-DBF0095C5EA7}"/>
              </a:ext>
            </a:extLst>
          </p:cNvPr>
          <p:cNvSpPr txBox="1"/>
          <p:nvPr/>
        </p:nvSpPr>
        <p:spPr>
          <a:xfrm>
            <a:off x="5477684" y="5312500"/>
            <a:ext cx="18115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decreases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CA677B-60AC-4743-A2E4-5F5A4C793F5E}"/>
              </a:ext>
            </a:extLst>
          </p:cNvPr>
          <p:cNvSpPr txBox="1"/>
          <p:nvPr/>
        </p:nvSpPr>
        <p:spPr>
          <a:xfrm>
            <a:off x="4285585" y="5877651"/>
            <a:ext cx="10773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more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052E24-5D1F-4FAE-BC83-2854E52A9F03}"/>
              </a:ext>
            </a:extLst>
          </p:cNvPr>
          <p:cNvSpPr txBox="1"/>
          <p:nvPr/>
        </p:nvSpPr>
        <p:spPr>
          <a:xfrm>
            <a:off x="5342775" y="5877651"/>
            <a:ext cx="1152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dense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BCC2A1-667E-4E8B-9B19-2F0F65AE85C8}"/>
              </a:ext>
            </a:extLst>
          </p:cNvPr>
          <p:cNvSpPr txBox="1"/>
          <p:nvPr/>
        </p:nvSpPr>
        <p:spPr>
          <a:xfrm>
            <a:off x="7365489" y="5897275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falls</a:t>
            </a:r>
          </a:p>
        </p:txBody>
      </p:sp>
    </p:spTree>
    <p:extLst>
      <p:ext uri="{BB962C8B-B14F-4D97-AF65-F5344CB8AC3E}">
        <p14:creationId xmlns:p14="http://schemas.microsoft.com/office/powerpoint/2010/main" val="294758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83653"/>
            <a:ext cx="693503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dirty="0" err="1"/>
              <a:t>ReVIEW</a:t>
            </a:r>
            <a:endParaRPr lang="en-GB" altLang="en-US" dirty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>
          <a:xfrm>
            <a:off x="483370" y="1484497"/>
            <a:ext cx="7772400" cy="4114800"/>
          </a:xfrm>
        </p:spPr>
        <p:txBody>
          <a:bodyPr>
            <a:normAutofit fontScale="77500" lnSpcReduction="20000"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6600" dirty="0"/>
              <a:t>Heat can be transferred in _ ways</a:t>
            </a:r>
            <a:endParaRPr lang="en-GB" altLang="en-US" sz="4800" dirty="0">
              <a:solidFill>
                <a:srgbClr val="00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GB" altLang="en-US" sz="4800" dirty="0">
                <a:solidFill>
                  <a:srgbClr val="003300"/>
                </a:solidFill>
              </a:rPr>
              <a:t>_______________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GB" altLang="en-US" sz="4800" dirty="0">
                <a:solidFill>
                  <a:srgbClr val="FF3300"/>
                </a:solidFill>
              </a:rPr>
              <a:t>_______________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GB" altLang="en-US" sz="4800" dirty="0"/>
              <a:t>________________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en-US" sz="1200" dirty="0"/>
          </a:p>
          <a:p>
            <a:pPr algn="ctr" eaLnBrk="1" hangingPunct="1">
              <a:lnSpc>
                <a:spcPct val="90000"/>
              </a:lnSpc>
            </a:pPr>
            <a:r>
              <a:rPr lang="en-GB" altLang="en-US" sz="2800" dirty="0"/>
              <a:t>Usually heat is transferred in all </a:t>
            </a:r>
            <a:r>
              <a:rPr lang="en-GB" altLang="en-US" sz="2800" b="1" dirty="0">
                <a:solidFill>
                  <a:srgbClr val="FF3300"/>
                </a:solidFill>
              </a:rPr>
              <a:t>3</a:t>
            </a:r>
            <a:r>
              <a:rPr lang="en-GB" altLang="en-US" sz="2800" dirty="0"/>
              <a:t> ways at once.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en-US" sz="1400" dirty="0"/>
          </a:p>
          <a:p>
            <a:pPr algn="ctr" eaLnBrk="1" hangingPunct="1">
              <a:lnSpc>
                <a:spcPct val="90000"/>
              </a:lnSpc>
            </a:pPr>
            <a:r>
              <a:rPr lang="en-GB" altLang="en-US" sz="2800" dirty="0"/>
              <a:t>Heat </a:t>
            </a:r>
            <a:r>
              <a:rPr lang="en-GB" altLang="en-US" sz="2800" dirty="0">
                <a:solidFill>
                  <a:srgbClr val="00B050"/>
                </a:solidFill>
              </a:rPr>
              <a:t>ALWAYS </a:t>
            </a:r>
            <a:r>
              <a:rPr lang="en-GB" altLang="en-US" sz="2800" dirty="0"/>
              <a:t>travels from </a:t>
            </a:r>
            <a:r>
              <a:rPr lang="en-GB" altLang="en-US" sz="2800" b="1" dirty="0">
                <a:solidFill>
                  <a:srgbClr val="FF3300"/>
                </a:solidFill>
              </a:rPr>
              <a:t>______</a:t>
            </a:r>
            <a:r>
              <a:rPr lang="en-GB" altLang="en-US" sz="2800" dirty="0"/>
              <a:t> places to </a:t>
            </a:r>
            <a:r>
              <a:rPr lang="en-GB" altLang="en-US" sz="2800" b="1" dirty="0">
                <a:solidFill>
                  <a:srgbClr val="00FFFF"/>
                </a:solidFill>
              </a:rPr>
              <a:t>______</a:t>
            </a:r>
            <a:r>
              <a:rPr lang="en-GB" altLang="en-US" sz="2800" dirty="0">
                <a:solidFill>
                  <a:srgbClr val="00FFFF"/>
                </a:solidFill>
              </a:rPr>
              <a:t> </a:t>
            </a:r>
            <a:r>
              <a:rPr lang="en-GB" altLang="en-US" sz="2800" dirty="0"/>
              <a:t>places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1A6DFC-07B2-4B52-B165-5EC3C3FF9087}"/>
              </a:ext>
            </a:extLst>
          </p:cNvPr>
          <p:cNvSpPr txBox="1"/>
          <p:nvPr/>
        </p:nvSpPr>
        <p:spPr>
          <a:xfrm>
            <a:off x="3879540" y="4542506"/>
            <a:ext cx="71287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Hot      </a:t>
            </a:r>
            <a:r>
              <a:rPr lang="en-GB" sz="4800" b="1" dirty="0">
                <a:solidFill>
                  <a:srgbClr val="0000FF"/>
                </a:solidFill>
                <a:latin typeface="Tahoma" panose="020B0604030504040204" pitchFamily="34" charset="0"/>
              </a:rPr>
              <a:t>cold</a:t>
            </a:r>
            <a:endParaRPr lang="en-GB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B28D13-4DAE-4ED8-8EBE-C6D4846684CA}"/>
              </a:ext>
            </a:extLst>
          </p:cNvPr>
          <p:cNvSpPr txBox="1"/>
          <p:nvPr/>
        </p:nvSpPr>
        <p:spPr>
          <a:xfrm>
            <a:off x="3595839" y="1888066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089F80-669A-4D1D-BD2F-45B10081185C}"/>
              </a:ext>
            </a:extLst>
          </p:cNvPr>
          <p:cNvSpPr txBox="1"/>
          <p:nvPr/>
        </p:nvSpPr>
        <p:spPr>
          <a:xfrm>
            <a:off x="1947333" y="2700787"/>
            <a:ext cx="4572000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2800" dirty="0">
                <a:solidFill>
                  <a:srgbClr val="003300"/>
                </a:solidFill>
              </a:rPr>
              <a:t>CONDUCTION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C47E61-B934-484B-9221-5D18AA3A4609}"/>
              </a:ext>
            </a:extLst>
          </p:cNvPr>
          <p:cNvSpPr txBox="1"/>
          <p:nvPr/>
        </p:nvSpPr>
        <p:spPr>
          <a:xfrm>
            <a:off x="1947333" y="3201697"/>
            <a:ext cx="4572000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2800" dirty="0">
                <a:solidFill>
                  <a:srgbClr val="FF3300"/>
                </a:solidFill>
              </a:rPr>
              <a:t>CONVECTION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C8FEFA-B0BE-4C57-B135-11DD0181EAA4}"/>
              </a:ext>
            </a:extLst>
          </p:cNvPr>
          <p:cNvSpPr txBox="1"/>
          <p:nvPr/>
        </p:nvSpPr>
        <p:spPr>
          <a:xfrm>
            <a:off x="1947333" y="3689276"/>
            <a:ext cx="4572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3200" dirty="0"/>
              <a:t>RADIATION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"/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"/>
                                        <p:tgtEl>
                                          <p:spTgt spid="5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217" y="628972"/>
            <a:ext cx="8109302" cy="16479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b="0">
                <a:solidFill>
                  <a:schemeClr val="bg1"/>
                </a:solidFill>
              </a:rPr>
              <a:t>A model of heat transfer processes</a:t>
            </a:r>
            <a:endParaRPr lang="en-GB" altLang="en-US" sz="3200" b="0">
              <a:solidFill>
                <a:schemeClr val="bg1"/>
              </a:solidFill>
            </a:endParaRP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0217" y="2761964"/>
            <a:ext cx="8686800" cy="3942928"/>
          </a:xfrm>
        </p:spPr>
        <p:txBody>
          <a:bodyPr>
            <a:normAutofit/>
          </a:bodyPr>
          <a:lstStyle/>
          <a:p>
            <a:pPr marL="534988" indent="-534988" eaLnBrk="1" hangingPunct="1">
              <a:lnSpc>
                <a:spcPct val="90000"/>
              </a:lnSpc>
              <a:buNone/>
            </a:pPr>
            <a:r>
              <a:rPr lang="en-US" altLang="en-US" sz="2800" dirty="0">
                <a:solidFill>
                  <a:srgbClr val="FF3300"/>
                </a:solidFill>
              </a:rPr>
              <a:t>3.	RADIATION </a:t>
            </a:r>
            <a:r>
              <a:rPr lang="en-US" altLang="en-US" sz="2800" dirty="0">
                <a:solidFill>
                  <a:srgbClr val="FF3300"/>
                </a:solidFill>
                <a:latin typeface="Times New Roman" panose="02020603050405020304" pitchFamily="18" charset="0"/>
              </a:rPr>
              <a:t>–</a:t>
            </a:r>
            <a:r>
              <a:rPr lang="en-US" altLang="en-US" sz="2800" dirty="0">
                <a:solidFill>
                  <a:srgbClr val="FF3300"/>
                </a:solidFill>
              </a:rPr>
              <a:t> book thrown to the back of the room. </a:t>
            </a:r>
            <a:r>
              <a:rPr lang="en-US" altLang="en-US" sz="2800" dirty="0">
                <a:solidFill>
                  <a:schemeClr val="tx1"/>
                </a:solidFill>
              </a:rPr>
              <a:t>The energy does not need particles to transfer the energy.</a:t>
            </a:r>
          </a:p>
        </p:txBody>
      </p:sp>
      <p:pic>
        <p:nvPicPr>
          <p:cNvPr id="10246" name="Picture 4" descr="HeatTransferAnaloguePictu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6456" y="764704"/>
            <a:ext cx="7993063" cy="1414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7C715A-F5C4-4363-9BE2-67122F3F2EC4}"/>
              </a:ext>
            </a:extLst>
          </p:cNvPr>
          <p:cNvSpPr txBox="1"/>
          <p:nvPr/>
        </p:nvSpPr>
        <p:spPr>
          <a:xfrm>
            <a:off x="2801803" y="2337594"/>
            <a:ext cx="2962367" cy="380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Script MT Bold" panose="03040602040607080904" pitchFamily="66" charset="0"/>
              </a:rPr>
              <a:t>book is like heat energy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1550F-7707-472E-AF28-FC8D2C43D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504" y="978776"/>
            <a:ext cx="3364992" cy="1174991"/>
          </a:xfrm>
          <a:prstGeom prst="ellipse">
            <a:avLst/>
          </a:prstGeom>
        </p:spPr>
        <p:txBody>
          <a:bodyPr>
            <a:normAutofit/>
          </a:bodyPr>
          <a:lstStyle/>
          <a:p>
            <a:r>
              <a:rPr lang="en-GB" sz="1600"/>
              <a:t>Reflectors of radiation</a:t>
            </a:r>
          </a:p>
        </p:txBody>
      </p:sp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F796D513-5EE7-4D87-9853-1FDCEFE0CE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1" r="7695" b="1"/>
          <a:stretch/>
        </p:blipFill>
        <p:spPr>
          <a:xfrm rot="5400000">
            <a:off x="-1146510" y="1146510"/>
            <a:ext cx="6858000" cy="45649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F5276-9F2C-4542-8171-95E42913F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5504" y="2640692"/>
            <a:ext cx="3364992" cy="3255252"/>
          </a:xfrm>
        </p:spPr>
        <p:txBody>
          <a:bodyPr>
            <a:normAutofit/>
          </a:bodyPr>
          <a:lstStyle/>
          <a:p>
            <a:r>
              <a:rPr lang="en-GB" dirty="0"/>
              <a:t>Could you design an experiment with a radiant heater, a black and shiny surface to determine which surface REFLECTS more radiation?</a:t>
            </a:r>
          </a:p>
          <a:p>
            <a:endParaRPr lang="en-GB" dirty="0"/>
          </a:p>
          <a:p>
            <a:r>
              <a:rPr lang="en-GB" dirty="0"/>
              <a:t>Where would you place the detector?</a:t>
            </a:r>
          </a:p>
          <a:p>
            <a:r>
              <a:rPr lang="en-GB" dirty="0"/>
              <a:t>What might you use as a detector?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48B4D-BDB4-4523-B0A9-7AA45C5855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F7BF71-E879-4902-840C-6B431CAB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523726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440F5-0A52-43C4-ADD4-45F9D01F1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9144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288D6C-56B1-4C60-9208-9608FD399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603" y="5249870"/>
            <a:ext cx="67437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800">
                <a:solidFill>
                  <a:srgbClr val="262626"/>
                </a:solidFill>
              </a:rPr>
              <a:t>Infra red detectors</a:t>
            </a:r>
          </a:p>
        </p:txBody>
      </p:sp>
      <p:pic>
        <p:nvPicPr>
          <p:cNvPr id="10" name="IR Camera compilation">
            <a:hlinkClick r:id="" action="ppaction://media"/>
            <a:extLst>
              <a:ext uri="{FF2B5EF4-FFF2-40B4-BE49-F238E27FC236}">
                <a16:creationId xmlns:a16="http://schemas.microsoft.com/office/drawing/2014/main" id="{ADB3EF58-D9A6-47F2-8C54-58EA3B0BF4B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9213" y="343368"/>
            <a:ext cx="7109978" cy="399936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E22C3-B4DB-4605-BD59-65B7913B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373964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4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FFC9634-3DDF-470B-8F18-5B104CF9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77E501-B521-4B06-96AB-DC473865D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2E9EE-E649-4424-9C9C-C6E5DDF74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2681103"/>
            <a:ext cx="2522980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GB">
                <a:solidFill>
                  <a:schemeClr val="bg1"/>
                </a:solidFill>
              </a:rPr>
              <a:t>RADIAtion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F5215-DC41-4741-9A41-3ECA1364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 err="1"/>
              <a:t>jah</a:t>
            </a:r>
            <a:r>
              <a:rPr lang="en-US" altLang="en-US" sz="400"/>
              <a:t>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altLang="en-US" sz="40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0350C334-750A-4B7F-A4B9-023F8F0355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2642350"/>
              </p:ext>
            </p:extLst>
          </p:nvPr>
        </p:nvGraphicFramePr>
        <p:xfrm>
          <a:off x="3973322" y="965200"/>
          <a:ext cx="4446778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8CD04C98-BEC0-47DA-83A1-BC5115312D9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57"/>
          <a:stretch/>
        </p:blipFill>
        <p:spPr>
          <a:xfrm>
            <a:off x="274301" y="4945624"/>
            <a:ext cx="1383626" cy="156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85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8C783-DE60-4360-98D8-A2BA707F0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290025"/>
            <a:ext cx="3356919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GB" dirty="0"/>
              <a:t>Heat Loss from HOUSES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31B11-16FF-4DC5-9A54-79F5B582A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2858703"/>
            <a:ext cx="3356919" cy="3042547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How is heat lost from houses?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How can we test this in the lab?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How would it depend on ambient (air) temperature?</a:t>
            </a:r>
          </a:p>
          <a:p>
            <a:r>
              <a:rPr lang="en-GB" dirty="0">
                <a:solidFill>
                  <a:schemeClr val="accent6">
                    <a:lumMod val="50000"/>
                  </a:schemeClr>
                </a:solidFill>
              </a:rPr>
              <a:t>Can we do a fair test to find out?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18759-9900-4379-A411-F5CB714B7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 altLang="en-US" sz="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D3B5EF-6A45-418A-B541-D70AA33E98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08" r="-3" b="-3"/>
          <a:stretch/>
        </p:blipFill>
        <p:spPr>
          <a:xfrm>
            <a:off x="5406390" y="1126397"/>
            <a:ext cx="2900934" cy="4288536"/>
          </a:xfrm>
          <a:prstGeom prst="rect">
            <a:avLst/>
          </a:prstGeom>
          <a:ln w="31750">
            <a:noFill/>
          </a:ln>
        </p:spPr>
      </p:pic>
      <p:pic>
        <p:nvPicPr>
          <p:cNvPr id="13" name="Picture 3" descr="H:\Animations\Weather and Temperature\Cold_guy.gif">
            <a:extLst>
              <a:ext uri="{FF2B5EF4-FFF2-40B4-BE49-F238E27FC236}">
                <a16:creationId xmlns:a16="http://schemas.microsoft.com/office/drawing/2014/main" id="{BB6D04BC-80EC-4852-B249-10A62616DF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1112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14650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9E95D84F5204C82A817EFF84E160C" ma:contentTypeVersion="37" ma:contentTypeDescription="Create a new document." ma:contentTypeScope="" ma:versionID="f3075e8e098f4a0ff7ec52ae7731d45b">
  <xsd:schema xmlns:xsd="http://www.w3.org/2001/XMLSchema" xmlns:xs="http://www.w3.org/2001/XMLSchema" xmlns:p="http://schemas.microsoft.com/office/2006/metadata/properties" xmlns:ns1="http://schemas.microsoft.com/sharepoint/v3" xmlns:ns3="047d31ed-db1b-45f8-951b-70f32d0d50e7" xmlns:ns4="346219e1-681e-4c5f-baa7-59e01490ad14" targetNamespace="http://schemas.microsoft.com/office/2006/metadata/properties" ma:root="true" ma:fieldsID="c5f230b722b9f75a495f836c524f0184" ns1:_="" ns3:_="" ns4:_="">
    <xsd:import namespace="http://schemas.microsoft.com/sharepoint/v3"/>
    <xsd:import namespace="047d31ed-db1b-45f8-951b-70f32d0d50e7"/>
    <xsd:import namespace="346219e1-681e-4c5f-baa7-59e01490ad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CultureName" minOccurs="0"/>
                <xsd:element ref="ns4:TeamsChannelId" minOccurs="0"/>
                <xsd:element ref="ns4:Math_Settings" minOccurs="0"/>
                <xsd:element ref="ns4:Templates" minOccurs="0"/>
                <xsd:element ref="ns4:Distribution_Groups" minOccurs="0"/>
                <xsd:element ref="ns4:LMS_Mappings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IM Address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d31ed-db1b-45f8-951b-70f32d0d50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219e1-681e-4c5f-baa7-59e01490ad14" elementFormDefault="qualified">
    <xsd:import namespace="http://schemas.microsoft.com/office/2006/documentManagement/types"/>
    <xsd:import namespace="http://schemas.microsoft.com/office/infopath/2007/PartnerControls"/>
    <xsd:element name="NotebookType" ma:index="12" nillable="true" ma:displayName="Notebook Type" ma:indexed="tru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Owner" ma:index="1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MediaServiceMetadata" ma:index="2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6" nillable="true" ma:displayName="MediaServiceAutoTags" ma:internalName="MediaServiceAutoTags" ma:readOnly="true">
      <xsd:simpleType>
        <xsd:restriction base="dms:Text"/>
      </xsd:simpleType>
    </xsd:element>
    <xsd:element name="MediaServiceOCR" ma:index="2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ultureName" ma:index="33" nillable="true" ma:displayName="Culture Name" ma:internalName="CultureName">
      <xsd:simpleType>
        <xsd:restriction base="dms:Text"/>
      </xsd:simpleType>
    </xsd:element>
    <xsd:element name="TeamsChannelId" ma:index="34" nillable="true" ma:displayName="Teams Channel Id" ma:internalName="TeamsChannelId">
      <xsd:simpleType>
        <xsd:restriction base="dms:Text"/>
      </xsd:simpleType>
    </xsd:element>
    <xsd:element name="Math_Settings" ma:index="35" nillable="true" ma:displayName="Math Settings" ma:internalName="Math_Settings">
      <xsd:simpleType>
        <xsd:restriction base="dms:Text"/>
      </xsd:simpleType>
    </xsd:element>
    <xsd:element name="Templates" ma:index="36" nillable="true" ma:displayName="Templates" ma:internalName="Templates">
      <xsd:simpleType>
        <xsd:restriction base="dms:Note">
          <xsd:maxLength value="255"/>
        </xsd:restriction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Self_Registration_Enabled0" ma:index="39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0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346219e1-681e-4c5f-baa7-59e01490ad14" xsi:nil="true"/>
    <Teachers xmlns="346219e1-681e-4c5f-baa7-59e01490ad14">
      <UserInfo>
        <DisplayName/>
        <AccountId xsi:nil="true"/>
        <AccountType/>
      </UserInfo>
    </Teachers>
    <Students xmlns="346219e1-681e-4c5f-baa7-59e01490ad14">
      <UserInfo>
        <DisplayName/>
        <AccountId xsi:nil="true"/>
        <AccountType/>
      </UserInfo>
    </Students>
    <Student_Groups xmlns="346219e1-681e-4c5f-baa7-59e01490ad14">
      <UserInfo>
        <DisplayName/>
        <AccountId xsi:nil="true"/>
        <AccountType/>
      </UserInfo>
    </Student_Groups>
    <FolderType xmlns="346219e1-681e-4c5f-baa7-59e01490ad14" xsi:nil="true"/>
    <Owner xmlns="346219e1-681e-4c5f-baa7-59e01490ad14">
      <UserInfo>
        <DisplayName/>
        <AccountId xsi:nil="true"/>
        <AccountType/>
      </UserInfo>
    </Owner>
    <IMAddress xmlns="http://schemas.microsoft.com/sharepoint/v3" xsi:nil="true"/>
    <Invited_Teachers xmlns="346219e1-681e-4c5f-baa7-59e01490ad14" xsi:nil="true"/>
    <NotebookType xmlns="346219e1-681e-4c5f-baa7-59e01490ad14" xsi:nil="true"/>
    <AppVersion xmlns="346219e1-681e-4c5f-baa7-59e01490ad14" xsi:nil="true"/>
    <DefaultSectionNames xmlns="346219e1-681e-4c5f-baa7-59e01490ad14" xsi:nil="true"/>
    <Invited_Students xmlns="346219e1-681e-4c5f-baa7-59e01490ad14" xsi:nil="true"/>
    <Templates xmlns="346219e1-681e-4c5f-baa7-59e01490ad14" xsi:nil="true"/>
    <Math_Settings xmlns="346219e1-681e-4c5f-baa7-59e01490ad14" xsi:nil="true"/>
    <Has_Teacher_Only_SectionGroup xmlns="346219e1-681e-4c5f-baa7-59e01490ad14" xsi:nil="true"/>
    <Is_Collaboration_Space_Locked xmlns="346219e1-681e-4c5f-baa7-59e01490ad14" xsi:nil="true"/>
    <Teams_Channel_Section_Location xmlns="346219e1-681e-4c5f-baa7-59e01490ad14" xsi:nil="true"/>
    <Distribution_Groups xmlns="346219e1-681e-4c5f-baa7-59e01490ad14" xsi:nil="true"/>
    <LMS_Mappings xmlns="346219e1-681e-4c5f-baa7-59e01490ad14" xsi:nil="true"/>
    <Self_Registration_Enabled0 xmlns="346219e1-681e-4c5f-baa7-59e01490ad14" xsi:nil="true"/>
    <TeamsChannelId xmlns="346219e1-681e-4c5f-baa7-59e01490ad14" xsi:nil="true"/>
    <CultureName xmlns="346219e1-681e-4c5f-baa7-59e01490ad14" xsi:nil="true"/>
    <IsNotebookLocked xmlns="346219e1-681e-4c5f-baa7-59e01490ad1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D7D110-B958-4262-971A-965C5FAB3C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d31ed-db1b-45f8-951b-70f32d0d50e7"/>
    <ds:schemaRef ds:uri="346219e1-681e-4c5f-baa7-59e01490a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A3BE48-46D8-454A-A156-81DB16ED344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346219e1-681e-4c5f-baa7-59e01490ad14"/>
    <ds:schemaRef ds:uri="http://schemas.microsoft.com/sharepoint/v3"/>
    <ds:schemaRef ds:uri="047d31ed-db1b-45f8-951b-70f32d0d50e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B64272D-0903-4D79-BB39-0D4C65D7DF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0</TotalTime>
  <Words>721</Words>
  <Application>Microsoft Office PowerPoint</Application>
  <PresentationFormat>On-screen Show (4:3)</PresentationFormat>
  <Paragraphs>123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Gill Sans MT</vt:lpstr>
      <vt:lpstr>Open Sans</vt:lpstr>
      <vt:lpstr>Script MT Bold</vt:lpstr>
      <vt:lpstr>Tahoma</vt:lpstr>
      <vt:lpstr>Times New Roman</vt:lpstr>
      <vt:lpstr>Trebuchet MS</vt:lpstr>
      <vt:lpstr>Wingdings</vt:lpstr>
      <vt:lpstr>Parcel</vt:lpstr>
      <vt:lpstr>HEAT TRANSFER HEAT LOSS FROM HOUSES</vt:lpstr>
      <vt:lpstr>Radiation is affected by BLACK and SHINY surfaces.</vt:lpstr>
      <vt:lpstr>Revision</vt:lpstr>
      <vt:lpstr>ReVIEW</vt:lpstr>
      <vt:lpstr>A model of heat transfer processes</vt:lpstr>
      <vt:lpstr>Reflectors of radiation</vt:lpstr>
      <vt:lpstr>Infra red detectors</vt:lpstr>
      <vt:lpstr>RADIAtion</vt:lpstr>
      <vt:lpstr>Heat Loss from HOUSES</vt:lpstr>
      <vt:lpstr>HEAT LOSS FROM HOUSES</vt:lpstr>
      <vt:lpstr>Research</vt:lpstr>
      <vt:lpstr>Experimental Sheet</vt:lpstr>
      <vt:lpstr>THINK ABOUT THE FOLLOWING</vt:lpstr>
      <vt:lpstr>AFTER THE EXPERIMENT</vt:lpstr>
      <vt:lpstr>DRAUGHTS</vt:lpstr>
      <vt:lpstr>GLAZING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 TRANSFER</dc:title>
  <dc:creator>Hargreaves</dc:creator>
  <cp:lastModifiedBy>Mrs Hargreaves</cp:lastModifiedBy>
  <cp:revision>10</cp:revision>
  <cp:lastPrinted>1601-01-01T00:00:00Z</cp:lastPrinted>
  <dcterms:created xsi:type="dcterms:W3CDTF">2011-09-03T08:56:38Z</dcterms:created>
  <dcterms:modified xsi:type="dcterms:W3CDTF">2021-12-04T21:13:18Z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0x0101006FF9E95D84F5204C82A817EFF84E160C</vt:lpwstr>
  </property>
</Properties>
</file>