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wmf" ContentType="image/x-wmf"/>
  <Default Extension="jpeg" ContentType="image/jpeg"/>
  <Default Extension="dib" ContentType="image/png"/>
  <Default Extension="rels" ContentType="application/vnd.openxmlformats-package.relationships+xml"/>
  <Default Extension="xml" ContentType="application/xml"/>
  <Default Extension="vml" ContentType="application/vnd.openxmlformats-officedocument.vmlDrawing"/>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30"/>
  </p:notesMasterIdLst>
  <p:sldIdLst>
    <p:sldId id="256" r:id="rId2"/>
    <p:sldId id="257" r:id="rId3"/>
    <p:sldId id="258" r:id="rId4"/>
    <p:sldId id="259" r:id="rId5"/>
    <p:sldId id="260" r:id="rId6"/>
    <p:sldId id="267" r:id="rId7"/>
    <p:sldId id="268" r:id="rId8"/>
    <p:sldId id="261" r:id="rId9"/>
    <p:sldId id="263" r:id="rId10"/>
    <p:sldId id="262" r:id="rId11"/>
    <p:sldId id="279" r:id="rId12"/>
    <p:sldId id="264" r:id="rId13"/>
    <p:sldId id="265" r:id="rId14"/>
    <p:sldId id="266" r:id="rId15"/>
    <p:sldId id="269" r:id="rId16"/>
    <p:sldId id="270" r:id="rId17"/>
    <p:sldId id="271" r:id="rId18"/>
    <p:sldId id="272" r:id="rId19"/>
    <p:sldId id="273" r:id="rId20"/>
    <p:sldId id="280" r:id="rId21"/>
    <p:sldId id="281" r:id="rId22"/>
    <p:sldId id="282" r:id="rId23"/>
    <p:sldId id="283" r:id="rId24"/>
    <p:sldId id="274" r:id="rId25"/>
    <p:sldId id="275" r:id="rId26"/>
    <p:sldId id="276" r:id="rId27"/>
    <p:sldId id="278" r:id="rId28"/>
    <p:sldId id="277" r:id="rId29"/>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57A999-23C0-44EA-A82B-04866A682102}" v="102" dt="2021-11-21T19:59:07.1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43" autoAdjust="0"/>
    <p:restoredTop sz="94201" autoAdjust="0"/>
  </p:normalViewPr>
  <p:slideViewPr>
    <p:cSldViewPr snapToGrid="0">
      <p:cViewPr varScale="1">
        <p:scale>
          <a:sx n="63" d="100"/>
          <a:sy n="63" d="100"/>
        </p:scale>
        <p:origin x="78"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Hargreaves" userId="16d29ebe-5fd1-4f7c-a551-c4871f6cfdc9" providerId="ADAL" clId="{3957A999-23C0-44EA-A82B-04866A682102}"/>
    <pc:docChg chg="undo custSel addSld modSld">
      <pc:chgData name="Mrs Hargreaves" userId="16d29ebe-5fd1-4f7c-a551-c4871f6cfdc9" providerId="ADAL" clId="{3957A999-23C0-44EA-A82B-04866A682102}" dt="2021-11-21T20:00:17.684" v="645" actId="20577"/>
      <pc:docMkLst>
        <pc:docMk/>
      </pc:docMkLst>
      <pc:sldChg chg="addSp modSp mod modMedia setBg">
        <pc:chgData name="Mrs Hargreaves" userId="16d29ebe-5fd1-4f7c-a551-c4871f6cfdc9" providerId="ADAL" clId="{3957A999-23C0-44EA-A82B-04866A682102}" dt="2021-11-14T21:01:28.047" v="53" actId="1076"/>
        <pc:sldMkLst>
          <pc:docMk/>
          <pc:sldMk cId="1164022896" sldId="256"/>
        </pc:sldMkLst>
        <pc:spChg chg="mod">
          <ac:chgData name="Mrs Hargreaves" userId="16d29ebe-5fd1-4f7c-a551-c4871f6cfdc9" providerId="ADAL" clId="{3957A999-23C0-44EA-A82B-04866A682102}" dt="2021-11-14T21:00:10.397" v="48" actId="26606"/>
          <ac:spMkLst>
            <pc:docMk/>
            <pc:sldMk cId="1164022896" sldId="256"/>
            <ac:spMk id="2" creationId="{098D7F22-774A-465E-BB38-A7715399F346}"/>
          </ac:spMkLst>
        </pc:spChg>
        <pc:spChg chg="mod">
          <ac:chgData name="Mrs Hargreaves" userId="16d29ebe-5fd1-4f7c-a551-c4871f6cfdc9" providerId="ADAL" clId="{3957A999-23C0-44EA-A82B-04866A682102}" dt="2021-11-14T21:00:10.397" v="48" actId="26606"/>
          <ac:spMkLst>
            <pc:docMk/>
            <pc:sldMk cId="1164022896" sldId="256"/>
            <ac:spMk id="3" creationId="{983DC50F-0B7D-451A-B00F-54B20ED93628}"/>
          </ac:spMkLst>
        </pc:spChg>
        <pc:spChg chg="add">
          <ac:chgData name="Mrs Hargreaves" userId="16d29ebe-5fd1-4f7c-a551-c4871f6cfdc9" providerId="ADAL" clId="{3957A999-23C0-44EA-A82B-04866A682102}" dt="2021-11-14T21:00:10.397" v="48" actId="26606"/>
          <ac:spMkLst>
            <pc:docMk/>
            <pc:sldMk cId="1164022896" sldId="256"/>
            <ac:spMk id="9" creationId="{C1DD1A8A-57D5-4A81-AD04-532B043C5611}"/>
          </ac:spMkLst>
        </pc:spChg>
        <pc:spChg chg="add">
          <ac:chgData name="Mrs Hargreaves" userId="16d29ebe-5fd1-4f7c-a551-c4871f6cfdc9" providerId="ADAL" clId="{3957A999-23C0-44EA-A82B-04866A682102}" dt="2021-11-14T21:00:10.397" v="48" actId="26606"/>
          <ac:spMkLst>
            <pc:docMk/>
            <pc:sldMk cId="1164022896" sldId="256"/>
            <ac:spMk id="11" creationId="{007891EC-4501-44ED-A8C8-B11B6DB767AB}"/>
          </ac:spMkLst>
        </pc:spChg>
        <pc:picChg chg="add mod">
          <ac:chgData name="Mrs Hargreaves" userId="16d29ebe-5fd1-4f7c-a551-c4871f6cfdc9" providerId="ADAL" clId="{3957A999-23C0-44EA-A82B-04866A682102}" dt="2021-11-14T21:00:14.324" v="50"/>
          <ac:picMkLst>
            <pc:docMk/>
            <pc:sldMk cId="1164022896" sldId="256"/>
            <ac:picMk id="5" creationId="{DB59BEA9-BFD2-4016-B970-8BEC17D47718}"/>
          </ac:picMkLst>
        </pc:picChg>
        <pc:picChg chg="add mod">
          <ac:chgData name="Mrs Hargreaves" userId="16d29ebe-5fd1-4f7c-a551-c4871f6cfdc9" providerId="ADAL" clId="{3957A999-23C0-44EA-A82B-04866A682102}" dt="2021-11-14T21:01:28.047" v="53" actId="1076"/>
          <ac:picMkLst>
            <pc:docMk/>
            <pc:sldMk cId="1164022896" sldId="256"/>
            <ac:picMk id="6" creationId="{0F6F8775-8966-4AEA-A842-13CE8EB1F743}"/>
          </ac:picMkLst>
        </pc:picChg>
      </pc:sldChg>
      <pc:sldChg chg="modSp mod">
        <pc:chgData name="Mrs Hargreaves" userId="16d29ebe-5fd1-4f7c-a551-c4871f6cfdc9" providerId="ADAL" clId="{3957A999-23C0-44EA-A82B-04866A682102}" dt="2021-11-21T18:01:15.732" v="57" actId="13926"/>
        <pc:sldMkLst>
          <pc:docMk/>
          <pc:sldMk cId="491796783" sldId="258"/>
        </pc:sldMkLst>
        <pc:spChg chg="mod">
          <ac:chgData name="Mrs Hargreaves" userId="16d29ebe-5fd1-4f7c-a551-c4871f6cfdc9" providerId="ADAL" clId="{3957A999-23C0-44EA-A82B-04866A682102}" dt="2021-11-21T18:01:15.732" v="57" actId="13926"/>
          <ac:spMkLst>
            <pc:docMk/>
            <pc:sldMk cId="491796783" sldId="258"/>
            <ac:spMk id="3" creationId="{8ECB42BC-7B9E-4FFE-B8B3-A10178DF46B4}"/>
          </ac:spMkLst>
        </pc:spChg>
      </pc:sldChg>
      <pc:sldChg chg="modSp mod">
        <pc:chgData name="Mrs Hargreaves" userId="16d29ebe-5fd1-4f7c-a551-c4871f6cfdc9" providerId="ADAL" clId="{3957A999-23C0-44EA-A82B-04866A682102}" dt="2021-11-21T18:01:32.819" v="60" actId="2711"/>
        <pc:sldMkLst>
          <pc:docMk/>
          <pc:sldMk cId="1199859741" sldId="259"/>
        </pc:sldMkLst>
        <pc:spChg chg="mod">
          <ac:chgData name="Mrs Hargreaves" userId="16d29ebe-5fd1-4f7c-a551-c4871f6cfdc9" providerId="ADAL" clId="{3957A999-23C0-44EA-A82B-04866A682102}" dt="2021-11-21T18:01:32.819" v="60" actId="2711"/>
          <ac:spMkLst>
            <pc:docMk/>
            <pc:sldMk cId="1199859741" sldId="259"/>
            <ac:spMk id="8" creationId="{519C6937-1FCB-40D5-95B2-25BA94F6A9A2}"/>
          </ac:spMkLst>
        </pc:spChg>
      </pc:sldChg>
      <pc:sldChg chg="modSp">
        <pc:chgData name="Mrs Hargreaves" userId="16d29ebe-5fd1-4f7c-a551-c4871f6cfdc9" providerId="ADAL" clId="{3957A999-23C0-44EA-A82B-04866A682102}" dt="2021-11-21T18:02:01.409" v="63" actId="1076"/>
        <pc:sldMkLst>
          <pc:docMk/>
          <pc:sldMk cId="3160266535" sldId="260"/>
        </pc:sldMkLst>
        <pc:spChg chg="mod">
          <ac:chgData name="Mrs Hargreaves" userId="16d29ebe-5fd1-4f7c-a551-c4871f6cfdc9" providerId="ADAL" clId="{3957A999-23C0-44EA-A82B-04866A682102}" dt="2021-11-21T18:02:01.409" v="63" actId="1076"/>
          <ac:spMkLst>
            <pc:docMk/>
            <pc:sldMk cId="3160266535" sldId="260"/>
            <ac:spMk id="31" creationId="{9AC633C2-D88A-455D-8ED4-D44E76337BDD}"/>
          </ac:spMkLst>
        </pc:spChg>
      </pc:sldChg>
      <pc:sldChg chg="addSp delSp modSp new mod">
        <pc:chgData name="Mrs Hargreaves" userId="16d29ebe-5fd1-4f7c-a551-c4871f6cfdc9" providerId="ADAL" clId="{3957A999-23C0-44EA-A82B-04866A682102}" dt="2021-11-14T20:59:35.803" v="47" actId="1076"/>
        <pc:sldMkLst>
          <pc:docMk/>
          <pc:sldMk cId="3647643685" sldId="265"/>
        </pc:sldMkLst>
        <pc:spChg chg="mod">
          <ac:chgData name="Mrs Hargreaves" userId="16d29ebe-5fd1-4f7c-a551-c4871f6cfdc9" providerId="ADAL" clId="{3957A999-23C0-44EA-A82B-04866A682102}" dt="2021-11-14T20:54:11.813" v="1"/>
          <ac:spMkLst>
            <pc:docMk/>
            <pc:sldMk cId="3647643685" sldId="265"/>
            <ac:spMk id="2" creationId="{288CBD77-E020-45C6-B009-190B2ABD0B99}"/>
          </ac:spMkLst>
        </pc:spChg>
        <pc:spChg chg="mod">
          <ac:chgData name="Mrs Hargreaves" userId="16d29ebe-5fd1-4f7c-a551-c4871f6cfdc9" providerId="ADAL" clId="{3957A999-23C0-44EA-A82B-04866A682102}" dt="2021-11-14T20:59:02.459" v="42" actId="207"/>
          <ac:spMkLst>
            <pc:docMk/>
            <pc:sldMk cId="3647643685" sldId="265"/>
            <ac:spMk id="3" creationId="{0C8C83FF-A243-437D-B5CB-0AC964C740B7}"/>
          </ac:spMkLst>
        </pc:spChg>
        <pc:spChg chg="add del mod">
          <ac:chgData name="Mrs Hargreaves" userId="16d29ebe-5fd1-4f7c-a551-c4871f6cfdc9" providerId="ADAL" clId="{3957A999-23C0-44EA-A82B-04866A682102}" dt="2021-11-14T20:55:39.792" v="10" actId="478"/>
          <ac:spMkLst>
            <pc:docMk/>
            <pc:sldMk cId="3647643685" sldId="265"/>
            <ac:spMk id="4" creationId="{855049A4-6003-4027-9144-072E8DDC80C8}"/>
          </ac:spMkLst>
        </pc:spChg>
        <pc:spChg chg="add mod">
          <ac:chgData name="Mrs Hargreaves" userId="16d29ebe-5fd1-4f7c-a551-c4871f6cfdc9" providerId="ADAL" clId="{3957A999-23C0-44EA-A82B-04866A682102}" dt="2021-11-14T20:59:28.939" v="45" actId="1076"/>
          <ac:spMkLst>
            <pc:docMk/>
            <pc:sldMk cId="3647643685" sldId="265"/>
            <ac:spMk id="5" creationId="{848D7C01-C417-4DBB-BCBC-62440EF32954}"/>
          </ac:spMkLst>
        </pc:spChg>
        <pc:picChg chg="add mod ord modCrop">
          <ac:chgData name="Mrs Hargreaves" userId="16d29ebe-5fd1-4f7c-a551-c4871f6cfdc9" providerId="ADAL" clId="{3957A999-23C0-44EA-A82B-04866A682102}" dt="2021-11-14T20:58:40.607" v="40" actId="167"/>
          <ac:picMkLst>
            <pc:docMk/>
            <pc:sldMk cId="3647643685" sldId="265"/>
            <ac:picMk id="7" creationId="{3616AF70-4291-4386-BE14-6FE8E9873932}"/>
          </ac:picMkLst>
        </pc:picChg>
        <pc:picChg chg="add mod">
          <ac:chgData name="Mrs Hargreaves" userId="16d29ebe-5fd1-4f7c-a551-c4871f6cfdc9" providerId="ADAL" clId="{3957A999-23C0-44EA-A82B-04866A682102}" dt="2021-11-14T20:59:35.803" v="47" actId="1076"/>
          <ac:picMkLst>
            <pc:docMk/>
            <pc:sldMk cId="3647643685" sldId="265"/>
            <ac:picMk id="5121" creationId="{ABC938D9-FAB2-4706-9E47-ADF3E415CF4D}"/>
          </ac:picMkLst>
        </pc:picChg>
      </pc:sldChg>
      <pc:sldChg chg="addSp delSp modSp new mod">
        <pc:chgData name="Mrs Hargreaves" userId="16d29ebe-5fd1-4f7c-a551-c4871f6cfdc9" providerId="ADAL" clId="{3957A999-23C0-44EA-A82B-04866A682102}" dt="2021-11-21T18:09:16.063" v="127" actId="255"/>
        <pc:sldMkLst>
          <pc:docMk/>
          <pc:sldMk cId="3049083150" sldId="266"/>
        </pc:sldMkLst>
        <pc:spChg chg="mod">
          <ac:chgData name="Mrs Hargreaves" userId="16d29ebe-5fd1-4f7c-a551-c4871f6cfdc9" providerId="ADAL" clId="{3957A999-23C0-44EA-A82B-04866A682102}" dt="2021-11-21T18:08:47.968" v="121" actId="20577"/>
          <ac:spMkLst>
            <pc:docMk/>
            <pc:sldMk cId="3049083150" sldId="266"/>
            <ac:spMk id="2" creationId="{37C9DB38-72B6-4DE2-BBC3-1CFFBB376B01}"/>
          </ac:spMkLst>
        </pc:spChg>
        <pc:spChg chg="del">
          <ac:chgData name="Mrs Hargreaves" userId="16d29ebe-5fd1-4f7c-a551-c4871f6cfdc9" providerId="ADAL" clId="{3957A999-23C0-44EA-A82B-04866A682102}" dt="2021-11-21T18:08:25.519" v="117"/>
          <ac:spMkLst>
            <pc:docMk/>
            <pc:sldMk cId="3049083150" sldId="266"/>
            <ac:spMk id="3" creationId="{ED6C202C-68D2-40BB-B85D-0A97A3302B37}"/>
          </ac:spMkLst>
        </pc:spChg>
        <pc:spChg chg="add mod">
          <ac:chgData name="Mrs Hargreaves" userId="16d29ebe-5fd1-4f7c-a551-c4871f6cfdc9" providerId="ADAL" clId="{3957A999-23C0-44EA-A82B-04866A682102}" dt="2021-11-21T18:09:16.063" v="127" actId="255"/>
          <ac:spMkLst>
            <pc:docMk/>
            <pc:sldMk cId="3049083150" sldId="266"/>
            <ac:spMk id="6" creationId="{CCED67B6-838F-4AC6-A2AD-815DF8107D59}"/>
          </ac:spMkLst>
        </pc:spChg>
        <pc:picChg chg="add mod">
          <ac:chgData name="Mrs Hargreaves" userId="16d29ebe-5fd1-4f7c-a551-c4871f6cfdc9" providerId="ADAL" clId="{3957A999-23C0-44EA-A82B-04866A682102}" dt="2021-11-21T18:08:53.890" v="123" actId="1076"/>
          <ac:picMkLst>
            <pc:docMk/>
            <pc:sldMk cId="3049083150" sldId="266"/>
            <ac:picMk id="4" creationId="{221C5A11-5D37-462F-9C3B-0DA556FA33BE}"/>
          </ac:picMkLst>
        </pc:picChg>
      </pc:sldChg>
      <pc:sldChg chg="addSp delSp modSp new mod">
        <pc:chgData name="Mrs Hargreaves" userId="16d29ebe-5fd1-4f7c-a551-c4871f6cfdc9" providerId="ADAL" clId="{3957A999-23C0-44EA-A82B-04866A682102}" dt="2021-11-21T18:06:24.030" v="88" actId="1076"/>
        <pc:sldMkLst>
          <pc:docMk/>
          <pc:sldMk cId="3182405225" sldId="267"/>
        </pc:sldMkLst>
        <pc:spChg chg="mod">
          <ac:chgData name="Mrs Hargreaves" userId="16d29ebe-5fd1-4f7c-a551-c4871f6cfdc9" providerId="ADAL" clId="{3957A999-23C0-44EA-A82B-04866A682102}" dt="2021-11-21T18:05:46.351" v="82" actId="20578"/>
          <ac:spMkLst>
            <pc:docMk/>
            <pc:sldMk cId="3182405225" sldId="267"/>
            <ac:spMk id="2" creationId="{D752D5FE-7A8D-4F2D-8F8F-EE78BD7280AA}"/>
          </ac:spMkLst>
        </pc:spChg>
        <pc:spChg chg="del">
          <ac:chgData name="Mrs Hargreaves" userId="16d29ebe-5fd1-4f7c-a551-c4871f6cfdc9" providerId="ADAL" clId="{3957A999-23C0-44EA-A82B-04866A682102}" dt="2021-11-21T18:04:34.409" v="67" actId="478"/>
          <ac:spMkLst>
            <pc:docMk/>
            <pc:sldMk cId="3182405225" sldId="267"/>
            <ac:spMk id="3" creationId="{945138FA-5445-4328-AD28-9F78925D3A94}"/>
          </ac:spMkLst>
        </pc:spChg>
        <pc:spChg chg="mod">
          <ac:chgData name="Mrs Hargreaves" userId="16d29ebe-5fd1-4f7c-a551-c4871f6cfdc9" providerId="ADAL" clId="{3957A999-23C0-44EA-A82B-04866A682102}" dt="2021-11-21T18:05:07.626" v="73" actId="1076"/>
          <ac:spMkLst>
            <pc:docMk/>
            <pc:sldMk cId="3182405225" sldId="267"/>
            <ac:spMk id="8" creationId="{ABBFC94C-29E5-4DF7-B33E-CB88FEC9B18D}"/>
          </ac:spMkLst>
        </pc:spChg>
        <pc:spChg chg="mod">
          <ac:chgData name="Mrs Hargreaves" userId="16d29ebe-5fd1-4f7c-a551-c4871f6cfdc9" providerId="ADAL" clId="{3957A999-23C0-44EA-A82B-04866A682102}" dt="2021-11-21T18:05:07.626" v="73" actId="1076"/>
          <ac:spMkLst>
            <pc:docMk/>
            <pc:sldMk cId="3182405225" sldId="267"/>
            <ac:spMk id="9" creationId="{95393E3E-7623-4333-909D-AC0F8CF7121E}"/>
          </ac:spMkLst>
        </pc:spChg>
        <pc:spChg chg="mod">
          <ac:chgData name="Mrs Hargreaves" userId="16d29ebe-5fd1-4f7c-a551-c4871f6cfdc9" providerId="ADAL" clId="{3957A999-23C0-44EA-A82B-04866A682102}" dt="2021-11-21T18:05:07.626" v="73" actId="1076"/>
          <ac:spMkLst>
            <pc:docMk/>
            <pc:sldMk cId="3182405225" sldId="267"/>
            <ac:spMk id="10" creationId="{136BC89A-AF05-4E49-B637-F3AA4A76882B}"/>
          </ac:spMkLst>
        </pc:spChg>
        <pc:spChg chg="mod">
          <ac:chgData name="Mrs Hargreaves" userId="16d29ebe-5fd1-4f7c-a551-c4871f6cfdc9" providerId="ADAL" clId="{3957A999-23C0-44EA-A82B-04866A682102}" dt="2021-11-21T18:05:07.626" v="73" actId="1076"/>
          <ac:spMkLst>
            <pc:docMk/>
            <pc:sldMk cId="3182405225" sldId="267"/>
            <ac:spMk id="11" creationId="{CF59DA81-DACF-44C5-81AD-A2EA7703530F}"/>
          </ac:spMkLst>
        </pc:spChg>
        <pc:spChg chg="mod">
          <ac:chgData name="Mrs Hargreaves" userId="16d29ebe-5fd1-4f7c-a551-c4871f6cfdc9" providerId="ADAL" clId="{3957A999-23C0-44EA-A82B-04866A682102}" dt="2021-11-21T18:05:07.626" v="73" actId="1076"/>
          <ac:spMkLst>
            <pc:docMk/>
            <pc:sldMk cId="3182405225" sldId="267"/>
            <ac:spMk id="12" creationId="{588081AC-FCB7-4B98-B0A6-ACE93C6BD250}"/>
          </ac:spMkLst>
        </pc:spChg>
        <pc:spChg chg="mod">
          <ac:chgData name="Mrs Hargreaves" userId="16d29ebe-5fd1-4f7c-a551-c4871f6cfdc9" providerId="ADAL" clId="{3957A999-23C0-44EA-A82B-04866A682102}" dt="2021-11-21T18:05:07.626" v="73" actId="1076"/>
          <ac:spMkLst>
            <pc:docMk/>
            <pc:sldMk cId="3182405225" sldId="267"/>
            <ac:spMk id="13" creationId="{7F570DB7-F40F-400D-9588-841F2B33A5BF}"/>
          </ac:spMkLst>
        </pc:spChg>
        <pc:spChg chg="mod">
          <ac:chgData name="Mrs Hargreaves" userId="16d29ebe-5fd1-4f7c-a551-c4871f6cfdc9" providerId="ADAL" clId="{3957A999-23C0-44EA-A82B-04866A682102}" dt="2021-11-21T18:05:07.626" v="73" actId="1076"/>
          <ac:spMkLst>
            <pc:docMk/>
            <pc:sldMk cId="3182405225" sldId="267"/>
            <ac:spMk id="16" creationId="{701C0549-0660-4B1F-959F-832D8789853A}"/>
          </ac:spMkLst>
        </pc:spChg>
        <pc:spChg chg="mod">
          <ac:chgData name="Mrs Hargreaves" userId="16d29ebe-5fd1-4f7c-a551-c4871f6cfdc9" providerId="ADAL" clId="{3957A999-23C0-44EA-A82B-04866A682102}" dt="2021-11-21T18:05:07.626" v="73" actId="1076"/>
          <ac:spMkLst>
            <pc:docMk/>
            <pc:sldMk cId="3182405225" sldId="267"/>
            <ac:spMk id="18" creationId="{09881F1E-2E12-4C1A-8E4F-6BFA5D55D394}"/>
          </ac:spMkLst>
        </pc:spChg>
        <pc:spChg chg="mod">
          <ac:chgData name="Mrs Hargreaves" userId="16d29ebe-5fd1-4f7c-a551-c4871f6cfdc9" providerId="ADAL" clId="{3957A999-23C0-44EA-A82B-04866A682102}" dt="2021-11-21T18:05:07.626" v="73" actId="1076"/>
          <ac:spMkLst>
            <pc:docMk/>
            <pc:sldMk cId="3182405225" sldId="267"/>
            <ac:spMk id="19" creationId="{285C446A-BF84-4934-B10E-606BCB002EBD}"/>
          </ac:spMkLst>
        </pc:spChg>
        <pc:spChg chg="mod">
          <ac:chgData name="Mrs Hargreaves" userId="16d29ebe-5fd1-4f7c-a551-c4871f6cfdc9" providerId="ADAL" clId="{3957A999-23C0-44EA-A82B-04866A682102}" dt="2021-11-21T18:05:07.626" v="73" actId="1076"/>
          <ac:spMkLst>
            <pc:docMk/>
            <pc:sldMk cId="3182405225" sldId="267"/>
            <ac:spMk id="20" creationId="{28FBE7C7-DAAB-43D1-AA28-EA0F2035D929}"/>
          </ac:spMkLst>
        </pc:spChg>
        <pc:spChg chg="mod">
          <ac:chgData name="Mrs Hargreaves" userId="16d29ebe-5fd1-4f7c-a551-c4871f6cfdc9" providerId="ADAL" clId="{3957A999-23C0-44EA-A82B-04866A682102}" dt="2021-11-21T18:05:07.626" v="73" actId="1076"/>
          <ac:spMkLst>
            <pc:docMk/>
            <pc:sldMk cId="3182405225" sldId="267"/>
            <ac:spMk id="21" creationId="{A22BCD06-9681-4C9F-94B2-92F6A1E7B335}"/>
          </ac:spMkLst>
        </pc:spChg>
        <pc:spChg chg="mod">
          <ac:chgData name="Mrs Hargreaves" userId="16d29ebe-5fd1-4f7c-a551-c4871f6cfdc9" providerId="ADAL" clId="{3957A999-23C0-44EA-A82B-04866A682102}" dt="2021-11-21T18:05:07.626" v="73" actId="1076"/>
          <ac:spMkLst>
            <pc:docMk/>
            <pc:sldMk cId="3182405225" sldId="267"/>
            <ac:spMk id="22" creationId="{6F534117-CA29-4488-8DCE-1B02CBBD53AF}"/>
          </ac:spMkLst>
        </pc:spChg>
        <pc:spChg chg="mod">
          <ac:chgData name="Mrs Hargreaves" userId="16d29ebe-5fd1-4f7c-a551-c4871f6cfdc9" providerId="ADAL" clId="{3957A999-23C0-44EA-A82B-04866A682102}" dt="2021-11-21T18:05:07.626" v="73" actId="1076"/>
          <ac:spMkLst>
            <pc:docMk/>
            <pc:sldMk cId="3182405225" sldId="267"/>
            <ac:spMk id="23" creationId="{F1A98AE1-D464-4638-98E8-5544D901A152}"/>
          </ac:spMkLst>
        </pc:spChg>
        <pc:spChg chg="mod">
          <ac:chgData name="Mrs Hargreaves" userId="16d29ebe-5fd1-4f7c-a551-c4871f6cfdc9" providerId="ADAL" clId="{3957A999-23C0-44EA-A82B-04866A682102}" dt="2021-11-21T18:05:07.626" v="73" actId="1076"/>
          <ac:spMkLst>
            <pc:docMk/>
            <pc:sldMk cId="3182405225" sldId="267"/>
            <ac:spMk id="24" creationId="{3390562C-42DA-45D6-A1A3-3515B53F60A7}"/>
          </ac:spMkLst>
        </pc:spChg>
        <pc:spChg chg="mod">
          <ac:chgData name="Mrs Hargreaves" userId="16d29ebe-5fd1-4f7c-a551-c4871f6cfdc9" providerId="ADAL" clId="{3957A999-23C0-44EA-A82B-04866A682102}" dt="2021-11-21T18:05:07.626" v="73" actId="1076"/>
          <ac:spMkLst>
            <pc:docMk/>
            <pc:sldMk cId="3182405225" sldId="267"/>
            <ac:spMk id="25" creationId="{2CDEC918-FBCD-482D-9BB3-83A87B4EE99D}"/>
          </ac:spMkLst>
        </pc:spChg>
        <pc:spChg chg="mod">
          <ac:chgData name="Mrs Hargreaves" userId="16d29ebe-5fd1-4f7c-a551-c4871f6cfdc9" providerId="ADAL" clId="{3957A999-23C0-44EA-A82B-04866A682102}" dt="2021-11-21T18:05:07.626" v="73" actId="1076"/>
          <ac:spMkLst>
            <pc:docMk/>
            <pc:sldMk cId="3182405225" sldId="267"/>
            <ac:spMk id="26" creationId="{7DD540F7-9345-472C-9EBD-D8F50BFE72A1}"/>
          </ac:spMkLst>
        </pc:spChg>
        <pc:spChg chg="mod">
          <ac:chgData name="Mrs Hargreaves" userId="16d29ebe-5fd1-4f7c-a551-c4871f6cfdc9" providerId="ADAL" clId="{3957A999-23C0-44EA-A82B-04866A682102}" dt="2021-11-21T18:05:10.820" v="74" actId="1076"/>
          <ac:spMkLst>
            <pc:docMk/>
            <pc:sldMk cId="3182405225" sldId="267"/>
            <ac:spMk id="30" creationId="{AA4859CA-5F6C-4FF9-AF9B-1D1673CEE6D6}"/>
          </ac:spMkLst>
        </pc:spChg>
        <pc:spChg chg="mod">
          <ac:chgData name="Mrs Hargreaves" userId="16d29ebe-5fd1-4f7c-a551-c4871f6cfdc9" providerId="ADAL" clId="{3957A999-23C0-44EA-A82B-04866A682102}" dt="2021-11-21T18:05:10.820" v="74" actId="1076"/>
          <ac:spMkLst>
            <pc:docMk/>
            <pc:sldMk cId="3182405225" sldId="267"/>
            <ac:spMk id="31" creationId="{C0F8BC7F-7C82-441A-B67E-7682ED8388CE}"/>
          </ac:spMkLst>
        </pc:spChg>
        <pc:spChg chg="mod">
          <ac:chgData name="Mrs Hargreaves" userId="16d29ebe-5fd1-4f7c-a551-c4871f6cfdc9" providerId="ADAL" clId="{3957A999-23C0-44EA-A82B-04866A682102}" dt="2021-11-21T18:05:10.820" v="74" actId="1076"/>
          <ac:spMkLst>
            <pc:docMk/>
            <pc:sldMk cId="3182405225" sldId="267"/>
            <ac:spMk id="32" creationId="{958A0116-A212-4F56-A1FF-B78A860207A1}"/>
          </ac:spMkLst>
        </pc:spChg>
        <pc:spChg chg="mod">
          <ac:chgData name="Mrs Hargreaves" userId="16d29ebe-5fd1-4f7c-a551-c4871f6cfdc9" providerId="ADAL" clId="{3957A999-23C0-44EA-A82B-04866A682102}" dt="2021-11-21T18:05:10.820" v="74" actId="1076"/>
          <ac:spMkLst>
            <pc:docMk/>
            <pc:sldMk cId="3182405225" sldId="267"/>
            <ac:spMk id="33" creationId="{7397810F-2291-4314-B62F-527A01FA2389}"/>
          </ac:spMkLst>
        </pc:spChg>
        <pc:spChg chg="mod">
          <ac:chgData name="Mrs Hargreaves" userId="16d29ebe-5fd1-4f7c-a551-c4871f6cfdc9" providerId="ADAL" clId="{3957A999-23C0-44EA-A82B-04866A682102}" dt="2021-11-21T18:05:10.820" v="74" actId="1076"/>
          <ac:spMkLst>
            <pc:docMk/>
            <pc:sldMk cId="3182405225" sldId="267"/>
            <ac:spMk id="34" creationId="{7D20FD06-BE24-4386-A21D-0A71D97CA22E}"/>
          </ac:spMkLst>
        </pc:spChg>
        <pc:spChg chg="mod">
          <ac:chgData name="Mrs Hargreaves" userId="16d29ebe-5fd1-4f7c-a551-c4871f6cfdc9" providerId="ADAL" clId="{3957A999-23C0-44EA-A82B-04866A682102}" dt="2021-11-21T18:05:10.820" v="74" actId="1076"/>
          <ac:spMkLst>
            <pc:docMk/>
            <pc:sldMk cId="3182405225" sldId="267"/>
            <ac:spMk id="35" creationId="{83EF0016-EC74-474D-B6FA-C2F2FEF9A957}"/>
          </ac:spMkLst>
        </pc:spChg>
        <pc:spChg chg="add mod">
          <ac:chgData name="Mrs Hargreaves" userId="16d29ebe-5fd1-4f7c-a551-c4871f6cfdc9" providerId="ADAL" clId="{3957A999-23C0-44EA-A82B-04866A682102}" dt="2021-11-21T18:06:02.464" v="85" actId="1076"/>
          <ac:spMkLst>
            <pc:docMk/>
            <pc:sldMk cId="3182405225" sldId="267"/>
            <ac:spMk id="36" creationId="{604BE043-349C-44DC-97D1-84A60FE3A038}"/>
          </ac:spMkLst>
        </pc:spChg>
        <pc:spChg chg="add mod">
          <ac:chgData name="Mrs Hargreaves" userId="16d29ebe-5fd1-4f7c-a551-c4871f6cfdc9" providerId="ADAL" clId="{3957A999-23C0-44EA-A82B-04866A682102}" dt="2021-11-21T18:05:24.456" v="77" actId="14100"/>
          <ac:spMkLst>
            <pc:docMk/>
            <pc:sldMk cId="3182405225" sldId="267"/>
            <ac:spMk id="37" creationId="{172AC44E-1DE8-41C6-8E1E-A49ED17B3AC0}"/>
          </ac:spMkLst>
        </pc:spChg>
        <pc:spChg chg="add mod">
          <ac:chgData name="Mrs Hargreaves" userId="16d29ebe-5fd1-4f7c-a551-c4871f6cfdc9" providerId="ADAL" clId="{3957A999-23C0-44EA-A82B-04866A682102}" dt="2021-11-21T18:05:41.551" v="81" actId="1076"/>
          <ac:spMkLst>
            <pc:docMk/>
            <pc:sldMk cId="3182405225" sldId="267"/>
            <ac:spMk id="38" creationId="{8444681E-CB4B-4343-ADF8-04043F18DE71}"/>
          </ac:spMkLst>
        </pc:spChg>
        <pc:grpChg chg="add mod">
          <ac:chgData name="Mrs Hargreaves" userId="16d29ebe-5fd1-4f7c-a551-c4871f6cfdc9" providerId="ADAL" clId="{3957A999-23C0-44EA-A82B-04866A682102}" dt="2021-11-21T18:05:07.626" v="73" actId="1076"/>
          <ac:grpSpMkLst>
            <pc:docMk/>
            <pc:sldMk cId="3182405225" sldId="267"/>
            <ac:grpSpMk id="5" creationId="{BD35D325-FC2E-47C9-B8B9-D2F9B6B50FD3}"/>
          </ac:grpSpMkLst>
        </pc:grpChg>
        <pc:grpChg chg="mod">
          <ac:chgData name="Mrs Hargreaves" userId="16d29ebe-5fd1-4f7c-a551-c4871f6cfdc9" providerId="ADAL" clId="{3957A999-23C0-44EA-A82B-04866A682102}" dt="2021-11-21T18:05:07.626" v="73" actId="1076"/>
          <ac:grpSpMkLst>
            <pc:docMk/>
            <pc:sldMk cId="3182405225" sldId="267"/>
            <ac:grpSpMk id="6" creationId="{A99D1338-C042-43BC-AEF8-C46042CDD667}"/>
          </ac:grpSpMkLst>
        </pc:grpChg>
        <pc:grpChg chg="mod">
          <ac:chgData name="Mrs Hargreaves" userId="16d29ebe-5fd1-4f7c-a551-c4871f6cfdc9" providerId="ADAL" clId="{3957A999-23C0-44EA-A82B-04866A682102}" dt="2021-11-21T18:05:07.626" v="73" actId="1076"/>
          <ac:grpSpMkLst>
            <pc:docMk/>
            <pc:sldMk cId="3182405225" sldId="267"/>
            <ac:grpSpMk id="7" creationId="{FAB7DF39-C501-4EF0-8F45-6C83C9C6AF0B}"/>
          </ac:grpSpMkLst>
        </pc:grpChg>
        <pc:grpChg chg="mod">
          <ac:chgData name="Mrs Hargreaves" userId="16d29ebe-5fd1-4f7c-a551-c4871f6cfdc9" providerId="ADAL" clId="{3957A999-23C0-44EA-A82B-04866A682102}" dt="2021-11-21T18:05:07.626" v="73" actId="1076"/>
          <ac:grpSpMkLst>
            <pc:docMk/>
            <pc:sldMk cId="3182405225" sldId="267"/>
            <ac:grpSpMk id="14" creationId="{538F4500-8C34-42A6-A9AB-74AABF67F308}"/>
          </ac:grpSpMkLst>
        </pc:grpChg>
        <pc:grpChg chg="mod">
          <ac:chgData name="Mrs Hargreaves" userId="16d29ebe-5fd1-4f7c-a551-c4871f6cfdc9" providerId="ADAL" clId="{3957A999-23C0-44EA-A82B-04866A682102}" dt="2021-11-21T18:05:07.626" v="73" actId="1076"/>
          <ac:grpSpMkLst>
            <pc:docMk/>
            <pc:sldMk cId="3182405225" sldId="267"/>
            <ac:grpSpMk id="15" creationId="{37176BCC-CB78-4A93-B59B-00D8F4441AAF}"/>
          </ac:grpSpMkLst>
        </pc:grpChg>
        <pc:grpChg chg="mod">
          <ac:chgData name="Mrs Hargreaves" userId="16d29ebe-5fd1-4f7c-a551-c4871f6cfdc9" providerId="ADAL" clId="{3957A999-23C0-44EA-A82B-04866A682102}" dt="2021-11-21T18:05:07.626" v="73" actId="1076"/>
          <ac:grpSpMkLst>
            <pc:docMk/>
            <pc:sldMk cId="3182405225" sldId="267"/>
            <ac:grpSpMk id="17" creationId="{10CE1B73-1D8F-4CC5-A6A7-92AFCB89B7BE}"/>
          </ac:grpSpMkLst>
        </pc:grpChg>
        <pc:grpChg chg="add mod">
          <ac:chgData name="Mrs Hargreaves" userId="16d29ebe-5fd1-4f7c-a551-c4871f6cfdc9" providerId="ADAL" clId="{3957A999-23C0-44EA-A82B-04866A682102}" dt="2021-11-21T18:05:10.820" v="74" actId="1076"/>
          <ac:grpSpMkLst>
            <pc:docMk/>
            <pc:sldMk cId="3182405225" sldId="267"/>
            <ac:grpSpMk id="27" creationId="{A66EEE44-0751-48D6-BED3-06978C0A1601}"/>
          </ac:grpSpMkLst>
        </pc:grpChg>
        <pc:grpChg chg="mod">
          <ac:chgData name="Mrs Hargreaves" userId="16d29ebe-5fd1-4f7c-a551-c4871f6cfdc9" providerId="ADAL" clId="{3957A999-23C0-44EA-A82B-04866A682102}" dt="2021-11-21T18:05:10.820" v="74" actId="1076"/>
          <ac:grpSpMkLst>
            <pc:docMk/>
            <pc:sldMk cId="3182405225" sldId="267"/>
            <ac:grpSpMk id="28" creationId="{A3C7F653-5496-44DE-8CAB-457960064CC1}"/>
          </ac:grpSpMkLst>
        </pc:grpChg>
        <pc:grpChg chg="mod">
          <ac:chgData name="Mrs Hargreaves" userId="16d29ebe-5fd1-4f7c-a551-c4871f6cfdc9" providerId="ADAL" clId="{3957A999-23C0-44EA-A82B-04866A682102}" dt="2021-11-21T18:05:10.820" v="74" actId="1076"/>
          <ac:grpSpMkLst>
            <pc:docMk/>
            <pc:sldMk cId="3182405225" sldId="267"/>
            <ac:grpSpMk id="29" creationId="{21292ED3-3179-47B4-B3EF-04A7A22C4173}"/>
          </ac:grpSpMkLst>
        </pc:grpChg>
        <pc:graphicFrameChg chg="add mod">
          <ac:chgData name="Mrs Hargreaves" userId="16d29ebe-5fd1-4f7c-a551-c4871f6cfdc9" providerId="ADAL" clId="{3957A999-23C0-44EA-A82B-04866A682102}" dt="2021-11-21T18:06:24.030" v="88" actId="1076"/>
          <ac:graphicFrameMkLst>
            <pc:docMk/>
            <pc:sldMk cId="3182405225" sldId="267"/>
            <ac:graphicFrameMk id="4" creationId="{7B976E21-A1F5-40E1-84FF-F681470EAB25}"/>
          </ac:graphicFrameMkLst>
        </pc:graphicFrameChg>
      </pc:sldChg>
      <pc:sldChg chg="addSp delSp modSp new mod setBg setClrOvrMap">
        <pc:chgData name="Mrs Hargreaves" userId="16d29ebe-5fd1-4f7c-a551-c4871f6cfdc9" providerId="ADAL" clId="{3957A999-23C0-44EA-A82B-04866A682102}" dt="2021-11-21T18:08:00.432" v="116" actId="255"/>
        <pc:sldMkLst>
          <pc:docMk/>
          <pc:sldMk cId="2562209141" sldId="268"/>
        </pc:sldMkLst>
        <pc:spChg chg="mod">
          <ac:chgData name="Mrs Hargreaves" userId="16d29ebe-5fd1-4f7c-a551-c4871f6cfdc9" providerId="ADAL" clId="{3957A999-23C0-44EA-A82B-04866A682102}" dt="2021-11-21T18:07:52.881" v="114" actId="26606"/>
          <ac:spMkLst>
            <pc:docMk/>
            <pc:sldMk cId="2562209141" sldId="268"/>
            <ac:spMk id="2" creationId="{85381F57-4BFB-4F9E-96E3-ED5026D1278F}"/>
          </ac:spMkLst>
        </pc:spChg>
        <pc:spChg chg="mod">
          <ac:chgData name="Mrs Hargreaves" userId="16d29ebe-5fd1-4f7c-a551-c4871f6cfdc9" providerId="ADAL" clId="{3957A999-23C0-44EA-A82B-04866A682102}" dt="2021-11-21T18:08:00.432" v="116" actId="255"/>
          <ac:spMkLst>
            <pc:docMk/>
            <pc:sldMk cId="2562209141" sldId="268"/>
            <ac:spMk id="3" creationId="{2B24B8B0-AA67-4535-B947-38191810D5AA}"/>
          </ac:spMkLst>
        </pc:spChg>
        <pc:spChg chg="add del">
          <ac:chgData name="Mrs Hargreaves" userId="16d29ebe-5fd1-4f7c-a551-c4871f6cfdc9" providerId="ADAL" clId="{3957A999-23C0-44EA-A82B-04866A682102}" dt="2021-11-21T18:07:15.340" v="103" actId="26606"/>
          <ac:spMkLst>
            <pc:docMk/>
            <pc:sldMk cId="2562209141" sldId="268"/>
            <ac:spMk id="9" creationId="{C5E6CFF1-2F42-4E10-9A97-F116F46F53FE}"/>
          </ac:spMkLst>
        </pc:spChg>
        <pc:spChg chg="add del">
          <ac:chgData name="Mrs Hargreaves" userId="16d29ebe-5fd1-4f7c-a551-c4871f6cfdc9" providerId="ADAL" clId="{3957A999-23C0-44EA-A82B-04866A682102}" dt="2021-11-21T18:07:52.881" v="114" actId="26606"/>
          <ac:spMkLst>
            <pc:docMk/>
            <pc:sldMk cId="2562209141" sldId="268"/>
            <ac:spMk id="10" creationId="{E0D60ECE-8986-45DC-B7FE-EC7699B466B8}"/>
          </ac:spMkLst>
        </pc:spChg>
        <pc:spChg chg="add del">
          <ac:chgData name="Mrs Hargreaves" userId="16d29ebe-5fd1-4f7c-a551-c4871f6cfdc9" providerId="ADAL" clId="{3957A999-23C0-44EA-A82B-04866A682102}" dt="2021-11-21T18:07:52.881" v="114" actId="26606"/>
          <ac:spMkLst>
            <pc:docMk/>
            <pc:sldMk cId="2562209141" sldId="268"/>
            <ac:spMk id="12" creationId="{96964194-5878-40D2-8EC0-DDC58387FA56}"/>
          </ac:spMkLst>
        </pc:spChg>
        <pc:spChg chg="add">
          <ac:chgData name="Mrs Hargreaves" userId="16d29ebe-5fd1-4f7c-a551-c4871f6cfdc9" providerId="ADAL" clId="{3957A999-23C0-44EA-A82B-04866A682102}" dt="2021-11-21T18:07:52.881" v="114" actId="26606"/>
          <ac:spMkLst>
            <pc:docMk/>
            <pc:sldMk cId="2562209141" sldId="268"/>
            <ac:spMk id="17" creationId="{56C20283-73E0-40EC-8AD8-057F581F64C2}"/>
          </ac:spMkLst>
        </pc:spChg>
        <pc:spChg chg="add">
          <ac:chgData name="Mrs Hargreaves" userId="16d29ebe-5fd1-4f7c-a551-c4871f6cfdc9" providerId="ADAL" clId="{3957A999-23C0-44EA-A82B-04866A682102}" dt="2021-11-21T18:07:52.881" v="114" actId="26606"/>
          <ac:spMkLst>
            <pc:docMk/>
            <pc:sldMk cId="2562209141" sldId="268"/>
            <ac:spMk id="19" creationId="{3FCC729B-E528-40C3-82D3-BA4375575E87}"/>
          </ac:spMkLst>
        </pc:spChg>
        <pc:spChg chg="add">
          <ac:chgData name="Mrs Hargreaves" userId="16d29ebe-5fd1-4f7c-a551-c4871f6cfdc9" providerId="ADAL" clId="{3957A999-23C0-44EA-A82B-04866A682102}" dt="2021-11-21T18:07:52.881" v="114" actId="26606"/>
          <ac:spMkLst>
            <pc:docMk/>
            <pc:sldMk cId="2562209141" sldId="268"/>
            <ac:spMk id="21" creationId="{58F1FB8D-1842-4A04-998D-6CF047AB2790}"/>
          </ac:spMkLst>
        </pc:spChg>
        <pc:picChg chg="add del">
          <ac:chgData name="Mrs Hargreaves" userId="16d29ebe-5fd1-4f7c-a551-c4871f6cfdc9" providerId="ADAL" clId="{3957A999-23C0-44EA-A82B-04866A682102}" dt="2021-11-21T18:07:15.340" v="103" actId="26606"/>
          <ac:picMkLst>
            <pc:docMk/>
            <pc:sldMk cId="2562209141" sldId="268"/>
            <ac:picMk id="5" creationId="{AB872E33-4EA7-4B9F-8191-81AF08E2CF40}"/>
          </ac:picMkLst>
        </pc:picChg>
        <pc:picChg chg="add mod">
          <ac:chgData name="Mrs Hargreaves" userId="16d29ebe-5fd1-4f7c-a551-c4871f6cfdc9" providerId="ADAL" clId="{3957A999-23C0-44EA-A82B-04866A682102}" dt="2021-11-21T18:07:52.881" v="114" actId="26606"/>
          <ac:picMkLst>
            <pc:docMk/>
            <pc:sldMk cId="2562209141" sldId="268"/>
            <ac:picMk id="7" creationId="{34B2ABC2-2037-47C4-B818-C1213BF59D36}"/>
          </ac:picMkLst>
        </pc:picChg>
        <pc:cxnChg chg="add del">
          <ac:chgData name="Mrs Hargreaves" userId="16d29ebe-5fd1-4f7c-a551-c4871f6cfdc9" providerId="ADAL" clId="{3957A999-23C0-44EA-A82B-04866A682102}" dt="2021-11-21T18:07:15.340" v="103" actId="26606"/>
          <ac:cxnSpMkLst>
            <pc:docMk/>
            <pc:sldMk cId="2562209141" sldId="268"/>
            <ac:cxnSpMk id="11" creationId="{67182200-4859-4C8D-BCBB-55B245C28BA3}"/>
          </ac:cxnSpMkLst>
        </pc:cxnChg>
      </pc:sldChg>
      <pc:sldChg chg="addSp modSp new mod setBg setClrOvrMap">
        <pc:chgData name="Mrs Hargreaves" userId="16d29ebe-5fd1-4f7c-a551-c4871f6cfdc9" providerId="ADAL" clId="{3957A999-23C0-44EA-A82B-04866A682102}" dt="2021-11-21T18:10:42.089" v="145" actId="27636"/>
        <pc:sldMkLst>
          <pc:docMk/>
          <pc:sldMk cId="2098938906" sldId="269"/>
        </pc:sldMkLst>
        <pc:spChg chg="mod">
          <ac:chgData name="Mrs Hargreaves" userId="16d29ebe-5fd1-4f7c-a551-c4871f6cfdc9" providerId="ADAL" clId="{3957A999-23C0-44EA-A82B-04866A682102}" dt="2021-11-21T18:09:50.353" v="132" actId="26606"/>
          <ac:spMkLst>
            <pc:docMk/>
            <pc:sldMk cId="2098938906" sldId="269"/>
            <ac:spMk id="2" creationId="{FD70E90C-06DA-4F5C-AFA5-CCD54D1509FE}"/>
          </ac:spMkLst>
        </pc:spChg>
        <pc:spChg chg="mod ord">
          <ac:chgData name="Mrs Hargreaves" userId="16d29ebe-5fd1-4f7c-a551-c4871f6cfdc9" providerId="ADAL" clId="{3957A999-23C0-44EA-A82B-04866A682102}" dt="2021-11-21T18:10:42.089" v="145" actId="27636"/>
          <ac:spMkLst>
            <pc:docMk/>
            <pc:sldMk cId="2098938906" sldId="269"/>
            <ac:spMk id="3" creationId="{07C900AA-1057-4AAE-A0EB-E544A0D37E4C}"/>
          </ac:spMkLst>
        </pc:spChg>
        <pc:spChg chg="add">
          <ac:chgData name="Mrs Hargreaves" userId="16d29ebe-5fd1-4f7c-a551-c4871f6cfdc9" providerId="ADAL" clId="{3957A999-23C0-44EA-A82B-04866A682102}" dt="2021-11-21T18:09:50.353" v="132" actId="26606"/>
          <ac:spMkLst>
            <pc:docMk/>
            <pc:sldMk cId="2098938906" sldId="269"/>
            <ac:spMk id="9" creationId="{56C20283-73E0-40EC-8AD8-057F581F64C2}"/>
          </ac:spMkLst>
        </pc:spChg>
        <pc:spChg chg="add">
          <ac:chgData name="Mrs Hargreaves" userId="16d29ebe-5fd1-4f7c-a551-c4871f6cfdc9" providerId="ADAL" clId="{3957A999-23C0-44EA-A82B-04866A682102}" dt="2021-11-21T18:09:50.353" v="132" actId="26606"/>
          <ac:spMkLst>
            <pc:docMk/>
            <pc:sldMk cId="2098938906" sldId="269"/>
            <ac:spMk id="11" creationId="{3FCC729B-E528-40C3-82D3-BA4375575E87}"/>
          </ac:spMkLst>
        </pc:spChg>
        <pc:spChg chg="add">
          <ac:chgData name="Mrs Hargreaves" userId="16d29ebe-5fd1-4f7c-a551-c4871f6cfdc9" providerId="ADAL" clId="{3957A999-23C0-44EA-A82B-04866A682102}" dt="2021-11-21T18:09:50.353" v="132" actId="26606"/>
          <ac:spMkLst>
            <pc:docMk/>
            <pc:sldMk cId="2098938906" sldId="269"/>
            <ac:spMk id="13" creationId="{58F1FB8D-1842-4A04-998D-6CF047AB2790}"/>
          </ac:spMkLst>
        </pc:spChg>
        <pc:picChg chg="add mod">
          <ac:chgData name="Mrs Hargreaves" userId="16d29ebe-5fd1-4f7c-a551-c4871f6cfdc9" providerId="ADAL" clId="{3957A999-23C0-44EA-A82B-04866A682102}" dt="2021-11-21T18:10:04.496" v="134" actId="27614"/>
          <ac:picMkLst>
            <pc:docMk/>
            <pc:sldMk cId="2098938906" sldId="269"/>
            <ac:picMk id="4" creationId="{7B328E00-3622-464E-BF23-6A9853A79433}"/>
          </ac:picMkLst>
        </pc:picChg>
      </pc:sldChg>
      <pc:sldChg chg="addSp delSp modSp new mod setBg setClrOvrMap">
        <pc:chgData name="Mrs Hargreaves" userId="16d29ebe-5fd1-4f7c-a551-c4871f6cfdc9" providerId="ADAL" clId="{3957A999-23C0-44EA-A82B-04866A682102}" dt="2021-11-21T18:12:14.089" v="182" actId="14100"/>
        <pc:sldMkLst>
          <pc:docMk/>
          <pc:sldMk cId="2807014235" sldId="270"/>
        </pc:sldMkLst>
        <pc:spChg chg="mod">
          <ac:chgData name="Mrs Hargreaves" userId="16d29ebe-5fd1-4f7c-a551-c4871f6cfdc9" providerId="ADAL" clId="{3957A999-23C0-44EA-A82B-04866A682102}" dt="2021-11-21T18:11:17.622" v="171" actId="26606"/>
          <ac:spMkLst>
            <pc:docMk/>
            <pc:sldMk cId="2807014235" sldId="270"/>
            <ac:spMk id="2" creationId="{2D97940A-A2E1-4954-A8B3-A2DE172BC714}"/>
          </ac:spMkLst>
        </pc:spChg>
        <pc:spChg chg="del mod">
          <ac:chgData name="Mrs Hargreaves" userId="16d29ebe-5fd1-4f7c-a551-c4871f6cfdc9" providerId="ADAL" clId="{3957A999-23C0-44EA-A82B-04866A682102}" dt="2021-11-21T18:11:14.674" v="170"/>
          <ac:spMkLst>
            <pc:docMk/>
            <pc:sldMk cId="2807014235" sldId="270"/>
            <ac:spMk id="3" creationId="{AE3A0F82-E877-4C61-9C5A-57E7073CCFE7}"/>
          </ac:spMkLst>
        </pc:spChg>
        <pc:spChg chg="add mod">
          <ac:chgData name="Mrs Hargreaves" userId="16d29ebe-5fd1-4f7c-a551-c4871f6cfdc9" providerId="ADAL" clId="{3957A999-23C0-44EA-A82B-04866A682102}" dt="2021-11-21T18:12:14.089" v="182" actId="14100"/>
          <ac:spMkLst>
            <pc:docMk/>
            <pc:sldMk cId="2807014235" sldId="270"/>
            <ac:spMk id="8" creationId="{6FDA020F-1A33-4A19-A95F-4BFF11650E8D}"/>
          </ac:spMkLst>
        </pc:spChg>
        <pc:spChg chg="add">
          <ac:chgData name="Mrs Hargreaves" userId="16d29ebe-5fd1-4f7c-a551-c4871f6cfdc9" providerId="ADAL" clId="{3957A999-23C0-44EA-A82B-04866A682102}" dt="2021-11-21T18:11:17.622" v="171" actId="26606"/>
          <ac:spMkLst>
            <pc:docMk/>
            <pc:sldMk cId="2807014235" sldId="270"/>
            <ac:spMk id="11" creationId="{56C20283-73E0-40EC-8AD8-057F581F64C2}"/>
          </ac:spMkLst>
        </pc:spChg>
        <pc:spChg chg="add">
          <ac:chgData name="Mrs Hargreaves" userId="16d29ebe-5fd1-4f7c-a551-c4871f6cfdc9" providerId="ADAL" clId="{3957A999-23C0-44EA-A82B-04866A682102}" dt="2021-11-21T18:11:17.622" v="171" actId="26606"/>
          <ac:spMkLst>
            <pc:docMk/>
            <pc:sldMk cId="2807014235" sldId="270"/>
            <ac:spMk id="13" creationId="{3FCC729B-E528-40C3-82D3-BA4375575E87}"/>
          </ac:spMkLst>
        </pc:spChg>
        <pc:spChg chg="add">
          <ac:chgData name="Mrs Hargreaves" userId="16d29ebe-5fd1-4f7c-a551-c4871f6cfdc9" providerId="ADAL" clId="{3957A999-23C0-44EA-A82B-04866A682102}" dt="2021-11-21T18:11:17.622" v="171" actId="26606"/>
          <ac:spMkLst>
            <pc:docMk/>
            <pc:sldMk cId="2807014235" sldId="270"/>
            <ac:spMk id="15" creationId="{58F1FB8D-1842-4A04-998D-6CF047AB2790}"/>
          </ac:spMkLst>
        </pc:spChg>
        <pc:picChg chg="add mod">
          <ac:chgData name="Mrs Hargreaves" userId="16d29ebe-5fd1-4f7c-a551-c4871f6cfdc9" providerId="ADAL" clId="{3957A999-23C0-44EA-A82B-04866A682102}" dt="2021-11-21T18:11:17.622" v="171" actId="26606"/>
          <ac:picMkLst>
            <pc:docMk/>
            <pc:sldMk cId="2807014235" sldId="270"/>
            <ac:picMk id="4" creationId="{DE45704B-CA36-4006-A757-AB0F226371B7}"/>
          </ac:picMkLst>
        </pc:picChg>
      </pc:sldChg>
      <pc:sldChg chg="addSp delSp modSp new mod modTransition setBg modAnim">
        <pc:chgData name="Mrs Hargreaves" userId="16d29ebe-5fd1-4f7c-a551-c4871f6cfdc9" providerId="ADAL" clId="{3957A999-23C0-44EA-A82B-04866A682102}" dt="2021-11-21T18:20:14.101" v="266" actId="1076"/>
        <pc:sldMkLst>
          <pc:docMk/>
          <pc:sldMk cId="770764826" sldId="271"/>
        </pc:sldMkLst>
        <pc:spChg chg="add del">
          <ac:chgData name="Mrs Hargreaves" userId="16d29ebe-5fd1-4f7c-a551-c4871f6cfdc9" providerId="ADAL" clId="{3957A999-23C0-44EA-A82B-04866A682102}" dt="2021-11-21T18:19:24.089" v="187" actId="26606"/>
          <ac:spMkLst>
            <pc:docMk/>
            <pc:sldMk cId="770764826" sldId="271"/>
            <ac:spMk id="2" creationId="{85537484-8F7D-4785-8E5B-7C822B4B2087}"/>
          </ac:spMkLst>
        </pc:spChg>
        <pc:spChg chg="del">
          <ac:chgData name="Mrs Hargreaves" userId="16d29ebe-5fd1-4f7c-a551-c4871f6cfdc9" providerId="ADAL" clId="{3957A999-23C0-44EA-A82B-04866A682102}" dt="2021-11-21T18:19:09.984" v="184"/>
          <ac:spMkLst>
            <pc:docMk/>
            <pc:sldMk cId="770764826" sldId="271"/>
            <ac:spMk id="3" creationId="{79E7F476-4B36-4D65-BFD2-AF3E143EBF53}"/>
          </ac:spMkLst>
        </pc:spChg>
        <pc:spChg chg="add mod">
          <ac:chgData name="Mrs Hargreaves" userId="16d29ebe-5fd1-4f7c-a551-c4871f6cfdc9" providerId="ADAL" clId="{3957A999-23C0-44EA-A82B-04866A682102}" dt="2021-11-21T18:20:04.082" v="263" actId="26606"/>
          <ac:spMkLst>
            <pc:docMk/>
            <pc:sldMk cId="770764826" sldId="271"/>
            <ac:spMk id="8" creationId="{113CEECA-B885-4DDE-9168-1DE678D19C16}"/>
          </ac:spMkLst>
        </pc:spChg>
        <pc:spChg chg="add del">
          <ac:chgData name="Mrs Hargreaves" userId="16d29ebe-5fd1-4f7c-a551-c4871f6cfdc9" providerId="ADAL" clId="{3957A999-23C0-44EA-A82B-04866A682102}" dt="2021-11-21T18:19:24.083" v="186" actId="26606"/>
          <ac:spMkLst>
            <pc:docMk/>
            <pc:sldMk cId="770764826" sldId="271"/>
            <ac:spMk id="9" creationId="{32BC26D8-82FB-445E-AA49-62A77D7C1EE0}"/>
          </ac:spMkLst>
        </pc:spChg>
        <pc:spChg chg="add del">
          <ac:chgData name="Mrs Hargreaves" userId="16d29ebe-5fd1-4f7c-a551-c4871f6cfdc9" providerId="ADAL" clId="{3957A999-23C0-44EA-A82B-04866A682102}" dt="2021-11-21T18:19:24.083" v="186" actId="26606"/>
          <ac:spMkLst>
            <pc:docMk/>
            <pc:sldMk cId="770764826" sldId="271"/>
            <ac:spMk id="11" creationId="{CB44330D-EA18-4254-AA95-EB49948539B8}"/>
          </ac:spMkLst>
        </pc:spChg>
        <pc:spChg chg="add del">
          <ac:chgData name="Mrs Hargreaves" userId="16d29ebe-5fd1-4f7c-a551-c4871f6cfdc9" providerId="ADAL" clId="{3957A999-23C0-44EA-A82B-04866A682102}" dt="2021-11-21T18:20:04.082" v="263" actId="26606"/>
          <ac:spMkLst>
            <pc:docMk/>
            <pc:sldMk cId="770764826" sldId="271"/>
            <ac:spMk id="13" creationId="{72F84B47-E267-4194-8194-831DB7B5547F}"/>
          </ac:spMkLst>
        </pc:spChg>
        <pc:spChg chg="add mod">
          <ac:chgData name="Mrs Hargreaves" userId="16d29ebe-5fd1-4f7c-a551-c4871f6cfdc9" providerId="ADAL" clId="{3957A999-23C0-44EA-A82B-04866A682102}" dt="2021-11-21T18:20:04.082" v="263" actId="26606"/>
          <ac:spMkLst>
            <pc:docMk/>
            <pc:sldMk cId="770764826" sldId="271"/>
            <ac:spMk id="14" creationId="{85537484-8F7D-4785-8E5B-7C822B4B2087}"/>
          </ac:spMkLst>
        </pc:spChg>
        <pc:spChg chg="add del">
          <ac:chgData name="Mrs Hargreaves" userId="16d29ebe-5fd1-4f7c-a551-c4871f6cfdc9" providerId="ADAL" clId="{3957A999-23C0-44EA-A82B-04866A682102}" dt="2021-11-21T18:20:04.082" v="263" actId="26606"/>
          <ac:spMkLst>
            <pc:docMk/>
            <pc:sldMk cId="770764826" sldId="271"/>
            <ac:spMk id="15" creationId="{5E39A796-BE83-48B1-B33F-35C4A32AAB57}"/>
          </ac:spMkLst>
        </pc:spChg>
        <pc:spChg chg="add">
          <ac:chgData name="Mrs Hargreaves" userId="16d29ebe-5fd1-4f7c-a551-c4871f6cfdc9" providerId="ADAL" clId="{3957A999-23C0-44EA-A82B-04866A682102}" dt="2021-11-21T18:20:04.082" v="263" actId="26606"/>
          <ac:spMkLst>
            <pc:docMk/>
            <pc:sldMk cId="770764826" sldId="271"/>
            <ac:spMk id="20" creationId="{CEB41C5C-0F34-4DDA-9D7C-5E717F35F60C}"/>
          </ac:spMkLst>
        </pc:spChg>
        <pc:picChg chg="add mod">
          <ac:chgData name="Mrs Hargreaves" userId="16d29ebe-5fd1-4f7c-a551-c4871f6cfdc9" providerId="ADAL" clId="{3957A999-23C0-44EA-A82B-04866A682102}" dt="2021-11-21T18:20:14.101" v="266" actId="1076"/>
          <ac:picMkLst>
            <pc:docMk/>
            <pc:sldMk cId="770764826" sldId="271"/>
            <ac:picMk id="4" creationId="{BD01A499-2A4C-4A7C-A512-F168269E0B72}"/>
          </ac:picMkLst>
        </pc:picChg>
        <pc:cxnChg chg="add">
          <ac:chgData name="Mrs Hargreaves" userId="16d29ebe-5fd1-4f7c-a551-c4871f6cfdc9" providerId="ADAL" clId="{3957A999-23C0-44EA-A82B-04866A682102}" dt="2021-11-21T18:20:04.082" v="263" actId="26606"/>
          <ac:cxnSpMkLst>
            <pc:docMk/>
            <pc:sldMk cId="770764826" sldId="271"/>
            <ac:cxnSpMk id="22" creationId="{57E1E5E6-F385-4E9C-B201-BA5BDE5CAD52}"/>
          </ac:cxnSpMkLst>
        </pc:cxnChg>
      </pc:sldChg>
      <pc:sldChg chg="addSp delSp modSp new mod modTransition setBg modAnim">
        <pc:chgData name="Mrs Hargreaves" userId="16d29ebe-5fd1-4f7c-a551-c4871f6cfdc9" providerId="ADAL" clId="{3957A999-23C0-44EA-A82B-04866A682102}" dt="2021-11-21T18:23:20.373" v="417" actId="20577"/>
        <pc:sldMkLst>
          <pc:docMk/>
          <pc:sldMk cId="3137583620" sldId="272"/>
        </pc:sldMkLst>
        <pc:spChg chg="mod">
          <ac:chgData name="Mrs Hargreaves" userId="16d29ebe-5fd1-4f7c-a551-c4871f6cfdc9" providerId="ADAL" clId="{3957A999-23C0-44EA-A82B-04866A682102}" dt="2021-11-21T18:23:10.759" v="391" actId="26606"/>
          <ac:spMkLst>
            <pc:docMk/>
            <pc:sldMk cId="3137583620" sldId="272"/>
            <ac:spMk id="2" creationId="{CAA9C5D0-9F80-4A56-A968-5F837EEBE3BF}"/>
          </ac:spMkLst>
        </pc:spChg>
        <pc:spChg chg="del">
          <ac:chgData name="Mrs Hargreaves" userId="16d29ebe-5fd1-4f7c-a551-c4871f6cfdc9" providerId="ADAL" clId="{3957A999-23C0-44EA-A82B-04866A682102}" dt="2021-11-21T18:21:35.491" v="268"/>
          <ac:spMkLst>
            <pc:docMk/>
            <pc:sldMk cId="3137583620" sldId="272"/>
            <ac:spMk id="3" creationId="{AD1C157F-D556-4CCD-BA0E-85F077DBCC07}"/>
          </ac:spMkLst>
        </pc:spChg>
        <pc:spChg chg="add mod">
          <ac:chgData name="Mrs Hargreaves" userId="16d29ebe-5fd1-4f7c-a551-c4871f6cfdc9" providerId="ADAL" clId="{3957A999-23C0-44EA-A82B-04866A682102}" dt="2021-11-21T18:23:20.373" v="417" actId="20577"/>
          <ac:spMkLst>
            <pc:docMk/>
            <pc:sldMk cId="3137583620" sldId="272"/>
            <ac:spMk id="7" creationId="{D2D07D9F-92E0-4B93-A24F-29B333F5D82B}"/>
          </ac:spMkLst>
        </pc:spChg>
        <pc:spChg chg="add">
          <ac:chgData name="Mrs Hargreaves" userId="16d29ebe-5fd1-4f7c-a551-c4871f6cfdc9" providerId="ADAL" clId="{3957A999-23C0-44EA-A82B-04866A682102}" dt="2021-11-21T18:23:10.759" v="391" actId="26606"/>
          <ac:spMkLst>
            <pc:docMk/>
            <pc:sldMk cId="3137583620" sldId="272"/>
            <ac:spMk id="12" creationId="{CEB41C5C-0F34-4DDA-9D7C-5E717F35F60C}"/>
          </ac:spMkLst>
        </pc:spChg>
        <pc:picChg chg="add mod ord">
          <ac:chgData name="Mrs Hargreaves" userId="16d29ebe-5fd1-4f7c-a551-c4871f6cfdc9" providerId="ADAL" clId="{3957A999-23C0-44EA-A82B-04866A682102}" dt="2021-11-21T18:23:10.759" v="391" actId="26606"/>
          <ac:picMkLst>
            <pc:docMk/>
            <pc:sldMk cId="3137583620" sldId="272"/>
            <ac:picMk id="4" creationId="{F83152FC-3821-408B-B10B-04BB7A83107F}"/>
          </ac:picMkLst>
        </pc:picChg>
        <pc:picChg chg="add del">
          <ac:chgData name="Mrs Hargreaves" userId="16d29ebe-5fd1-4f7c-a551-c4871f6cfdc9" providerId="ADAL" clId="{3957A999-23C0-44EA-A82B-04866A682102}" dt="2021-11-21T18:23:05.963" v="390" actId="478"/>
          <ac:picMkLst>
            <pc:docMk/>
            <pc:sldMk cId="3137583620" sldId="272"/>
            <ac:picMk id="6" creationId="{805980B1-14AB-4656-8E74-A846E8CD02C9}"/>
          </ac:picMkLst>
        </pc:picChg>
        <pc:cxnChg chg="add">
          <ac:chgData name="Mrs Hargreaves" userId="16d29ebe-5fd1-4f7c-a551-c4871f6cfdc9" providerId="ADAL" clId="{3957A999-23C0-44EA-A82B-04866A682102}" dt="2021-11-21T18:23:10.759" v="391" actId="26606"/>
          <ac:cxnSpMkLst>
            <pc:docMk/>
            <pc:sldMk cId="3137583620" sldId="272"/>
            <ac:cxnSpMk id="14" creationId="{57E1E5E6-F385-4E9C-B201-BA5BDE5CAD52}"/>
          </ac:cxnSpMkLst>
        </pc:cxnChg>
      </pc:sldChg>
      <pc:sldChg chg="addSp delSp modSp new mod setBg">
        <pc:chgData name="Mrs Hargreaves" userId="16d29ebe-5fd1-4f7c-a551-c4871f6cfdc9" providerId="ADAL" clId="{3957A999-23C0-44EA-A82B-04866A682102}" dt="2021-11-21T18:27:08.182" v="452" actId="1076"/>
        <pc:sldMkLst>
          <pc:docMk/>
          <pc:sldMk cId="1582492709" sldId="273"/>
        </pc:sldMkLst>
        <pc:spChg chg="mod">
          <ac:chgData name="Mrs Hargreaves" userId="16d29ebe-5fd1-4f7c-a551-c4871f6cfdc9" providerId="ADAL" clId="{3957A999-23C0-44EA-A82B-04866A682102}" dt="2021-11-21T18:24:13.971" v="433" actId="20577"/>
          <ac:spMkLst>
            <pc:docMk/>
            <pc:sldMk cId="1582492709" sldId="273"/>
            <ac:spMk id="2" creationId="{0F4B35CE-41E3-45EC-B140-05E88BE25907}"/>
          </ac:spMkLst>
        </pc:spChg>
        <pc:spChg chg="del">
          <ac:chgData name="Mrs Hargreaves" userId="16d29ebe-5fd1-4f7c-a551-c4871f6cfdc9" providerId="ADAL" clId="{3957A999-23C0-44EA-A82B-04866A682102}" dt="2021-11-21T18:23:37.505" v="419"/>
          <ac:spMkLst>
            <pc:docMk/>
            <pc:sldMk cId="1582492709" sldId="273"/>
            <ac:spMk id="3" creationId="{6F1DEED1-124D-4B39-8F49-D37D9DBD674A}"/>
          </ac:spMkLst>
        </pc:spChg>
        <pc:spChg chg="add mod">
          <ac:chgData name="Mrs Hargreaves" userId="16d29ebe-5fd1-4f7c-a551-c4871f6cfdc9" providerId="ADAL" clId="{3957A999-23C0-44EA-A82B-04866A682102}" dt="2021-11-21T18:24:27.045" v="435" actId="1076"/>
          <ac:spMkLst>
            <pc:docMk/>
            <pc:sldMk cId="1582492709" sldId="273"/>
            <ac:spMk id="9" creationId="{E1995741-F2EA-4534-91EC-E3600DC9EC3E}"/>
          </ac:spMkLst>
        </pc:spChg>
        <pc:spChg chg="add">
          <ac:chgData name="Mrs Hargreaves" userId="16d29ebe-5fd1-4f7c-a551-c4871f6cfdc9" providerId="ADAL" clId="{3957A999-23C0-44EA-A82B-04866A682102}" dt="2021-11-21T18:23:40.682" v="420" actId="26606"/>
          <ac:spMkLst>
            <pc:docMk/>
            <pc:sldMk cId="1582492709" sldId="273"/>
            <ac:spMk id="12" creationId="{CEB41C5C-0F34-4DDA-9D7C-5E717F35F60C}"/>
          </ac:spMkLst>
        </pc:spChg>
        <pc:spChg chg="add mod">
          <ac:chgData name="Mrs Hargreaves" userId="16d29ebe-5fd1-4f7c-a551-c4871f6cfdc9" providerId="ADAL" clId="{3957A999-23C0-44EA-A82B-04866A682102}" dt="2021-11-21T18:23:59.976" v="422" actId="1076"/>
          <ac:spMkLst>
            <pc:docMk/>
            <pc:sldMk cId="1582492709" sldId="273"/>
            <ac:spMk id="15" creationId="{10804EEC-AB4C-422E-8DBB-87C8F58F9F8B}"/>
          </ac:spMkLst>
        </pc:spChg>
        <pc:spChg chg="add mod">
          <ac:chgData name="Mrs Hargreaves" userId="16d29ebe-5fd1-4f7c-a551-c4871f6cfdc9" providerId="ADAL" clId="{3957A999-23C0-44EA-A82B-04866A682102}" dt="2021-11-21T18:23:59.976" v="422" actId="1076"/>
          <ac:spMkLst>
            <pc:docMk/>
            <pc:sldMk cId="1582492709" sldId="273"/>
            <ac:spMk id="16" creationId="{3CA4EDEF-C19B-4B99-8FA9-D95E9449D8DD}"/>
          </ac:spMkLst>
        </pc:spChg>
        <pc:spChg chg="add mod">
          <ac:chgData name="Mrs Hargreaves" userId="16d29ebe-5fd1-4f7c-a551-c4871f6cfdc9" providerId="ADAL" clId="{3957A999-23C0-44EA-A82B-04866A682102}" dt="2021-11-21T18:23:59.976" v="422" actId="1076"/>
          <ac:spMkLst>
            <pc:docMk/>
            <pc:sldMk cId="1582492709" sldId="273"/>
            <ac:spMk id="18" creationId="{615B51F1-C1E7-4542-9E84-53E5CFD43164}"/>
          </ac:spMkLst>
        </pc:spChg>
        <pc:spChg chg="add mod">
          <ac:chgData name="Mrs Hargreaves" userId="16d29ebe-5fd1-4f7c-a551-c4871f6cfdc9" providerId="ADAL" clId="{3957A999-23C0-44EA-A82B-04866A682102}" dt="2021-11-21T18:23:59.976" v="422" actId="1076"/>
          <ac:spMkLst>
            <pc:docMk/>
            <pc:sldMk cId="1582492709" sldId="273"/>
            <ac:spMk id="19" creationId="{52C6CFCD-4AA1-41AB-AE5E-741CE3957403}"/>
          </ac:spMkLst>
        </pc:spChg>
        <pc:spChg chg="add mod">
          <ac:chgData name="Mrs Hargreaves" userId="16d29ebe-5fd1-4f7c-a551-c4871f6cfdc9" providerId="ADAL" clId="{3957A999-23C0-44EA-A82B-04866A682102}" dt="2021-11-21T18:23:59.976" v="422" actId="1076"/>
          <ac:spMkLst>
            <pc:docMk/>
            <pc:sldMk cId="1582492709" sldId="273"/>
            <ac:spMk id="20" creationId="{831D727B-D213-4040-8C30-2F19617157CE}"/>
          </ac:spMkLst>
        </pc:spChg>
        <pc:spChg chg="add mod">
          <ac:chgData name="Mrs Hargreaves" userId="16d29ebe-5fd1-4f7c-a551-c4871f6cfdc9" providerId="ADAL" clId="{3957A999-23C0-44EA-A82B-04866A682102}" dt="2021-11-21T18:23:59.976" v="422" actId="1076"/>
          <ac:spMkLst>
            <pc:docMk/>
            <pc:sldMk cId="1582492709" sldId="273"/>
            <ac:spMk id="21" creationId="{1BC8D3FA-B20C-4E58-AD53-8EA598D874DE}"/>
          </ac:spMkLst>
        </pc:spChg>
        <pc:spChg chg="add mod">
          <ac:chgData name="Mrs Hargreaves" userId="16d29ebe-5fd1-4f7c-a551-c4871f6cfdc9" providerId="ADAL" clId="{3957A999-23C0-44EA-A82B-04866A682102}" dt="2021-11-21T18:23:59.976" v="422" actId="1076"/>
          <ac:spMkLst>
            <pc:docMk/>
            <pc:sldMk cId="1582492709" sldId="273"/>
            <ac:spMk id="23" creationId="{C2D6DD69-D665-49C5-8782-76871E2F91A5}"/>
          </ac:spMkLst>
        </pc:spChg>
        <pc:spChg chg="add mod">
          <ac:chgData name="Mrs Hargreaves" userId="16d29ebe-5fd1-4f7c-a551-c4871f6cfdc9" providerId="ADAL" clId="{3957A999-23C0-44EA-A82B-04866A682102}" dt="2021-11-21T18:23:59.976" v="422" actId="1076"/>
          <ac:spMkLst>
            <pc:docMk/>
            <pc:sldMk cId="1582492709" sldId="273"/>
            <ac:spMk id="24" creationId="{596760EC-A972-4EB7-8ED3-7627265AF146}"/>
          </ac:spMkLst>
        </pc:spChg>
        <pc:spChg chg="add mod">
          <ac:chgData name="Mrs Hargreaves" userId="16d29ebe-5fd1-4f7c-a551-c4871f6cfdc9" providerId="ADAL" clId="{3957A999-23C0-44EA-A82B-04866A682102}" dt="2021-11-21T18:23:59.976" v="422" actId="1076"/>
          <ac:spMkLst>
            <pc:docMk/>
            <pc:sldMk cId="1582492709" sldId="273"/>
            <ac:spMk id="25" creationId="{8C9D8439-0FBA-4857-9FD9-34B6F94F7519}"/>
          </ac:spMkLst>
        </pc:spChg>
        <pc:spChg chg="add mod">
          <ac:chgData name="Mrs Hargreaves" userId="16d29ebe-5fd1-4f7c-a551-c4871f6cfdc9" providerId="ADAL" clId="{3957A999-23C0-44EA-A82B-04866A682102}" dt="2021-11-21T18:23:59.976" v="422" actId="1076"/>
          <ac:spMkLst>
            <pc:docMk/>
            <pc:sldMk cId="1582492709" sldId="273"/>
            <ac:spMk id="26" creationId="{8809AC57-3D7B-469B-AD64-CF9B4701E401}"/>
          </ac:spMkLst>
        </pc:spChg>
        <pc:spChg chg="add mod">
          <ac:chgData name="Mrs Hargreaves" userId="16d29ebe-5fd1-4f7c-a551-c4871f6cfdc9" providerId="ADAL" clId="{3957A999-23C0-44EA-A82B-04866A682102}" dt="2021-11-21T18:23:59.976" v="422" actId="1076"/>
          <ac:spMkLst>
            <pc:docMk/>
            <pc:sldMk cId="1582492709" sldId="273"/>
            <ac:spMk id="27" creationId="{2FF4DC6B-FC0C-4511-8449-3761A5AB1FD3}"/>
          </ac:spMkLst>
        </pc:spChg>
        <pc:spChg chg="add mod">
          <ac:chgData name="Mrs Hargreaves" userId="16d29ebe-5fd1-4f7c-a551-c4871f6cfdc9" providerId="ADAL" clId="{3957A999-23C0-44EA-A82B-04866A682102}" dt="2021-11-21T18:23:59.976" v="422" actId="1076"/>
          <ac:spMkLst>
            <pc:docMk/>
            <pc:sldMk cId="1582492709" sldId="273"/>
            <ac:spMk id="28" creationId="{B5D51367-F4DF-4669-9E8E-C0BC7B9DD49E}"/>
          </ac:spMkLst>
        </pc:spChg>
        <pc:spChg chg="add mod">
          <ac:chgData name="Mrs Hargreaves" userId="16d29ebe-5fd1-4f7c-a551-c4871f6cfdc9" providerId="ADAL" clId="{3957A999-23C0-44EA-A82B-04866A682102}" dt="2021-11-21T18:23:59.976" v="422" actId="1076"/>
          <ac:spMkLst>
            <pc:docMk/>
            <pc:sldMk cId="1582492709" sldId="273"/>
            <ac:spMk id="29" creationId="{145C4CB8-F923-43EC-8F8B-916691EDFE9C}"/>
          </ac:spMkLst>
        </pc:spChg>
        <pc:spChg chg="add mod">
          <ac:chgData name="Mrs Hargreaves" userId="16d29ebe-5fd1-4f7c-a551-c4871f6cfdc9" providerId="ADAL" clId="{3957A999-23C0-44EA-A82B-04866A682102}" dt="2021-11-21T18:23:59.976" v="422" actId="1076"/>
          <ac:spMkLst>
            <pc:docMk/>
            <pc:sldMk cId="1582492709" sldId="273"/>
            <ac:spMk id="30" creationId="{14BD3271-1746-452D-A05D-C8DFB5AE9FAF}"/>
          </ac:spMkLst>
        </pc:spChg>
        <pc:spChg chg="add mod">
          <ac:chgData name="Mrs Hargreaves" userId="16d29ebe-5fd1-4f7c-a551-c4871f6cfdc9" providerId="ADAL" clId="{3957A999-23C0-44EA-A82B-04866A682102}" dt="2021-11-21T18:23:59.976" v="422" actId="1076"/>
          <ac:spMkLst>
            <pc:docMk/>
            <pc:sldMk cId="1582492709" sldId="273"/>
            <ac:spMk id="31" creationId="{F124CD69-A613-4269-AB0A-8D0345928B2C}"/>
          </ac:spMkLst>
        </pc:spChg>
        <pc:spChg chg="add mod">
          <ac:chgData name="Mrs Hargreaves" userId="16d29ebe-5fd1-4f7c-a551-c4871f6cfdc9" providerId="ADAL" clId="{3957A999-23C0-44EA-A82B-04866A682102}" dt="2021-11-21T18:23:59.976" v="422" actId="1076"/>
          <ac:spMkLst>
            <pc:docMk/>
            <pc:sldMk cId="1582492709" sldId="273"/>
            <ac:spMk id="32" creationId="{4A80F508-C8D5-4DC5-9DCD-314F2EAF2D61}"/>
          </ac:spMkLst>
        </pc:spChg>
        <pc:grpChg chg="add mod">
          <ac:chgData name="Mrs Hargreaves" userId="16d29ebe-5fd1-4f7c-a551-c4871f6cfdc9" providerId="ADAL" clId="{3957A999-23C0-44EA-A82B-04866A682102}" dt="2021-11-21T18:23:59.976" v="422" actId="1076"/>
          <ac:grpSpMkLst>
            <pc:docMk/>
            <pc:sldMk cId="1582492709" sldId="273"/>
            <ac:grpSpMk id="10" creationId="{8BCA1045-93B4-467B-8A9B-6B508BBAF972}"/>
          </ac:grpSpMkLst>
        </pc:grpChg>
        <pc:grpChg chg="add mod">
          <ac:chgData name="Mrs Hargreaves" userId="16d29ebe-5fd1-4f7c-a551-c4871f6cfdc9" providerId="ADAL" clId="{3957A999-23C0-44EA-A82B-04866A682102}" dt="2021-11-21T18:23:59.976" v="422" actId="1076"/>
          <ac:grpSpMkLst>
            <pc:docMk/>
            <pc:sldMk cId="1582492709" sldId="273"/>
            <ac:grpSpMk id="11" creationId="{085C4455-DEF1-4F03-800D-B902274D3DA8}"/>
          </ac:grpSpMkLst>
        </pc:grpChg>
        <pc:grpChg chg="add mod">
          <ac:chgData name="Mrs Hargreaves" userId="16d29ebe-5fd1-4f7c-a551-c4871f6cfdc9" providerId="ADAL" clId="{3957A999-23C0-44EA-A82B-04866A682102}" dt="2021-11-21T18:23:59.976" v="422" actId="1076"/>
          <ac:grpSpMkLst>
            <pc:docMk/>
            <pc:sldMk cId="1582492709" sldId="273"/>
            <ac:grpSpMk id="13" creationId="{BFEB63EB-29D0-4261-AB94-982BA01A56EA}"/>
          </ac:grpSpMkLst>
        </pc:grpChg>
        <pc:grpChg chg="add mod">
          <ac:chgData name="Mrs Hargreaves" userId="16d29ebe-5fd1-4f7c-a551-c4871f6cfdc9" providerId="ADAL" clId="{3957A999-23C0-44EA-A82B-04866A682102}" dt="2021-11-21T18:23:59.976" v="422" actId="1076"/>
          <ac:grpSpMkLst>
            <pc:docMk/>
            <pc:sldMk cId="1582492709" sldId="273"/>
            <ac:grpSpMk id="17" creationId="{D38E6945-53E4-4EF8-8286-85074DCFF2D9}"/>
          </ac:grpSpMkLst>
        </pc:grpChg>
        <pc:graphicFrameChg chg="add del mod">
          <ac:chgData name="Mrs Hargreaves" userId="16d29ebe-5fd1-4f7c-a551-c4871f6cfdc9" providerId="ADAL" clId="{3957A999-23C0-44EA-A82B-04866A682102}" dt="2021-11-21T18:23:40.682" v="420" actId="26606"/>
          <ac:graphicFrameMkLst>
            <pc:docMk/>
            <pc:sldMk cId="1582492709" sldId="273"/>
            <ac:graphicFrameMk id="4" creationId="{1F79508E-3337-4987-A22E-0773DEEDC240}"/>
          </ac:graphicFrameMkLst>
        </pc:graphicFrameChg>
        <pc:graphicFrameChg chg="add mod modGraphic">
          <ac:chgData name="Mrs Hargreaves" userId="16d29ebe-5fd1-4f7c-a551-c4871f6cfdc9" providerId="ADAL" clId="{3957A999-23C0-44EA-A82B-04866A682102}" dt="2021-11-21T18:27:08.182" v="452" actId="1076"/>
          <ac:graphicFrameMkLst>
            <pc:docMk/>
            <pc:sldMk cId="1582492709" sldId="273"/>
            <ac:graphicFrameMk id="7" creationId="{1F79508E-3337-4987-A22E-0773DEEDC240}"/>
          </ac:graphicFrameMkLst>
        </pc:graphicFrameChg>
        <pc:cxnChg chg="add">
          <ac:chgData name="Mrs Hargreaves" userId="16d29ebe-5fd1-4f7c-a551-c4871f6cfdc9" providerId="ADAL" clId="{3957A999-23C0-44EA-A82B-04866A682102}" dt="2021-11-21T18:23:40.682" v="420" actId="26606"/>
          <ac:cxnSpMkLst>
            <pc:docMk/>
            <pc:sldMk cId="1582492709" sldId="273"/>
            <ac:cxnSpMk id="14" creationId="{57E1E5E6-F385-4E9C-B201-BA5BDE5CAD52}"/>
          </ac:cxnSpMkLst>
        </pc:cxnChg>
        <pc:cxnChg chg="add mod">
          <ac:chgData name="Mrs Hargreaves" userId="16d29ebe-5fd1-4f7c-a551-c4871f6cfdc9" providerId="ADAL" clId="{3957A999-23C0-44EA-A82B-04866A682102}" dt="2021-11-21T18:23:59.976" v="422" actId="1076"/>
          <ac:cxnSpMkLst>
            <pc:docMk/>
            <pc:sldMk cId="1582492709" sldId="273"/>
            <ac:cxnSpMk id="22" creationId="{BDCFE7D7-1110-434B-8939-C612639E18F6}"/>
          </ac:cxnSpMkLst>
        </pc:cxnChg>
      </pc:sldChg>
      <pc:sldChg chg="addSp modSp new mod setBg">
        <pc:chgData name="Mrs Hargreaves" userId="16d29ebe-5fd1-4f7c-a551-c4871f6cfdc9" providerId="ADAL" clId="{3957A999-23C0-44EA-A82B-04866A682102}" dt="2021-11-21T18:28:32.897" v="491" actId="26606"/>
        <pc:sldMkLst>
          <pc:docMk/>
          <pc:sldMk cId="3962625186" sldId="274"/>
        </pc:sldMkLst>
        <pc:spChg chg="mod">
          <ac:chgData name="Mrs Hargreaves" userId="16d29ebe-5fd1-4f7c-a551-c4871f6cfdc9" providerId="ADAL" clId="{3957A999-23C0-44EA-A82B-04866A682102}" dt="2021-11-21T18:28:32.897" v="491" actId="26606"/>
          <ac:spMkLst>
            <pc:docMk/>
            <pc:sldMk cId="3962625186" sldId="274"/>
            <ac:spMk id="2" creationId="{AABE0AA4-ECDE-4E78-A6C7-E10B1B707F20}"/>
          </ac:spMkLst>
        </pc:spChg>
        <pc:spChg chg="mod">
          <ac:chgData name="Mrs Hargreaves" userId="16d29ebe-5fd1-4f7c-a551-c4871f6cfdc9" providerId="ADAL" clId="{3957A999-23C0-44EA-A82B-04866A682102}" dt="2021-11-21T18:28:32.897" v="491" actId="26606"/>
          <ac:spMkLst>
            <pc:docMk/>
            <pc:sldMk cId="3962625186" sldId="274"/>
            <ac:spMk id="3" creationId="{DF690BCE-1445-4B01-A4B7-2555FA1579B4}"/>
          </ac:spMkLst>
        </pc:spChg>
        <pc:spChg chg="add">
          <ac:chgData name="Mrs Hargreaves" userId="16d29ebe-5fd1-4f7c-a551-c4871f6cfdc9" providerId="ADAL" clId="{3957A999-23C0-44EA-A82B-04866A682102}" dt="2021-11-21T18:28:32.897" v="491" actId="26606"/>
          <ac:spMkLst>
            <pc:docMk/>
            <pc:sldMk cId="3962625186" sldId="274"/>
            <ac:spMk id="71" creationId="{CEB41C5C-0F34-4DDA-9D7C-5E717F35F60C}"/>
          </ac:spMkLst>
        </pc:spChg>
        <pc:picChg chg="add mod">
          <ac:chgData name="Mrs Hargreaves" userId="16d29ebe-5fd1-4f7c-a551-c4871f6cfdc9" providerId="ADAL" clId="{3957A999-23C0-44EA-A82B-04866A682102}" dt="2021-11-21T18:28:32.897" v="491" actId="26606"/>
          <ac:picMkLst>
            <pc:docMk/>
            <pc:sldMk cId="3962625186" sldId="274"/>
            <ac:picMk id="4098" creationId="{3087982E-8484-4DFB-B50B-67DE94C4F0AD}"/>
          </ac:picMkLst>
        </pc:picChg>
        <pc:cxnChg chg="add">
          <ac:chgData name="Mrs Hargreaves" userId="16d29ebe-5fd1-4f7c-a551-c4871f6cfdc9" providerId="ADAL" clId="{3957A999-23C0-44EA-A82B-04866A682102}" dt="2021-11-21T18:28:32.897" v="491" actId="26606"/>
          <ac:cxnSpMkLst>
            <pc:docMk/>
            <pc:sldMk cId="3962625186" sldId="274"/>
            <ac:cxnSpMk id="73" creationId="{57E1E5E6-F385-4E9C-B201-BA5BDE5CAD52}"/>
          </ac:cxnSpMkLst>
        </pc:cxnChg>
      </pc:sldChg>
      <pc:sldChg chg="addSp delSp modSp new mod modAnim">
        <pc:chgData name="Mrs Hargreaves" userId="16d29ebe-5fd1-4f7c-a551-c4871f6cfdc9" providerId="ADAL" clId="{3957A999-23C0-44EA-A82B-04866A682102}" dt="2021-11-21T18:31:51.810" v="542" actId="255"/>
        <pc:sldMkLst>
          <pc:docMk/>
          <pc:sldMk cId="882231353" sldId="275"/>
        </pc:sldMkLst>
        <pc:spChg chg="mod">
          <ac:chgData name="Mrs Hargreaves" userId="16d29ebe-5fd1-4f7c-a551-c4871f6cfdc9" providerId="ADAL" clId="{3957A999-23C0-44EA-A82B-04866A682102}" dt="2021-11-21T18:31:24.719" v="538" actId="13822"/>
          <ac:spMkLst>
            <pc:docMk/>
            <pc:sldMk cId="882231353" sldId="275"/>
            <ac:spMk id="2" creationId="{3DD092D3-ECCE-4B13-A9DE-3BFD95E0182B}"/>
          </ac:spMkLst>
        </pc:spChg>
        <pc:spChg chg="del">
          <ac:chgData name="Mrs Hargreaves" userId="16d29ebe-5fd1-4f7c-a551-c4871f6cfdc9" providerId="ADAL" clId="{3957A999-23C0-44EA-A82B-04866A682102}" dt="2021-11-21T18:29:15.892" v="514" actId="478"/>
          <ac:spMkLst>
            <pc:docMk/>
            <pc:sldMk cId="882231353" sldId="275"/>
            <ac:spMk id="3" creationId="{B028763B-1D3F-4E12-9878-0B7E98742045}"/>
          </ac:spMkLst>
        </pc:spChg>
        <pc:spChg chg="add mod">
          <ac:chgData name="Mrs Hargreaves" userId="16d29ebe-5fd1-4f7c-a551-c4871f6cfdc9" providerId="ADAL" clId="{3957A999-23C0-44EA-A82B-04866A682102}" dt="2021-11-21T18:31:51.810" v="542" actId="255"/>
          <ac:spMkLst>
            <pc:docMk/>
            <pc:sldMk cId="882231353" sldId="275"/>
            <ac:spMk id="5" creationId="{9A09631B-0A0E-4BB7-B249-773DA3AF6304}"/>
          </ac:spMkLst>
        </pc:spChg>
        <pc:spChg chg="add del mod">
          <ac:chgData name="Mrs Hargreaves" userId="16d29ebe-5fd1-4f7c-a551-c4871f6cfdc9" providerId="ADAL" clId="{3957A999-23C0-44EA-A82B-04866A682102}" dt="2021-11-21T18:30:15.506" v="527"/>
          <ac:spMkLst>
            <pc:docMk/>
            <pc:sldMk cId="882231353" sldId="275"/>
            <ac:spMk id="7" creationId="{2FE6B2D7-C6EC-49E1-9814-1E8EFC56842E}"/>
          </ac:spMkLst>
        </pc:spChg>
        <pc:graphicFrameChg chg="add mod">
          <ac:chgData name="Mrs Hargreaves" userId="16d29ebe-5fd1-4f7c-a551-c4871f6cfdc9" providerId="ADAL" clId="{3957A999-23C0-44EA-A82B-04866A682102}" dt="2021-11-21T18:31:27.406" v="539" actId="1076"/>
          <ac:graphicFrameMkLst>
            <pc:docMk/>
            <pc:sldMk cId="882231353" sldId="275"/>
            <ac:graphicFrameMk id="4" creationId="{4B20252A-E547-44E4-AB72-51A8BE0716EC}"/>
          </ac:graphicFrameMkLst>
        </pc:graphicFrameChg>
        <pc:graphicFrameChg chg="add del">
          <ac:chgData name="Mrs Hargreaves" userId="16d29ebe-5fd1-4f7c-a551-c4871f6cfdc9" providerId="ADAL" clId="{3957A999-23C0-44EA-A82B-04866A682102}" dt="2021-11-21T18:30:02.935" v="522" actId="478"/>
          <ac:graphicFrameMkLst>
            <pc:docMk/>
            <pc:sldMk cId="882231353" sldId="275"/>
            <ac:graphicFrameMk id="6" creationId="{DBAFA538-67BA-4D6B-9B54-73C3CB7BD594}"/>
          </ac:graphicFrameMkLst>
        </pc:graphicFrameChg>
      </pc:sldChg>
      <pc:sldChg chg="addSp delSp modSp new mod">
        <pc:chgData name="Mrs Hargreaves" userId="16d29ebe-5fd1-4f7c-a551-c4871f6cfdc9" providerId="ADAL" clId="{3957A999-23C0-44EA-A82B-04866A682102}" dt="2021-11-21T18:41:29.636" v="613" actId="14100"/>
        <pc:sldMkLst>
          <pc:docMk/>
          <pc:sldMk cId="1954548159" sldId="276"/>
        </pc:sldMkLst>
        <pc:spChg chg="del">
          <ac:chgData name="Mrs Hargreaves" userId="16d29ebe-5fd1-4f7c-a551-c4871f6cfdc9" providerId="ADAL" clId="{3957A999-23C0-44EA-A82B-04866A682102}" dt="2021-11-21T18:35:08.203" v="548" actId="478"/>
          <ac:spMkLst>
            <pc:docMk/>
            <pc:sldMk cId="1954548159" sldId="276"/>
            <ac:spMk id="2" creationId="{852FA57E-190E-4879-A9D0-AF89405786FE}"/>
          </ac:spMkLst>
        </pc:spChg>
        <pc:spChg chg="del">
          <ac:chgData name="Mrs Hargreaves" userId="16d29ebe-5fd1-4f7c-a551-c4871f6cfdc9" providerId="ADAL" clId="{3957A999-23C0-44EA-A82B-04866A682102}" dt="2021-11-21T18:32:22.087" v="544"/>
          <ac:spMkLst>
            <pc:docMk/>
            <pc:sldMk cId="1954548159" sldId="276"/>
            <ac:spMk id="3" creationId="{9A1A4445-0D80-4FD3-99F5-F8A544C0B0D2}"/>
          </ac:spMkLst>
        </pc:spChg>
        <pc:spChg chg="add del mod">
          <ac:chgData name="Mrs Hargreaves" userId="16d29ebe-5fd1-4f7c-a551-c4871f6cfdc9" providerId="ADAL" clId="{3957A999-23C0-44EA-A82B-04866A682102}" dt="2021-11-21T18:35:05.984" v="547" actId="478"/>
          <ac:spMkLst>
            <pc:docMk/>
            <pc:sldMk cId="1954548159" sldId="276"/>
            <ac:spMk id="14" creationId="{2A41550C-D994-4971-BC95-EA0E9A86597D}"/>
          </ac:spMkLst>
        </pc:spChg>
        <pc:graphicFrameChg chg="add del mod">
          <ac:chgData name="Mrs Hargreaves" userId="16d29ebe-5fd1-4f7c-a551-c4871f6cfdc9" providerId="ADAL" clId="{3957A999-23C0-44EA-A82B-04866A682102}" dt="2021-11-21T18:35:02.519" v="546" actId="478"/>
          <ac:graphicFrameMkLst>
            <pc:docMk/>
            <pc:sldMk cId="1954548159" sldId="276"/>
            <ac:graphicFrameMk id="4" creationId="{F80FB9A5-6B1B-4EE3-9BCF-CA1BF3468558}"/>
          </ac:graphicFrameMkLst>
        </pc:graphicFrameChg>
        <pc:graphicFrameChg chg="add del mod">
          <ac:chgData name="Mrs Hargreaves" userId="16d29ebe-5fd1-4f7c-a551-c4871f6cfdc9" providerId="ADAL" clId="{3957A999-23C0-44EA-A82B-04866A682102}" dt="2021-11-21T18:35:02.519" v="546" actId="478"/>
          <ac:graphicFrameMkLst>
            <pc:docMk/>
            <pc:sldMk cId="1954548159" sldId="276"/>
            <ac:graphicFrameMk id="5" creationId="{5D5FF573-43AF-4573-A3F3-F1DAB8427129}"/>
          </ac:graphicFrameMkLst>
        </pc:graphicFrameChg>
        <pc:graphicFrameChg chg="add del mod">
          <ac:chgData name="Mrs Hargreaves" userId="16d29ebe-5fd1-4f7c-a551-c4871f6cfdc9" providerId="ADAL" clId="{3957A999-23C0-44EA-A82B-04866A682102}" dt="2021-11-21T18:35:02.519" v="546" actId="478"/>
          <ac:graphicFrameMkLst>
            <pc:docMk/>
            <pc:sldMk cId="1954548159" sldId="276"/>
            <ac:graphicFrameMk id="6" creationId="{CA452A8F-3E1D-46B4-BF53-5A4797AEF3CA}"/>
          </ac:graphicFrameMkLst>
        </pc:graphicFrameChg>
        <pc:graphicFrameChg chg="add del mod">
          <ac:chgData name="Mrs Hargreaves" userId="16d29ebe-5fd1-4f7c-a551-c4871f6cfdc9" providerId="ADAL" clId="{3957A999-23C0-44EA-A82B-04866A682102}" dt="2021-11-21T18:35:02.519" v="546" actId="478"/>
          <ac:graphicFrameMkLst>
            <pc:docMk/>
            <pc:sldMk cId="1954548159" sldId="276"/>
            <ac:graphicFrameMk id="7" creationId="{C61D4E79-0E74-44D7-B661-D7BD6971E633}"/>
          </ac:graphicFrameMkLst>
        </pc:graphicFrameChg>
        <pc:graphicFrameChg chg="add del mod">
          <ac:chgData name="Mrs Hargreaves" userId="16d29ebe-5fd1-4f7c-a551-c4871f6cfdc9" providerId="ADAL" clId="{3957A999-23C0-44EA-A82B-04866A682102}" dt="2021-11-21T18:35:02.519" v="546" actId="478"/>
          <ac:graphicFrameMkLst>
            <pc:docMk/>
            <pc:sldMk cId="1954548159" sldId="276"/>
            <ac:graphicFrameMk id="8" creationId="{C5ECAECB-0C8E-4D64-93F6-E4D28CC89D7D}"/>
          </ac:graphicFrameMkLst>
        </pc:graphicFrameChg>
        <pc:graphicFrameChg chg="add del mod">
          <ac:chgData name="Mrs Hargreaves" userId="16d29ebe-5fd1-4f7c-a551-c4871f6cfdc9" providerId="ADAL" clId="{3957A999-23C0-44EA-A82B-04866A682102}" dt="2021-11-21T18:35:02.519" v="546" actId="478"/>
          <ac:graphicFrameMkLst>
            <pc:docMk/>
            <pc:sldMk cId="1954548159" sldId="276"/>
            <ac:graphicFrameMk id="9" creationId="{77494265-6E51-459B-BDE3-AE7B36B95C0D}"/>
          </ac:graphicFrameMkLst>
        </pc:graphicFrameChg>
        <pc:graphicFrameChg chg="add del mod">
          <ac:chgData name="Mrs Hargreaves" userId="16d29ebe-5fd1-4f7c-a551-c4871f6cfdc9" providerId="ADAL" clId="{3957A999-23C0-44EA-A82B-04866A682102}" dt="2021-11-21T18:35:02.519" v="546" actId="478"/>
          <ac:graphicFrameMkLst>
            <pc:docMk/>
            <pc:sldMk cId="1954548159" sldId="276"/>
            <ac:graphicFrameMk id="10" creationId="{CA9CD1F2-62B9-4CDD-B33A-06A3CAEE8082}"/>
          </ac:graphicFrameMkLst>
        </pc:graphicFrameChg>
        <pc:graphicFrameChg chg="add del mod">
          <ac:chgData name="Mrs Hargreaves" userId="16d29ebe-5fd1-4f7c-a551-c4871f6cfdc9" providerId="ADAL" clId="{3957A999-23C0-44EA-A82B-04866A682102}" dt="2021-11-21T18:35:02.519" v="546" actId="478"/>
          <ac:graphicFrameMkLst>
            <pc:docMk/>
            <pc:sldMk cId="1954548159" sldId="276"/>
            <ac:graphicFrameMk id="11" creationId="{BC69681D-5E24-44BD-AF63-6C108083717D}"/>
          </ac:graphicFrameMkLst>
        </pc:graphicFrameChg>
        <pc:graphicFrameChg chg="add del mod">
          <ac:chgData name="Mrs Hargreaves" userId="16d29ebe-5fd1-4f7c-a551-c4871f6cfdc9" providerId="ADAL" clId="{3957A999-23C0-44EA-A82B-04866A682102}" dt="2021-11-21T18:35:02.519" v="546" actId="478"/>
          <ac:graphicFrameMkLst>
            <pc:docMk/>
            <pc:sldMk cId="1954548159" sldId="276"/>
            <ac:graphicFrameMk id="12" creationId="{35309394-C7B0-45F7-9DDF-BDF153673C60}"/>
          </ac:graphicFrameMkLst>
        </pc:graphicFrameChg>
        <pc:graphicFrameChg chg="add mod modGraphic">
          <ac:chgData name="Mrs Hargreaves" userId="16d29ebe-5fd1-4f7c-a551-c4871f6cfdc9" providerId="ADAL" clId="{3957A999-23C0-44EA-A82B-04866A682102}" dt="2021-11-21T18:38:50.302" v="597" actId="207"/>
          <ac:graphicFrameMkLst>
            <pc:docMk/>
            <pc:sldMk cId="1954548159" sldId="276"/>
            <ac:graphicFrameMk id="15" creationId="{0F4C00C3-0059-4959-BA13-5ACAF7B945C6}"/>
          </ac:graphicFrameMkLst>
        </pc:graphicFrameChg>
        <pc:graphicFrameChg chg="add mod">
          <ac:chgData name="Mrs Hargreaves" userId="16d29ebe-5fd1-4f7c-a551-c4871f6cfdc9" providerId="ADAL" clId="{3957A999-23C0-44EA-A82B-04866A682102}" dt="2021-11-21T18:41:22.363" v="611" actId="14100"/>
          <ac:graphicFrameMkLst>
            <pc:docMk/>
            <pc:sldMk cId="1954548159" sldId="276"/>
            <ac:graphicFrameMk id="16" creationId="{5CDD689B-25BE-4AF8-B09B-882399F3EC05}"/>
          </ac:graphicFrameMkLst>
        </pc:graphicFrameChg>
        <pc:graphicFrameChg chg="add mod">
          <ac:chgData name="Mrs Hargreaves" userId="16d29ebe-5fd1-4f7c-a551-c4871f6cfdc9" providerId="ADAL" clId="{3957A999-23C0-44EA-A82B-04866A682102}" dt="2021-11-21T18:41:19.342" v="610" actId="14100"/>
          <ac:graphicFrameMkLst>
            <pc:docMk/>
            <pc:sldMk cId="1954548159" sldId="276"/>
            <ac:graphicFrameMk id="17" creationId="{474D28AF-4141-434A-8CD1-A2130ECFE543}"/>
          </ac:graphicFrameMkLst>
        </pc:graphicFrameChg>
        <pc:graphicFrameChg chg="add mod">
          <ac:chgData name="Mrs Hargreaves" userId="16d29ebe-5fd1-4f7c-a551-c4871f6cfdc9" providerId="ADAL" clId="{3957A999-23C0-44EA-A82B-04866A682102}" dt="2021-11-21T18:41:15.305" v="609" actId="14100"/>
          <ac:graphicFrameMkLst>
            <pc:docMk/>
            <pc:sldMk cId="1954548159" sldId="276"/>
            <ac:graphicFrameMk id="18" creationId="{9262DD39-7757-4622-8722-BD5B1B66B8AC}"/>
          </ac:graphicFrameMkLst>
        </pc:graphicFrameChg>
        <pc:graphicFrameChg chg="add mod">
          <ac:chgData name="Mrs Hargreaves" userId="16d29ebe-5fd1-4f7c-a551-c4871f6cfdc9" providerId="ADAL" clId="{3957A999-23C0-44EA-A82B-04866A682102}" dt="2021-11-21T18:41:12.035" v="608" actId="14100"/>
          <ac:graphicFrameMkLst>
            <pc:docMk/>
            <pc:sldMk cId="1954548159" sldId="276"/>
            <ac:graphicFrameMk id="19" creationId="{30CD6947-127D-47CC-BBF7-F9B143241F65}"/>
          </ac:graphicFrameMkLst>
        </pc:graphicFrameChg>
        <pc:graphicFrameChg chg="add mod">
          <ac:chgData name="Mrs Hargreaves" userId="16d29ebe-5fd1-4f7c-a551-c4871f6cfdc9" providerId="ADAL" clId="{3957A999-23C0-44EA-A82B-04866A682102}" dt="2021-11-21T18:39:17.784" v="603" actId="1076"/>
          <ac:graphicFrameMkLst>
            <pc:docMk/>
            <pc:sldMk cId="1954548159" sldId="276"/>
            <ac:graphicFrameMk id="20" creationId="{C44BE102-DD48-4F77-842D-18AB45477B15}"/>
          </ac:graphicFrameMkLst>
        </pc:graphicFrameChg>
        <pc:graphicFrameChg chg="add mod">
          <ac:chgData name="Mrs Hargreaves" userId="16d29ebe-5fd1-4f7c-a551-c4871f6cfdc9" providerId="ADAL" clId="{3957A999-23C0-44EA-A82B-04866A682102}" dt="2021-11-21T18:41:08.898" v="607" actId="14100"/>
          <ac:graphicFrameMkLst>
            <pc:docMk/>
            <pc:sldMk cId="1954548159" sldId="276"/>
            <ac:graphicFrameMk id="21" creationId="{B383DE4C-4B71-46E5-B455-BC624C875238}"/>
          </ac:graphicFrameMkLst>
        </pc:graphicFrameChg>
        <pc:graphicFrameChg chg="add mod">
          <ac:chgData name="Mrs Hargreaves" userId="16d29ebe-5fd1-4f7c-a551-c4871f6cfdc9" providerId="ADAL" clId="{3957A999-23C0-44EA-A82B-04866A682102}" dt="2021-11-21T18:41:29.636" v="613" actId="14100"/>
          <ac:graphicFrameMkLst>
            <pc:docMk/>
            <pc:sldMk cId="1954548159" sldId="276"/>
            <ac:graphicFrameMk id="22" creationId="{EC9305EE-20B5-49C2-9FAA-E0AA51F1CA38}"/>
          </ac:graphicFrameMkLst>
        </pc:graphicFrameChg>
        <pc:graphicFrameChg chg="add mod">
          <ac:chgData name="Mrs Hargreaves" userId="16d29ebe-5fd1-4f7c-a551-c4871f6cfdc9" providerId="ADAL" clId="{3957A999-23C0-44EA-A82B-04866A682102}" dt="2021-11-21T18:41:25.547" v="612" actId="14100"/>
          <ac:graphicFrameMkLst>
            <pc:docMk/>
            <pc:sldMk cId="1954548159" sldId="276"/>
            <ac:graphicFrameMk id="23" creationId="{C78F3F25-A3A9-453D-A93C-6167ED2575A5}"/>
          </ac:graphicFrameMkLst>
        </pc:graphicFrameChg>
      </pc:sldChg>
      <pc:sldChg chg="addSp delSp modSp new mod setBg">
        <pc:chgData name="Mrs Hargreaves" userId="16d29ebe-5fd1-4f7c-a551-c4871f6cfdc9" providerId="ADAL" clId="{3957A999-23C0-44EA-A82B-04866A682102}" dt="2021-11-21T19:59:47.597" v="623" actId="1076"/>
        <pc:sldMkLst>
          <pc:docMk/>
          <pc:sldMk cId="2945805378" sldId="277"/>
        </pc:sldMkLst>
        <pc:spChg chg="add del">
          <ac:chgData name="Mrs Hargreaves" userId="16d29ebe-5fd1-4f7c-a551-c4871f6cfdc9" providerId="ADAL" clId="{3957A999-23C0-44EA-A82B-04866A682102}" dt="2021-11-21T19:59:30.545" v="619" actId="26606"/>
          <ac:spMkLst>
            <pc:docMk/>
            <pc:sldMk cId="2945805378" sldId="277"/>
            <ac:spMk id="2" creationId="{8FDE1356-885E-4985-81BE-6E861769FB9C}"/>
          </ac:spMkLst>
        </pc:spChg>
        <pc:spChg chg="del">
          <ac:chgData name="Mrs Hargreaves" userId="16d29ebe-5fd1-4f7c-a551-c4871f6cfdc9" providerId="ADAL" clId="{3957A999-23C0-44EA-A82B-04866A682102}" dt="2021-11-21T19:59:07.148" v="615"/>
          <ac:spMkLst>
            <pc:docMk/>
            <pc:sldMk cId="2945805378" sldId="277"/>
            <ac:spMk id="3" creationId="{ADF2BA59-3B66-48D5-8F4C-ED52238283D4}"/>
          </ac:spMkLst>
        </pc:spChg>
        <pc:spChg chg="add del">
          <ac:chgData name="Mrs Hargreaves" userId="16d29ebe-5fd1-4f7c-a551-c4871f6cfdc9" providerId="ADAL" clId="{3957A999-23C0-44EA-A82B-04866A682102}" dt="2021-11-21T19:59:41.384" v="621" actId="26606"/>
          <ac:spMkLst>
            <pc:docMk/>
            <pc:sldMk cId="2945805378" sldId="277"/>
            <ac:spMk id="9" creationId="{32BC26D8-82FB-445E-AA49-62A77D7C1EE0}"/>
          </ac:spMkLst>
        </pc:spChg>
        <pc:spChg chg="add del">
          <ac:chgData name="Mrs Hargreaves" userId="16d29ebe-5fd1-4f7c-a551-c4871f6cfdc9" providerId="ADAL" clId="{3957A999-23C0-44EA-A82B-04866A682102}" dt="2021-11-21T19:59:41.384" v="621" actId="26606"/>
          <ac:spMkLst>
            <pc:docMk/>
            <pc:sldMk cId="2945805378" sldId="277"/>
            <ac:spMk id="11" creationId="{CB44330D-EA18-4254-AA95-EB49948539B8}"/>
          </ac:spMkLst>
        </pc:spChg>
        <pc:spChg chg="add">
          <ac:chgData name="Mrs Hargreaves" userId="16d29ebe-5fd1-4f7c-a551-c4871f6cfdc9" providerId="ADAL" clId="{3957A999-23C0-44EA-A82B-04866A682102}" dt="2021-11-21T19:59:41.384" v="621" actId="26606"/>
          <ac:spMkLst>
            <pc:docMk/>
            <pc:sldMk cId="2945805378" sldId="277"/>
            <ac:spMk id="16" creationId="{AB8C311F-7253-4AED-9701-7FC0708C41C7}"/>
          </ac:spMkLst>
        </pc:spChg>
        <pc:spChg chg="add">
          <ac:chgData name="Mrs Hargreaves" userId="16d29ebe-5fd1-4f7c-a551-c4871f6cfdc9" providerId="ADAL" clId="{3957A999-23C0-44EA-A82B-04866A682102}" dt="2021-11-21T19:59:41.384" v="621" actId="26606"/>
          <ac:spMkLst>
            <pc:docMk/>
            <pc:sldMk cId="2945805378" sldId="277"/>
            <ac:spMk id="18" creationId="{E2384209-CB15-4CDF-9D31-C44FD9A3F20D}"/>
          </ac:spMkLst>
        </pc:spChg>
        <pc:spChg chg="add">
          <ac:chgData name="Mrs Hargreaves" userId="16d29ebe-5fd1-4f7c-a551-c4871f6cfdc9" providerId="ADAL" clId="{3957A999-23C0-44EA-A82B-04866A682102}" dt="2021-11-21T19:59:41.384" v="621" actId="26606"/>
          <ac:spMkLst>
            <pc:docMk/>
            <pc:sldMk cId="2945805378" sldId="277"/>
            <ac:spMk id="20" creationId="{2633B3B5-CC90-43F0-8714-D31D1F3F0209}"/>
          </ac:spMkLst>
        </pc:spChg>
        <pc:spChg chg="add">
          <ac:chgData name="Mrs Hargreaves" userId="16d29ebe-5fd1-4f7c-a551-c4871f6cfdc9" providerId="ADAL" clId="{3957A999-23C0-44EA-A82B-04866A682102}" dt="2021-11-21T19:59:41.384" v="621" actId="26606"/>
          <ac:spMkLst>
            <pc:docMk/>
            <pc:sldMk cId="2945805378" sldId="277"/>
            <ac:spMk id="22" creationId="{A8D57A06-A426-446D-B02C-A2DC6B62E45E}"/>
          </ac:spMkLst>
        </pc:spChg>
        <pc:picChg chg="add mod">
          <ac:chgData name="Mrs Hargreaves" userId="16d29ebe-5fd1-4f7c-a551-c4871f6cfdc9" providerId="ADAL" clId="{3957A999-23C0-44EA-A82B-04866A682102}" dt="2021-11-21T19:59:47.597" v="623" actId="1076"/>
          <ac:picMkLst>
            <pc:docMk/>
            <pc:sldMk cId="2945805378" sldId="277"/>
            <ac:picMk id="4" creationId="{CFBD798E-F471-4ADA-9976-A8F83E9B135A}"/>
          </ac:picMkLst>
        </pc:picChg>
      </pc:sldChg>
      <pc:sldChg chg="modSp new mod">
        <pc:chgData name="Mrs Hargreaves" userId="16d29ebe-5fd1-4f7c-a551-c4871f6cfdc9" providerId="ADAL" clId="{3957A999-23C0-44EA-A82B-04866A682102}" dt="2021-11-21T20:00:17.684" v="645" actId="20577"/>
        <pc:sldMkLst>
          <pc:docMk/>
          <pc:sldMk cId="943481459" sldId="278"/>
        </pc:sldMkLst>
        <pc:spChg chg="mod">
          <ac:chgData name="Mrs Hargreaves" userId="16d29ebe-5fd1-4f7c-a551-c4871f6cfdc9" providerId="ADAL" clId="{3957A999-23C0-44EA-A82B-04866A682102}" dt="2021-11-21T20:00:17.684" v="645" actId="20577"/>
          <ac:spMkLst>
            <pc:docMk/>
            <pc:sldMk cId="943481459" sldId="278"/>
            <ac:spMk id="2" creationId="{D38C6141-B7A5-46F1-AA55-594BAEAF330C}"/>
          </ac:spMkLst>
        </pc:sp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3.vml.rels><?xml version="1.0" encoding="UTF-8" standalone="yes"?>
<Relationships xmlns="http://schemas.openxmlformats.org/package/2006/relationships"><Relationship Id="rId8" Type="http://schemas.openxmlformats.org/officeDocument/2006/relationships/image" Target="../media/image28.wmf"/><Relationship Id="rId3" Type="http://schemas.openxmlformats.org/officeDocument/2006/relationships/image" Target="../media/image23.wmf"/><Relationship Id="rId7" Type="http://schemas.openxmlformats.org/officeDocument/2006/relationships/image" Target="../media/image27.wmf"/><Relationship Id="rId2" Type="http://schemas.openxmlformats.org/officeDocument/2006/relationships/image" Target="../media/image22.wmf"/><Relationship Id="rId1" Type="http://schemas.openxmlformats.org/officeDocument/2006/relationships/image" Target="../media/image21.wmf"/><Relationship Id="rId6" Type="http://schemas.openxmlformats.org/officeDocument/2006/relationships/image" Target="../media/image26.wmf"/><Relationship Id="rId5" Type="http://schemas.openxmlformats.org/officeDocument/2006/relationships/image" Target="../media/image25.wmf"/><Relationship Id="rId4" Type="http://schemas.openxmlformats.org/officeDocument/2006/relationships/image" Target="../media/image2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69814FC-F5E6-4F59-901F-F440C6C6928B}" type="datetimeFigureOut">
              <a:rPr lang="en-GB" smtClean="0"/>
              <a:t>26/11/2021</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0306BBA-0BCF-4759-B699-01C61E92D006}" type="slidenum">
              <a:rPr lang="en-GB" smtClean="0"/>
              <a:t>‹#›</a:t>
            </a:fld>
            <a:endParaRPr lang="en-GB"/>
          </a:p>
        </p:txBody>
      </p:sp>
    </p:spTree>
    <p:extLst>
      <p:ext uri="{BB962C8B-B14F-4D97-AF65-F5344CB8AC3E}">
        <p14:creationId xmlns:p14="http://schemas.microsoft.com/office/powerpoint/2010/main" val="12802471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Trebuchet MS" panose="020B0603020202020204" pitchFamily="34" charset="0"/>
                <a:ea typeface="Times New Roman" panose="02020603050405020304" pitchFamily="18" charset="0"/>
                <a:cs typeface="Arial" panose="020B0604020202020204" pitchFamily="34" charset="0"/>
              </a:rPr>
              <a:t>Cosmology is the study of the origin of the universe. Particle cosmologists understand the development of the very early universe using knowledge gained from the collisions observed at particle accelerators. </a:t>
            </a: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From an event recorded by a bubble chamber in 1970 to a finding the Higgs boson in the ATLAS detector in 2012, more discoveries are continuously being made</a:t>
            </a:r>
            <a:r>
              <a:rPr lang="en-GB" sz="1800" dirty="0">
                <a:effectLst/>
                <a:latin typeface="Trebuchet MS" panose="020B0603020202020204" pitchFamily="34" charset="0"/>
                <a:ea typeface="Times New Roman" panose="02020603050405020304" pitchFamily="18" charset="0"/>
                <a:cs typeface="Arial" panose="020B0604020202020204" pitchFamily="34" charset="0"/>
              </a:rPr>
              <a:t>.</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F0306BBA-0BCF-4759-B699-01C61E92D006}" type="slidenum">
              <a:rPr lang="en-GB" smtClean="0"/>
              <a:t>12</a:t>
            </a:fld>
            <a:endParaRPr lang="en-GB"/>
          </a:p>
        </p:txBody>
      </p:sp>
    </p:spTree>
    <p:extLst>
      <p:ext uri="{BB962C8B-B14F-4D97-AF65-F5344CB8AC3E}">
        <p14:creationId xmlns:p14="http://schemas.microsoft.com/office/powerpoint/2010/main" val="562619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F3529-6BE0-4F6A-8027-6D9CA78C0BF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C85D91D-BB16-4537-B210-90EFD2FCEF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72640AA-1330-446C-A448-A5EE7D10F2BD}"/>
              </a:ext>
            </a:extLst>
          </p:cNvPr>
          <p:cNvSpPr>
            <a:spLocks noGrp="1"/>
          </p:cNvSpPr>
          <p:nvPr>
            <p:ph type="dt" sz="half" idx="10"/>
          </p:nvPr>
        </p:nvSpPr>
        <p:spPr/>
        <p:txBody>
          <a:bodyPr/>
          <a:lstStyle/>
          <a:p>
            <a:fld id="{9E70CE54-64A3-48C7-9F55-763977C174BE}" type="datetimeFigureOut">
              <a:rPr lang="en-GB" smtClean="0"/>
              <a:t>26/11/2021</a:t>
            </a:fld>
            <a:endParaRPr lang="en-GB"/>
          </a:p>
        </p:txBody>
      </p:sp>
      <p:sp>
        <p:nvSpPr>
          <p:cNvPr id="5" name="Footer Placeholder 4">
            <a:extLst>
              <a:ext uri="{FF2B5EF4-FFF2-40B4-BE49-F238E27FC236}">
                <a16:creationId xmlns:a16="http://schemas.microsoft.com/office/drawing/2014/main" id="{C1533E30-95DC-4719-A493-D76C0B071A2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B4FA331-D7BD-4A53-8BE4-2488FEF27AA0}"/>
              </a:ext>
            </a:extLst>
          </p:cNvPr>
          <p:cNvSpPr>
            <a:spLocks noGrp="1"/>
          </p:cNvSpPr>
          <p:nvPr>
            <p:ph type="sldNum" sz="quarter" idx="12"/>
          </p:nvPr>
        </p:nvSpPr>
        <p:spPr/>
        <p:txBody>
          <a:bodyPr/>
          <a:lstStyle/>
          <a:p>
            <a:fld id="{D6EAA26F-37BF-4E67-BA7B-5C358AEC4F3C}" type="slidenum">
              <a:rPr lang="en-GB" smtClean="0"/>
              <a:t>‹#›</a:t>
            </a:fld>
            <a:endParaRPr lang="en-GB"/>
          </a:p>
        </p:txBody>
      </p:sp>
    </p:spTree>
    <p:extLst>
      <p:ext uri="{BB962C8B-B14F-4D97-AF65-F5344CB8AC3E}">
        <p14:creationId xmlns:p14="http://schemas.microsoft.com/office/powerpoint/2010/main" val="3924020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5CF92-AE84-4A6A-936A-2A59F173452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16DF55A-7A09-40BB-9722-ACDAB6CE278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C04A001-8DCB-4C00-B3B3-9532AFEA2438}"/>
              </a:ext>
            </a:extLst>
          </p:cNvPr>
          <p:cNvSpPr>
            <a:spLocks noGrp="1"/>
          </p:cNvSpPr>
          <p:nvPr>
            <p:ph type="dt" sz="half" idx="10"/>
          </p:nvPr>
        </p:nvSpPr>
        <p:spPr/>
        <p:txBody>
          <a:bodyPr/>
          <a:lstStyle/>
          <a:p>
            <a:fld id="{9E70CE54-64A3-48C7-9F55-763977C174BE}" type="datetimeFigureOut">
              <a:rPr lang="en-GB" smtClean="0"/>
              <a:t>26/11/2021</a:t>
            </a:fld>
            <a:endParaRPr lang="en-GB"/>
          </a:p>
        </p:txBody>
      </p:sp>
      <p:sp>
        <p:nvSpPr>
          <p:cNvPr id="5" name="Footer Placeholder 4">
            <a:extLst>
              <a:ext uri="{FF2B5EF4-FFF2-40B4-BE49-F238E27FC236}">
                <a16:creationId xmlns:a16="http://schemas.microsoft.com/office/drawing/2014/main" id="{39906738-2000-48FC-8FBE-BA73BFD1399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5A69E94-3322-442B-A72D-9F7F8F632FBF}"/>
              </a:ext>
            </a:extLst>
          </p:cNvPr>
          <p:cNvSpPr>
            <a:spLocks noGrp="1"/>
          </p:cNvSpPr>
          <p:nvPr>
            <p:ph type="sldNum" sz="quarter" idx="12"/>
          </p:nvPr>
        </p:nvSpPr>
        <p:spPr/>
        <p:txBody>
          <a:bodyPr/>
          <a:lstStyle/>
          <a:p>
            <a:fld id="{D6EAA26F-37BF-4E67-BA7B-5C358AEC4F3C}" type="slidenum">
              <a:rPr lang="en-GB" smtClean="0"/>
              <a:t>‹#›</a:t>
            </a:fld>
            <a:endParaRPr lang="en-GB"/>
          </a:p>
        </p:txBody>
      </p:sp>
    </p:spTree>
    <p:extLst>
      <p:ext uri="{BB962C8B-B14F-4D97-AF65-F5344CB8AC3E}">
        <p14:creationId xmlns:p14="http://schemas.microsoft.com/office/powerpoint/2010/main" val="3350018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931CAAA-0193-4344-A4CF-7CC92FBC28B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28C8B19-A7F2-4EE8-8D9D-4360254D037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AEF17A8-0176-4AF9-9E88-4268CF8686B3}"/>
              </a:ext>
            </a:extLst>
          </p:cNvPr>
          <p:cNvSpPr>
            <a:spLocks noGrp="1"/>
          </p:cNvSpPr>
          <p:nvPr>
            <p:ph type="dt" sz="half" idx="10"/>
          </p:nvPr>
        </p:nvSpPr>
        <p:spPr/>
        <p:txBody>
          <a:bodyPr/>
          <a:lstStyle/>
          <a:p>
            <a:fld id="{9E70CE54-64A3-48C7-9F55-763977C174BE}" type="datetimeFigureOut">
              <a:rPr lang="en-GB" smtClean="0"/>
              <a:t>26/11/2021</a:t>
            </a:fld>
            <a:endParaRPr lang="en-GB"/>
          </a:p>
        </p:txBody>
      </p:sp>
      <p:sp>
        <p:nvSpPr>
          <p:cNvPr id="5" name="Footer Placeholder 4">
            <a:extLst>
              <a:ext uri="{FF2B5EF4-FFF2-40B4-BE49-F238E27FC236}">
                <a16:creationId xmlns:a16="http://schemas.microsoft.com/office/drawing/2014/main" id="{DC862912-BD4D-4D69-9BEE-09E4039204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65936FA-77BB-46E5-B4D6-653359944267}"/>
              </a:ext>
            </a:extLst>
          </p:cNvPr>
          <p:cNvSpPr>
            <a:spLocks noGrp="1"/>
          </p:cNvSpPr>
          <p:nvPr>
            <p:ph type="sldNum" sz="quarter" idx="12"/>
          </p:nvPr>
        </p:nvSpPr>
        <p:spPr/>
        <p:txBody>
          <a:bodyPr/>
          <a:lstStyle/>
          <a:p>
            <a:fld id="{D6EAA26F-37BF-4E67-BA7B-5C358AEC4F3C}" type="slidenum">
              <a:rPr lang="en-GB" smtClean="0"/>
              <a:t>‹#›</a:t>
            </a:fld>
            <a:endParaRPr lang="en-GB"/>
          </a:p>
        </p:txBody>
      </p:sp>
    </p:spTree>
    <p:extLst>
      <p:ext uri="{BB962C8B-B14F-4D97-AF65-F5344CB8AC3E}">
        <p14:creationId xmlns:p14="http://schemas.microsoft.com/office/powerpoint/2010/main" val="1119953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0A6B8-D3B8-40BB-A10A-3536FBDB9EE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8A8F9BA-C554-47F9-944C-17620A9461C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5E798AA-7A1C-4915-AF52-111BD5108452}"/>
              </a:ext>
            </a:extLst>
          </p:cNvPr>
          <p:cNvSpPr>
            <a:spLocks noGrp="1"/>
          </p:cNvSpPr>
          <p:nvPr>
            <p:ph type="dt" sz="half" idx="10"/>
          </p:nvPr>
        </p:nvSpPr>
        <p:spPr/>
        <p:txBody>
          <a:bodyPr/>
          <a:lstStyle/>
          <a:p>
            <a:fld id="{9E70CE54-64A3-48C7-9F55-763977C174BE}" type="datetimeFigureOut">
              <a:rPr lang="en-GB" smtClean="0"/>
              <a:t>26/11/2021</a:t>
            </a:fld>
            <a:endParaRPr lang="en-GB"/>
          </a:p>
        </p:txBody>
      </p:sp>
      <p:sp>
        <p:nvSpPr>
          <p:cNvPr id="5" name="Footer Placeholder 4">
            <a:extLst>
              <a:ext uri="{FF2B5EF4-FFF2-40B4-BE49-F238E27FC236}">
                <a16:creationId xmlns:a16="http://schemas.microsoft.com/office/drawing/2014/main" id="{1388EC9F-4CB0-4063-9EDE-D9DBEB47581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1E39E5E-D9B9-45FA-9CFE-A9C58B648D9C}"/>
              </a:ext>
            </a:extLst>
          </p:cNvPr>
          <p:cNvSpPr>
            <a:spLocks noGrp="1"/>
          </p:cNvSpPr>
          <p:nvPr>
            <p:ph type="sldNum" sz="quarter" idx="12"/>
          </p:nvPr>
        </p:nvSpPr>
        <p:spPr/>
        <p:txBody>
          <a:bodyPr/>
          <a:lstStyle/>
          <a:p>
            <a:fld id="{D6EAA26F-37BF-4E67-BA7B-5C358AEC4F3C}" type="slidenum">
              <a:rPr lang="en-GB" smtClean="0"/>
              <a:t>‹#›</a:t>
            </a:fld>
            <a:endParaRPr lang="en-GB"/>
          </a:p>
        </p:txBody>
      </p:sp>
    </p:spTree>
    <p:extLst>
      <p:ext uri="{BB962C8B-B14F-4D97-AF65-F5344CB8AC3E}">
        <p14:creationId xmlns:p14="http://schemas.microsoft.com/office/powerpoint/2010/main" val="37260575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88188-FE79-4B2F-BBEA-50E4882310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291E9FC-A1B4-499A-9306-3880658E3D8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53E05B-05AB-4385-8C41-A8D388D7D6EC}"/>
              </a:ext>
            </a:extLst>
          </p:cNvPr>
          <p:cNvSpPr>
            <a:spLocks noGrp="1"/>
          </p:cNvSpPr>
          <p:nvPr>
            <p:ph type="dt" sz="half" idx="10"/>
          </p:nvPr>
        </p:nvSpPr>
        <p:spPr/>
        <p:txBody>
          <a:bodyPr/>
          <a:lstStyle/>
          <a:p>
            <a:fld id="{9E70CE54-64A3-48C7-9F55-763977C174BE}" type="datetimeFigureOut">
              <a:rPr lang="en-GB" smtClean="0"/>
              <a:t>26/11/2021</a:t>
            </a:fld>
            <a:endParaRPr lang="en-GB"/>
          </a:p>
        </p:txBody>
      </p:sp>
      <p:sp>
        <p:nvSpPr>
          <p:cNvPr id="5" name="Footer Placeholder 4">
            <a:extLst>
              <a:ext uri="{FF2B5EF4-FFF2-40B4-BE49-F238E27FC236}">
                <a16:creationId xmlns:a16="http://schemas.microsoft.com/office/drawing/2014/main" id="{2DA41A72-9CA0-4047-B315-6D321E85FA8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79CFFA6-0FCB-4190-92F9-0A9D38A1D126}"/>
              </a:ext>
            </a:extLst>
          </p:cNvPr>
          <p:cNvSpPr>
            <a:spLocks noGrp="1"/>
          </p:cNvSpPr>
          <p:nvPr>
            <p:ph type="sldNum" sz="quarter" idx="12"/>
          </p:nvPr>
        </p:nvSpPr>
        <p:spPr/>
        <p:txBody>
          <a:bodyPr/>
          <a:lstStyle/>
          <a:p>
            <a:fld id="{D6EAA26F-37BF-4E67-BA7B-5C358AEC4F3C}" type="slidenum">
              <a:rPr lang="en-GB" smtClean="0"/>
              <a:t>‹#›</a:t>
            </a:fld>
            <a:endParaRPr lang="en-GB"/>
          </a:p>
        </p:txBody>
      </p:sp>
    </p:spTree>
    <p:extLst>
      <p:ext uri="{BB962C8B-B14F-4D97-AF65-F5344CB8AC3E}">
        <p14:creationId xmlns:p14="http://schemas.microsoft.com/office/powerpoint/2010/main" val="1236243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63A1A-A27A-42D4-B667-BAC1A3A0F6C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62E7EBC-DD09-4B38-A295-02278C253E7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2E78CC7-F449-412B-B04C-266F7C3EC0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E183CB1-ED41-4558-A9E0-B4391839E1D8}"/>
              </a:ext>
            </a:extLst>
          </p:cNvPr>
          <p:cNvSpPr>
            <a:spLocks noGrp="1"/>
          </p:cNvSpPr>
          <p:nvPr>
            <p:ph type="dt" sz="half" idx="10"/>
          </p:nvPr>
        </p:nvSpPr>
        <p:spPr/>
        <p:txBody>
          <a:bodyPr/>
          <a:lstStyle/>
          <a:p>
            <a:fld id="{9E70CE54-64A3-48C7-9F55-763977C174BE}" type="datetimeFigureOut">
              <a:rPr lang="en-GB" smtClean="0"/>
              <a:t>26/11/2021</a:t>
            </a:fld>
            <a:endParaRPr lang="en-GB"/>
          </a:p>
        </p:txBody>
      </p:sp>
      <p:sp>
        <p:nvSpPr>
          <p:cNvPr id="6" name="Footer Placeholder 5">
            <a:extLst>
              <a:ext uri="{FF2B5EF4-FFF2-40B4-BE49-F238E27FC236}">
                <a16:creationId xmlns:a16="http://schemas.microsoft.com/office/drawing/2014/main" id="{30AF2FB7-5564-4A55-8DE4-F93D80B690A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49BFE67-6EC2-4BBF-85D2-74483E99C3AD}"/>
              </a:ext>
            </a:extLst>
          </p:cNvPr>
          <p:cNvSpPr>
            <a:spLocks noGrp="1"/>
          </p:cNvSpPr>
          <p:nvPr>
            <p:ph type="sldNum" sz="quarter" idx="12"/>
          </p:nvPr>
        </p:nvSpPr>
        <p:spPr/>
        <p:txBody>
          <a:bodyPr/>
          <a:lstStyle/>
          <a:p>
            <a:fld id="{D6EAA26F-37BF-4E67-BA7B-5C358AEC4F3C}" type="slidenum">
              <a:rPr lang="en-GB" smtClean="0"/>
              <a:t>‹#›</a:t>
            </a:fld>
            <a:endParaRPr lang="en-GB"/>
          </a:p>
        </p:txBody>
      </p:sp>
    </p:spTree>
    <p:extLst>
      <p:ext uri="{BB962C8B-B14F-4D97-AF65-F5344CB8AC3E}">
        <p14:creationId xmlns:p14="http://schemas.microsoft.com/office/powerpoint/2010/main" val="3198440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74FB9-E1C8-4A68-B569-5E6CCE32B8A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B2462D4-BEF1-4ACD-82C9-B71FDDED27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CF5E6DE-583C-49CB-B128-3DE124C5921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525AC76-19AE-4849-AA4D-8F5DD05DBA0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192E74-0018-463E-AA95-E0966592781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8165FB8-ECEB-4394-B987-31540A20F4F9}"/>
              </a:ext>
            </a:extLst>
          </p:cNvPr>
          <p:cNvSpPr>
            <a:spLocks noGrp="1"/>
          </p:cNvSpPr>
          <p:nvPr>
            <p:ph type="dt" sz="half" idx="10"/>
          </p:nvPr>
        </p:nvSpPr>
        <p:spPr/>
        <p:txBody>
          <a:bodyPr/>
          <a:lstStyle/>
          <a:p>
            <a:fld id="{9E70CE54-64A3-48C7-9F55-763977C174BE}" type="datetimeFigureOut">
              <a:rPr lang="en-GB" smtClean="0"/>
              <a:t>26/11/2021</a:t>
            </a:fld>
            <a:endParaRPr lang="en-GB"/>
          </a:p>
        </p:txBody>
      </p:sp>
      <p:sp>
        <p:nvSpPr>
          <p:cNvPr id="8" name="Footer Placeholder 7">
            <a:extLst>
              <a:ext uri="{FF2B5EF4-FFF2-40B4-BE49-F238E27FC236}">
                <a16:creationId xmlns:a16="http://schemas.microsoft.com/office/drawing/2014/main" id="{75868353-6194-4814-9CEF-EDDFF46F6EB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4ECA181-7294-4237-9506-45D02848006D}"/>
              </a:ext>
            </a:extLst>
          </p:cNvPr>
          <p:cNvSpPr>
            <a:spLocks noGrp="1"/>
          </p:cNvSpPr>
          <p:nvPr>
            <p:ph type="sldNum" sz="quarter" idx="12"/>
          </p:nvPr>
        </p:nvSpPr>
        <p:spPr/>
        <p:txBody>
          <a:bodyPr/>
          <a:lstStyle/>
          <a:p>
            <a:fld id="{D6EAA26F-37BF-4E67-BA7B-5C358AEC4F3C}" type="slidenum">
              <a:rPr lang="en-GB" smtClean="0"/>
              <a:t>‹#›</a:t>
            </a:fld>
            <a:endParaRPr lang="en-GB"/>
          </a:p>
        </p:txBody>
      </p:sp>
    </p:spTree>
    <p:extLst>
      <p:ext uri="{BB962C8B-B14F-4D97-AF65-F5344CB8AC3E}">
        <p14:creationId xmlns:p14="http://schemas.microsoft.com/office/powerpoint/2010/main" val="1921830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8F407-1138-455F-9407-31805A39186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31606C2-3E4B-4A9E-9F63-5E3B64574E60}"/>
              </a:ext>
            </a:extLst>
          </p:cNvPr>
          <p:cNvSpPr>
            <a:spLocks noGrp="1"/>
          </p:cNvSpPr>
          <p:nvPr>
            <p:ph type="dt" sz="half" idx="10"/>
          </p:nvPr>
        </p:nvSpPr>
        <p:spPr/>
        <p:txBody>
          <a:bodyPr/>
          <a:lstStyle/>
          <a:p>
            <a:fld id="{9E70CE54-64A3-48C7-9F55-763977C174BE}" type="datetimeFigureOut">
              <a:rPr lang="en-GB" smtClean="0"/>
              <a:t>26/11/2021</a:t>
            </a:fld>
            <a:endParaRPr lang="en-GB"/>
          </a:p>
        </p:txBody>
      </p:sp>
      <p:sp>
        <p:nvSpPr>
          <p:cNvPr id="4" name="Footer Placeholder 3">
            <a:extLst>
              <a:ext uri="{FF2B5EF4-FFF2-40B4-BE49-F238E27FC236}">
                <a16:creationId xmlns:a16="http://schemas.microsoft.com/office/drawing/2014/main" id="{DA5E8827-75E1-4306-A1FD-3EE8670D766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D0320D3-3CDE-4797-B0F3-2AED6ECC9749}"/>
              </a:ext>
            </a:extLst>
          </p:cNvPr>
          <p:cNvSpPr>
            <a:spLocks noGrp="1"/>
          </p:cNvSpPr>
          <p:nvPr>
            <p:ph type="sldNum" sz="quarter" idx="12"/>
          </p:nvPr>
        </p:nvSpPr>
        <p:spPr/>
        <p:txBody>
          <a:bodyPr/>
          <a:lstStyle/>
          <a:p>
            <a:fld id="{D6EAA26F-37BF-4E67-BA7B-5C358AEC4F3C}" type="slidenum">
              <a:rPr lang="en-GB" smtClean="0"/>
              <a:t>‹#›</a:t>
            </a:fld>
            <a:endParaRPr lang="en-GB"/>
          </a:p>
        </p:txBody>
      </p:sp>
    </p:spTree>
    <p:extLst>
      <p:ext uri="{BB962C8B-B14F-4D97-AF65-F5344CB8AC3E}">
        <p14:creationId xmlns:p14="http://schemas.microsoft.com/office/powerpoint/2010/main" val="2882573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7B49D7D-DC76-40E2-8DE4-27D854C182E5}"/>
              </a:ext>
            </a:extLst>
          </p:cNvPr>
          <p:cNvSpPr>
            <a:spLocks noGrp="1"/>
          </p:cNvSpPr>
          <p:nvPr>
            <p:ph type="dt" sz="half" idx="10"/>
          </p:nvPr>
        </p:nvSpPr>
        <p:spPr/>
        <p:txBody>
          <a:bodyPr/>
          <a:lstStyle/>
          <a:p>
            <a:fld id="{9E70CE54-64A3-48C7-9F55-763977C174BE}" type="datetimeFigureOut">
              <a:rPr lang="en-GB" smtClean="0"/>
              <a:t>26/11/2021</a:t>
            </a:fld>
            <a:endParaRPr lang="en-GB"/>
          </a:p>
        </p:txBody>
      </p:sp>
      <p:sp>
        <p:nvSpPr>
          <p:cNvPr id="3" name="Footer Placeholder 2">
            <a:extLst>
              <a:ext uri="{FF2B5EF4-FFF2-40B4-BE49-F238E27FC236}">
                <a16:creationId xmlns:a16="http://schemas.microsoft.com/office/drawing/2014/main" id="{F53B1FAE-F9CC-4EA0-B7ED-C27D382D729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DE3AE3A-B9F2-440E-A3D2-D5BA19DAE47B}"/>
              </a:ext>
            </a:extLst>
          </p:cNvPr>
          <p:cNvSpPr>
            <a:spLocks noGrp="1"/>
          </p:cNvSpPr>
          <p:nvPr>
            <p:ph type="sldNum" sz="quarter" idx="12"/>
          </p:nvPr>
        </p:nvSpPr>
        <p:spPr/>
        <p:txBody>
          <a:bodyPr/>
          <a:lstStyle/>
          <a:p>
            <a:fld id="{D6EAA26F-37BF-4E67-BA7B-5C358AEC4F3C}" type="slidenum">
              <a:rPr lang="en-GB" smtClean="0"/>
              <a:t>‹#›</a:t>
            </a:fld>
            <a:endParaRPr lang="en-GB"/>
          </a:p>
        </p:txBody>
      </p:sp>
    </p:spTree>
    <p:extLst>
      <p:ext uri="{BB962C8B-B14F-4D97-AF65-F5344CB8AC3E}">
        <p14:creationId xmlns:p14="http://schemas.microsoft.com/office/powerpoint/2010/main" val="1309446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BF264-2379-4E6C-8915-5013F89BA1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A7B4C2C-D432-4096-849F-B81764D152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7793C74-9CC7-4234-B194-97EDE47239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68EFF3-C7A4-4E8C-ACCE-1798B2A7FEA3}"/>
              </a:ext>
            </a:extLst>
          </p:cNvPr>
          <p:cNvSpPr>
            <a:spLocks noGrp="1"/>
          </p:cNvSpPr>
          <p:nvPr>
            <p:ph type="dt" sz="half" idx="10"/>
          </p:nvPr>
        </p:nvSpPr>
        <p:spPr/>
        <p:txBody>
          <a:bodyPr/>
          <a:lstStyle/>
          <a:p>
            <a:fld id="{9E70CE54-64A3-48C7-9F55-763977C174BE}" type="datetimeFigureOut">
              <a:rPr lang="en-GB" smtClean="0"/>
              <a:t>26/11/2021</a:t>
            </a:fld>
            <a:endParaRPr lang="en-GB"/>
          </a:p>
        </p:txBody>
      </p:sp>
      <p:sp>
        <p:nvSpPr>
          <p:cNvPr id="6" name="Footer Placeholder 5">
            <a:extLst>
              <a:ext uri="{FF2B5EF4-FFF2-40B4-BE49-F238E27FC236}">
                <a16:creationId xmlns:a16="http://schemas.microsoft.com/office/drawing/2014/main" id="{2B845BB2-0048-480A-BBCC-5FB935141EA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7C3716D-C057-48EB-9BFF-01A92EEA8F5A}"/>
              </a:ext>
            </a:extLst>
          </p:cNvPr>
          <p:cNvSpPr>
            <a:spLocks noGrp="1"/>
          </p:cNvSpPr>
          <p:nvPr>
            <p:ph type="sldNum" sz="quarter" idx="12"/>
          </p:nvPr>
        </p:nvSpPr>
        <p:spPr/>
        <p:txBody>
          <a:bodyPr/>
          <a:lstStyle/>
          <a:p>
            <a:fld id="{D6EAA26F-37BF-4E67-BA7B-5C358AEC4F3C}" type="slidenum">
              <a:rPr lang="en-GB" smtClean="0"/>
              <a:t>‹#›</a:t>
            </a:fld>
            <a:endParaRPr lang="en-GB"/>
          </a:p>
        </p:txBody>
      </p:sp>
    </p:spTree>
    <p:extLst>
      <p:ext uri="{BB962C8B-B14F-4D97-AF65-F5344CB8AC3E}">
        <p14:creationId xmlns:p14="http://schemas.microsoft.com/office/powerpoint/2010/main" val="3502565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FCAEB-0E53-44BF-A629-90290FD112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345527F-BD33-4F67-B348-851574C7A33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2D29C94-9F38-4606-95DC-620CD1AA03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648EF2-112D-4461-8A8E-EAAE4370360B}"/>
              </a:ext>
            </a:extLst>
          </p:cNvPr>
          <p:cNvSpPr>
            <a:spLocks noGrp="1"/>
          </p:cNvSpPr>
          <p:nvPr>
            <p:ph type="dt" sz="half" idx="10"/>
          </p:nvPr>
        </p:nvSpPr>
        <p:spPr/>
        <p:txBody>
          <a:bodyPr/>
          <a:lstStyle/>
          <a:p>
            <a:fld id="{9E70CE54-64A3-48C7-9F55-763977C174BE}" type="datetimeFigureOut">
              <a:rPr lang="en-GB" smtClean="0"/>
              <a:t>26/11/2021</a:t>
            </a:fld>
            <a:endParaRPr lang="en-GB"/>
          </a:p>
        </p:txBody>
      </p:sp>
      <p:sp>
        <p:nvSpPr>
          <p:cNvPr id="6" name="Footer Placeholder 5">
            <a:extLst>
              <a:ext uri="{FF2B5EF4-FFF2-40B4-BE49-F238E27FC236}">
                <a16:creationId xmlns:a16="http://schemas.microsoft.com/office/drawing/2014/main" id="{2FBB945A-9697-4C0F-8B60-60FE699B221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7A9F58A-EEB2-47D5-AC4D-54376A2B7E06}"/>
              </a:ext>
            </a:extLst>
          </p:cNvPr>
          <p:cNvSpPr>
            <a:spLocks noGrp="1"/>
          </p:cNvSpPr>
          <p:nvPr>
            <p:ph type="sldNum" sz="quarter" idx="12"/>
          </p:nvPr>
        </p:nvSpPr>
        <p:spPr/>
        <p:txBody>
          <a:bodyPr/>
          <a:lstStyle/>
          <a:p>
            <a:fld id="{D6EAA26F-37BF-4E67-BA7B-5C358AEC4F3C}" type="slidenum">
              <a:rPr lang="en-GB" smtClean="0"/>
              <a:t>‹#›</a:t>
            </a:fld>
            <a:endParaRPr lang="en-GB"/>
          </a:p>
        </p:txBody>
      </p:sp>
    </p:spTree>
    <p:extLst>
      <p:ext uri="{BB962C8B-B14F-4D97-AF65-F5344CB8AC3E}">
        <p14:creationId xmlns:p14="http://schemas.microsoft.com/office/powerpoint/2010/main" val="1557477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8A8759-C6E9-4D42-94D7-6054B6B342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959E21C-A681-4E98-AF32-5798BFB6BA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216E6DC-39F2-4785-A86D-9897A6945C3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70CE54-64A3-48C7-9F55-763977C174BE}" type="datetimeFigureOut">
              <a:rPr lang="en-GB" smtClean="0"/>
              <a:t>26/11/2021</a:t>
            </a:fld>
            <a:endParaRPr lang="en-GB"/>
          </a:p>
        </p:txBody>
      </p:sp>
      <p:sp>
        <p:nvSpPr>
          <p:cNvPr id="5" name="Footer Placeholder 4">
            <a:extLst>
              <a:ext uri="{FF2B5EF4-FFF2-40B4-BE49-F238E27FC236}">
                <a16:creationId xmlns:a16="http://schemas.microsoft.com/office/drawing/2014/main" id="{AC1A7EE7-5FBD-4905-874E-40672056D7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CA339AF-302A-4BE5-B2A6-10C1DCD2AE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EAA26F-37BF-4E67-BA7B-5C358AEC4F3C}" type="slidenum">
              <a:rPr lang="en-GB" smtClean="0"/>
              <a:t>‹#›</a:t>
            </a:fld>
            <a:endParaRPr lang="en-GB"/>
          </a:p>
        </p:txBody>
      </p:sp>
    </p:spTree>
    <p:extLst>
      <p:ext uri="{BB962C8B-B14F-4D97-AF65-F5344CB8AC3E}">
        <p14:creationId xmlns:p14="http://schemas.microsoft.com/office/powerpoint/2010/main" val="23555425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FglEbPXxka4" TargetMode="External"/><Relationship Id="rId2" Type="http://schemas.openxmlformats.org/officeDocument/2006/relationships/hyperlink" Target="https://www.youtube.com/watch?v=0fKBhvDjuy0" TargetMode="External"/><Relationship Id="rId1" Type="http://schemas.openxmlformats.org/officeDocument/2006/relationships/slideLayout" Target="../slideLayouts/slideLayout2.xml"/><Relationship Id="rId6" Type="http://schemas.openxmlformats.org/officeDocument/2006/relationships/hyperlink" Target="https://www.youtube.com/watch?v=50tpm2fAf-Y" TargetMode="External"/><Relationship Id="rId5" Type="http://schemas.openxmlformats.org/officeDocument/2006/relationships/hyperlink" Target="https://www.youtube.com/watch?v=44cv416bKP4" TargetMode="External"/><Relationship Id="rId4" Type="http://schemas.openxmlformats.org/officeDocument/2006/relationships/hyperlink" Target="https://www.youtube.com/watch?v=bhofN1xX6u0"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dib"/><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0.wmf"/></Relationships>
</file>

<file path=ppt/slides/_rels/slide26.xml.rels><?xml version="1.0" encoding="UTF-8" standalone="yes"?>
<Relationships xmlns="http://schemas.openxmlformats.org/package/2006/relationships"><Relationship Id="rId8" Type="http://schemas.openxmlformats.org/officeDocument/2006/relationships/image" Target="../media/image23.wmf"/><Relationship Id="rId13" Type="http://schemas.openxmlformats.org/officeDocument/2006/relationships/oleObject" Target="../embeddings/oleObject8.bin"/><Relationship Id="rId18" Type="http://schemas.openxmlformats.org/officeDocument/2006/relationships/image" Target="../media/image28.wmf"/><Relationship Id="rId3" Type="http://schemas.openxmlformats.org/officeDocument/2006/relationships/oleObject" Target="../embeddings/oleObject3.bin"/><Relationship Id="rId7" Type="http://schemas.openxmlformats.org/officeDocument/2006/relationships/oleObject" Target="../embeddings/oleObject5.bin"/><Relationship Id="rId12" Type="http://schemas.openxmlformats.org/officeDocument/2006/relationships/image" Target="../media/image25.wmf"/><Relationship Id="rId17" Type="http://schemas.openxmlformats.org/officeDocument/2006/relationships/oleObject" Target="../embeddings/oleObject10.bin"/><Relationship Id="rId2" Type="http://schemas.openxmlformats.org/officeDocument/2006/relationships/slideLayout" Target="../slideLayouts/slideLayout2.xml"/><Relationship Id="rId16" Type="http://schemas.openxmlformats.org/officeDocument/2006/relationships/image" Target="../media/image27.wmf"/><Relationship Id="rId1" Type="http://schemas.openxmlformats.org/officeDocument/2006/relationships/vmlDrawing" Target="../drawings/vmlDrawing3.vml"/><Relationship Id="rId6" Type="http://schemas.openxmlformats.org/officeDocument/2006/relationships/image" Target="../media/image22.wmf"/><Relationship Id="rId11" Type="http://schemas.openxmlformats.org/officeDocument/2006/relationships/oleObject" Target="../embeddings/oleObject7.bin"/><Relationship Id="rId5" Type="http://schemas.openxmlformats.org/officeDocument/2006/relationships/oleObject" Target="../embeddings/oleObject4.bin"/><Relationship Id="rId15" Type="http://schemas.openxmlformats.org/officeDocument/2006/relationships/oleObject" Target="../embeddings/oleObject9.bin"/><Relationship Id="rId10" Type="http://schemas.openxmlformats.org/officeDocument/2006/relationships/image" Target="../media/image24.wmf"/><Relationship Id="rId4" Type="http://schemas.openxmlformats.org/officeDocument/2006/relationships/image" Target="../media/image21.wmf"/><Relationship Id="rId9" Type="http://schemas.openxmlformats.org/officeDocument/2006/relationships/oleObject" Target="../embeddings/oleObject6.bin"/><Relationship Id="rId14" Type="http://schemas.openxmlformats.org/officeDocument/2006/relationships/image" Target="../media/image26.w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wmf"/></Relationships>
</file>

<file path=ppt/slides/_rels/slide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1DD1A8A-57D5-4A81-AD04-532B043C56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Video 4">
            <a:extLst>
              <a:ext uri="{FF2B5EF4-FFF2-40B4-BE49-F238E27FC236}">
                <a16:creationId xmlns:a16="http://schemas.microsoft.com/office/drawing/2014/main" id="{DB59BEA9-BFD2-4016-B970-8BEC17D47718}"/>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r="1" b="285"/>
          <a:stretch/>
        </p:blipFill>
        <p:spPr>
          <a:xfrm>
            <a:off x="-3047" y="10"/>
            <a:ext cx="12191999" cy="6857990"/>
          </a:xfrm>
          <a:prstGeom prst="rect">
            <a:avLst/>
          </a:prstGeom>
        </p:spPr>
      </p:pic>
      <p:sp>
        <p:nvSpPr>
          <p:cNvPr id="11" name="Rectangle 10">
            <a:extLst>
              <a:ext uri="{FF2B5EF4-FFF2-40B4-BE49-F238E27FC236}">
                <a16:creationId xmlns:a16="http://schemas.microsoft.com/office/drawing/2014/main" id="{007891EC-4501-44ED-A8C8-B11B6DB767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8D7F22-774A-465E-BB38-A7715399F346}"/>
              </a:ext>
            </a:extLst>
          </p:cNvPr>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a:normAutofit/>
          </a:bodyPr>
          <a:lstStyle/>
          <a:p>
            <a:r>
              <a:rPr lang="en-GB" sz="5200">
                <a:solidFill>
                  <a:srgbClr val="FFFFFF"/>
                </a:solidFill>
              </a:rPr>
              <a:t>Particles and Waves</a:t>
            </a:r>
          </a:p>
        </p:txBody>
      </p:sp>
      <p:sp>
        <p:nvSpPr>
          <p:cNvPr id="3" name="Subtitle 2">
            <a:extLst>
              <a:ext uri="{FF2B5EF4-FFF2-40B4-BE49-F238E27FC236}">
                <a16:creationId xmlns:a16="http://schemas.microsoft.com/office/drawing/2014/main" id="{983DC50F-0B7D-451A-B00F-54B20ED93628}"/>
              </a:ext>
            </a:extLst>
          </p:cNvPr>
          <p:cNvSpPr>
            <a:spLocks noGrp="1"/>
          </p:cNvSpPr>
          <p:nvPr>
            <p:ph type="subTitle" idx="1"/>
          </p:nvPr>
        </p:nvSpPr>
        <p:spPr>
          <a:xfrm>
            <a:off x="1100051" y="4072043"/>
            <a:ext cx="10058400" cy="1282707"/>
          </a:xfrm>
          <a:effectLst>
            <a:outerShdw blurRad="50800" dist="38100" dir="2700000" algn="tl" rotWithShape="0">
              <a:prstClr val="black">
                <a:alpha val="40000"/>
              </a:prstClr>
            </a:outerShdw>
          </a:effectLst>
        </p:spPr>
        <p:txBody>
          <a:bodyPr>
            <a:normAutofit/>
          </a:bodyPr>
          <a:lstStyle/>
          <a:p>
            <a:r>
              <a:rPr lang="en-GB">
                <a:solidFill>
                  <a:srgbClr val="FFFFFF"/>
                </a:solidFill>
              </a:rPr>
              <a:t>Higher Physics</a:t>
            </a:r>
          </a:p>
        </p:txBody>
      </p:sp>
      <p:pic>
        <p:nvPicPr>
          <p:cNvPr id="6" name="Picture 5">
            <a:extLst>
              <a:ext uri="{FF2B5EF4-FFF2-40B4-BE49-F238E27FC236}">
                <a16:creationId xmlns:a16="http://schemas.microsoft.com/office/drawing/2014/main" id="{0F6F8775-8966-4AEA-A842-13CE8EB1F743}"/>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221650" y="2882385"/>
            <a:ext cx="1282304" cy="2207602"/>
          </a:xfrm>
          <a:prstGeom prst="rect">
            <a:avLst/>
          </a:prstGeom>
        </p:spPr>
      </p:pic>
    </p:spTree>
    <p:extLst>
      <p:ext uri="{BB962C8B-B14F-4D97-AF65-F5344CB8AC3E}">
        <p14:creationId xmlns:p14="http://schemas.microsoft.com/office/powerpoint/2010/main" val="1164022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80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mute="1">
                <p:cTn id="12" repeatCount="indefinite" fill="hold" display="0">
                  <p:stCondLst>
                    <p:cond delay="indefinite"/>
                  </p:stCondLst>
                </p:cTn>
                <p:tgtEl>
                  <p:spTgt spid="5"/>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B9742F-6A68-4FD2-B0F8-05FC65929107}"/>
              </a:ext>
            </a:extLst>
          </p:cNvPr>
          <p:cNvSpPr>
            <a:spLocks noGrp="1"/>
          </p:cNvSpPr>
          <p:nvPr>
            <p:ph type="title"/>
          </p:nvPr>
        </p:nvSpPr>
        <p:spPr>
          <a:xfrm>
            <a:off x="686834" y="1153572"/>
            <a:ext cx="3200400" cy="4461163"/>
          </a:xfrm>
        </p:spPr>
        <p:txBody>
          <a:bodyPr>
            <a:normAutofit/>
          </a:bodyPr>
          <a:lstStyle/>
          <a:p>
            <a:r>
              <a:rPr lang="en-GB">
                <a:solidFill>
                  <a:srgbClr val="FFFFFF"/>
                </a:solidFill>
              </a:rPr>
              <a:t>ORDERS OF MAGNITUDE</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515D36AC-0401-4B8E-9756-A8CDED5E1BE7}"/>
              </a:ext>
            </a:extLst>
          </p:cNvPr>
          <p:cNvSpPr>
            <a:spLocks noGrp="1"/>
          </p:cNvSpPr>
          <p:nvPr>
            <p:ph idx="1"/>
          </p:nvPr>
        </p:nvSpPr>
        <p:spPr>
          <a:xfrm>
            <a:off x="4447308" y="591344"/>
            <a:ext cx="6906491" cy="5585619"/>
          </a:xfrm>
        </p:spPr>
        <p:txBody>
          <a:bodyPr anchor="ctr">
            <a:normAutofit/>
          </a:bodyPr>
          <a:lstStyle/>
          <a:p>
            <a:r>
              <a:rPr lang="en-GB" sz="2400"/>
              <a:t>The very famous 1977 video!</a:t>
            </a:r>
          </a:p>
          <a:p>
            <a:r>
              <a:rPr lang="en-GB" sz="2400">
                <a:hlinkClick r:id="rId2"/>
              </a:rPr>
              <a:t>https://www.youtube.com/watch?v=0fKBhvDjuy0</a:t>
            </a:r>
            <a:endParaRPr lang="en-GB" sz="2400"/>
          </a:p>
          <a:p>
            <a:r>
              <a:rPr lang="en-GB" sz="2400"/>
              <a:t>The latest version</a:t>
            </a:r>
          </a:p>
          <a:p>
            <a:r>
              <a:rPr lang="en-GB" sz="2400">
                <a:hlinkClick r:id="rId3"/>
              </a:rPr>
              <a:t>https://www.youtube.com/watch?v=FglEbPXxka4</a:t>
            </a:r>
            <a:endParaRPr lang="en-GB" sz="2400"/>
          </a:p>
          <a:p>
            <a:r>
              <a:rPr lang="en-GB" sz="2400"/>
              <a:t>But this is better</a:t>
            </a:r>
          </a:p>
          <a:p>
            <a:r>
              <a:rPr lang="en-GB" sz="2400">
                <a:hlinkClick r:id="rId4"/>
              </a:rPr>
              <a:t>https://www.youtube.com/watch?v=bhofN1xX6u0</a:t>
            </a:r>
            <a:endParaRPr lang="en-GB" sz="2400"/>
          </a:p>
          <a:p>
            <a:r>
              <a:rPr lang="en-GB" sz="2400"/>
              <a:t>And this has commentary by Morgan Freeman and is most like the original </a:t>
            </a:r>
            <a:r>
              <a:rPr lang="en-GB" sz="2400">
                <a:hlinkClick r:id="rId5"/>
              </a:rPr>
              <a:t>https://www.youtube.com/watch?v=44cv416bKP4</a:t>
            </a:r>
            <a:endParaRPr lang="en-GB" sz="2400"/>
          </a:p>
          <a:p>
            <a:r>
              <a:rPr lang="en-GB" sz="2400"/>
              <a:t>Or finally </a:t>
            </a:r>
            <a:r>
              <a:rPr lang="en-GB" sz="2400">
                <a:hlinkClick r:id="rId6"/>
              </a:rPr>
              <a:t>https://www.youtube.com/watch?v=50tpm2fAf-Y</a:t>
            </a:r>
            <a:endParaRPr lang="en-GB" sz="2400"/>
          </a:p>
          <a:p>
            <a:pPr marL="0" indent="0">
              <a:buNone/>
            </a:pPr>
            <a:endParaRPr lang="en-GB" sz="2400"/>
          </a:p>
          <a:p>
            <a:endParaRPr lang="en-GB" sz="2400"/>
          </a:p>
          <a:p>
            <a:endParaRPr lang="en-GB" sz="2400"/>
          </a:p>
        </p:txBody>
      </p:sp>
    </p:spTree>
    <p:extLst>
      <p:ext uri="{BB962C8B-B14F-4D97-AF65-F5344CB8AC3E}">
        <p14:creationId xmlns:p14="http://schemas.microsoft.com/office/powerpoint/2010/main" val="36027615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 And before we start someone needs to apologise.</a:t>
            </a:r>
            <a:endParaRPr lang="en-GB"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72217" y="2999039"/>
            <a:ext cx="6314675" cy="1483313"/>
          </a:xfrm>
        </p:spPr>
      </p:pic>
    </p:spTree>
    <p:extLst>
      <p:ext uri="{BB962C8B-B14F-4D97-AF65-F5344CB8AC3E}">
        <p14:creationId xmlns:p14="http://schemas.microsoft.com/office/powerpoint/2010/main" val="23967117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1A7CF70-6A4E-4253-94B4-9B48CE2DAE7A}"/>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dirty="0">
                <a:solidFill>
                  <a:schemeClr val="bg1"/>
                </a:solidFill>
                <a:latin typeface="+mj-lt"/>
                <a:ea typeface="+mj-ea"/>
                <a:cs typeface="+mj-cs"/>
              </a:rPr>
              <a:t>Particle Cosmology</a:t>
            </a:r>
          </a:p>
        </p:txBody>
      </p:sp>
      <p:pic>
        <p:nvPicPr>
          <p:cNvPr id="4" name="Content Placeholder 3" descr="Bubble chart&#10;&#10;Description automatically generated">
            <a:extLst>
              <a:ext uri="{FF2B5EF4-FFF2-40B4-BE49-F238E27FC236}">
                <a16:creationId xmlns:a16="http://schemas.microsoft.com/office/drawing/2014/main" id="{D674E6D0-8DD8-453E-8722-7CA7FE09F04B}"/>
              </a:ext>
            </a:extLst>
          </p:cNvPr>
          <p:cNvPicPr>
            <a:picLocks noGrp="1" noChangeAspect="1"/>
          </p:cNvPicPr>
          <p:nvPr>
            <p:ph idx="1"/>
          </p:nvPr>
        </p:nvPicPr>
        <p:blipFill rotWithShape="1">
          <a:blip r:embed="rId3"/>
          <a:srcRect l="4452" t="6930" r="1851" b="56436"/>
          <a:stretch/>
        </p:blipFill>
        <p:spPr bwMode="auto">
          <a:xfrm>
            <a:off x="709461" y="1778511"/>
            <a:ext cx="10905066" cy="2398332"/>
          </a:xfrm>
          <a:prstGeom prst="rect">
            <a:avLst/>
          </a:prstGeom>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704B315F-3ACD-4FEF-93D9-ED912028BC9C}"/>
              </a:ext>
            </a:extLst>
          </p:cNvPr>
          <p:cNvSpPr txBox="1"/>
          <p:nvPr/>
        </p:nvSpPr>
        <p:spPr>
          <a:xfrm>
            <a:off x="709461" y="4153606"/>
            <a:ext cx="6099048" cy="2290948"/>
          </a:xfrm>
          <a:prstGeom prst="rect">
            <a:avLst/>
          </a:prstGeom>
          <a:noFill/>
        </p:spPr>
        <p:txBody>
          <a:bodyPr wrap="square">
            <a:spAutoFit/>
          </a:bodyPr>
          <a:lstStyle/>
          <a:p>
            <a:pPr>
              <a:lnSpc>
                <a:spcPct val="115000"/>
              </a:lnSpc>
              <a:spcBef>
                <a:spcPts val="300"/>
              </a:spcBef>
              <a:spcAft>
                <a:spcPts val="300"/>
              </a:spcAft>
            </a:pPr>
            <a:r>
              <a:rPr lang="en-GB" sz="1600" b="1" i="1" dirty="0">
                <a:effectLst/>
                <a:latin typeface="Trebuchet MS" panose="020B0603020202020204" pitchFamily="34" charset="0"/>
                <a:ea typeface="Times New Roman" panose="02020603050405020304" pitchFamily="18" charset="0"/>
                <a:cs typeface="Arial" panose="020B0604020202020204" pitchFamily="34" charset="0"/>
              </a:rPr>
              <a:t>Courtesy CERN  </a:t>
            </a:r>
            <a:r>
              <a:rPr lang="en-GB" sz="1400" b="1" i="1" dirty="0">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CERN-DI-9501005</a:t>
            </a:r>
            <a:endParaRPr lang="en-GB" sz="1600" dirty="0">
              <a:effectLst/>
              <a:latin typeface="Trebuchet MS" panose="020B0603020202020204" pitchFamily="34" charset="0"/>
              <a:ea typeface="Times New Roman" panose="02020603050405020304" pitchFamily="18" charset="0"/>
              <a:cs typeface="Times New Roman" panose="02020603050405020304" pitchFamily="18" charset="0"/>
            </a:endParaRPr>
          </a:p>
          <a:p>
            <a:pPr>
              <a:lnSpc>
                <a:spcPct val="115000"/>
              </a:lnSpc>
              <a:spcBef>
                <a:spcPts val="300"/>
              </a:spcBef>
              <a:spcAft>
                <a:spcPts val="300"/>
              </a:spcAft>
            </a:pPr>
            <a:r>
              <a:rPr lang="en-GB" sz="1600" dirty="0">
                <a:effectLst/>
                <a:latin typeface="Trebuchet MS" panose="020B0603020202020204" pitchFamily="34" charset="0"/>
                <a:ea typeface="Times New Roman" panose="02020603050405020304" pitchFamily="18" charset="0"/>
                <a:cs typeface="Times New Roman" panose="02020603050405020304" pitchFamily="18" charset="0"/>
              </a:rPr>
              <a:t> </a:t>
            </a:r>
          </a:p>
          <a:p>
            <a:pPr>
              <a:lnSpc>
                <a:spcPct val="115000"/>
              </a:lnSpc>
              <a:spcBef>
                <a:spcPts val="300"/>
              </a:spcBef>
              <a:spcAft>
                <a:spcPts val="300"/>
              </a:spcAft>
            </a:pP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Thomson (1897): Discovers electron</a:t>
            </a:r>
            <a:endParaRPr lang="en-GB" sz="1600" dirty="0">
              <a:effectLst/>
              <a:latin typeface="Trebuchet MS" panose="020B0603020202020204" pitchFamily="34" charset="0"/>
              <a:ea typeface="Times New Roman" panose="02020603050405020304" pitchFamily="18" charset="0"/>
              <a:cs typeface="Times New Roman" panose="02020603050405020304" pitchFamily="18" charset="0"/>
            </a:endParaRPr>
          </a:p>
          <a:p>
            <a:pPr>
              <a:lnSpc>
                <a:spcPct val="115000"/>
              </a:lnSpc>
              <a:spcBef>
                <a:spcPts val="300"/>
              </a:spcBef>
              <a:spcAft>
                <a:spcPts val="300"/>
              </a:spcAft>
            </a:pP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Rutherford (1909): Nuclear Atom (proton)</a:t>
            </a:r>
            <a:endParaRPr lang="en-GB" sz="1600" dirty="0">
              <a:effectLst/>
              <a:latin typeface="Trebuchet MS" panose="020B0603020202020204" pitchFamily="34" charset="0"/>
              <a:ea typeface="Times New Roman" panose="02020603050405020304" pitchFamily="18" charset="0"/>
              <a:cs typeface="Times New Roman" panose="02020603050405020304" pitchFamily="18" charset="0"/>
            </a:endParaRPr>
          </a:p>
          <a:p>
            <a:pPr>
              <a:lnSpc>
                <a:spcPct val="115000"/>
              </a:lnSpc>
              <a:spcBef>
                <a:spcPts val="300"/>
              </a:spcBef>
              <a:spcAft>
                <a:spcPts val="300"/>
              </a:spcAft>
            </a:pP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Chadwick (1932): Discovers neutron</a:t>
            </a:r>
            <a:endParaRPr lang="en-GB" sz="1600" dirty="0">
              <a:effectLst/>
              <a:latin typeface="Trebuchet MS" panose="020B0603020202020204" pitchFamily="34" charset="0"/>
              <a:ea typeface="Times New Roman" panose="02020603050405020304" pitchFamily="18" charset="0"/>
              <a:cs typeface="Times New Roman" panose="02020603050405020304" pitchFamily="18" charset="0"/>
            </a:endParaRPr>
          </a:p>
          <a:p>
            <a:pPr>
              <a:lnSpc>
                <a:spcPct val="115000"/>
              </a:lnSpc>
              <a:spcBef>
                <a:spcPts val="300"/>
              </a:spcBef>
              <a:spcAft>
                <a:spcPts val="300"/>
              </a:spcAft>
            </a:pP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SLAC (1968): Quarks in neutrons and protons</a:t>
            </a:r>
            <a:endParaRPr lang="en-GB" sz="1600" dirty="0">
              <a:effectLst/>
              <a:latin typeface="Trebuchet MS" panose="020B0603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04974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eriodic table of elements">
            <a:extLst>
              <a:ext uri="{FF2B5EF4-FFF2-40B4-BE49-F238E27FC236}">
                <a16:creationId xmlns:a16="http://schemas.microsoft.com/office/drawing/2014/main" id="{3616AF70-4291-4386-BE14-6FE8E9873932}"/>
              </a:ext>
            </a:extLst>
          </p:cNvPr>
          <p:cNvPicPr>
            <a:picLocks noChangeAspect="1"/>
          </p:cNvPicPr>
          <p:nvPr/>
        </p:nvPicPr>
        <p:blipFill rotWithShape="1">
          <a:blip r:embed="rId2">
            <a:alphaModFix amt="20000"/>
            <a:extLst>
              <a:ext uri="{28A0092B-C50C-407E-A947-70E740481C1C}">
                <a14:useLocalDpi xmlns:a14="http://schemas.microsoft.com/office/drawing/2010/main" val="0"/>
              </a:ext>
            </a:extLst>
          </a:blip>
          <a:srcRect t="10508"/>
          <a:stretch/>
        </p:blipFill>
        <p:spPr>
          <a:xfrm>
            <a:off x="-215153" y="-199080"/>
            <a:ext cx="12622306" cy="7256160"/>
          </a:xfrm>
          <a:prstGeom prst="rect">
            <a:avLst/>
          </a:prstGeom>
        </p:spPr>
      </p:pic>
      <p:sp>
        <p:nvSpPr>
          <p:cNvPr id="2" name="Title 1">
            <a:extLst>
              <a:ext uri="{FF2B5EF4-FFF2-40B4-BE49-F238E27FC236}">
                <a16:creationId xmlns:a16="http://schemas.microsoft.com/office/drawing/2014/main" id="{288CBD77-E020-45C6-B009-190B2ABD0B99}"/>
              </a:ext>
            </a:extLst>
          </p:cNvPr>
          <p:cNvSpPr>
            <a:spLocks noGrp="1"/>
          </p:cNvSpPr>
          <p:nvPr>
            <p:ph type="title"/>
          </p:nvPr>
        </p:nvSpPr>
        <p:spPr/>
        <p:txBody>
          <a:bodyPr/>
          <a:lstStyle/>
          <a:p>
            <a:r>
              <a:rPr lang="en-GB" dirty="0"/>
              <a:t>THE STANDARD MODEL OF PARTICLE PHYSICS</a:t>
            </a:r>
          </a:p>
        </p:txBody>
      </p:sp>
      <p:sp>
        <p:nvSpPr>
          <p:cNvPr id="3" name="Content Placeholder 2">
            <a:extLst>
              <a:ext uri="{FF2B5EF4-FFF2-40B4-BE49-F238E27FC236}">
                <a16:creationId xmlns:a16="http://schemas.microsoft.com/office/drawing/2014/main" id="{0C8C83FF-A243-437D-B5CB-0AC964C740B7}"/>
              </a:ext>
            </a:extLst>
          </p:cNvPr>
          <p:cNvSpPr>
            <a:spLocks noGrp="1"/>
          </p:cNvSpPr>
          <p:nvPr>
            <p:ph idx="1"/>
          </p:nvPr>
        </p:nvSpPr>
        <p:spPr>
          <a:xfrm>
            <a:off x="838200" y="1420019"/>
            <a:ext cx="10515600" cy="1325563"/>
          </a:xfrm>
        </p:spPr>
        <p:txBody>
          <a:bodyPr/>
          <a:lstStyle/>
          <a:p>
            <a:r>
              <a:rPr lang="en-GB" sz="1800" dirty="0">
                <a:solidFill>
                  <a:schemeClr val="accent2"/>
                </a:solidFill>
                <a:effectLst/>
                <a:latin typeface="Trebuchet MS" panose="020B0603020202020204" pitchFamily="34" charset="0"/>
                <a:ea typeface="Times New Roman" panose="02020603050405020304" pitchFamily="18" charset="0"/>
                <a:cs typeface="Arial" panose="020B0604020202020204" pitchFamily="34" charset="0"/>
              </a:rPr>
              <a:t>The ancient Greeks believed the world was made of 4 </a:t>
            </a:r>
            <a:r>
              <a:rPr lang="en-GB" sz="1800" b="1" dirty="0">
                <a:solidFill>
                  <a:schemeClr val="accent2"/>
                </a:solidFill>
                <a:effectLst/>
                <a:latin typeface="Trebuchet MS" panose="020B0603020202020204" pitchFamily="34" charset="0"/>
                <a:ea typeface="Times New Roman" panose="02020603050405020304" pitchFamily="18" charset="0"/>
                <a:cs typeface="Arial" panose="020B0604020202020204" pitchFamily="34" charset="0"/>
              </a:rPr>
              <a:t>elements</a:t>
            </a:r>
            <a:r>
              <a:rPr lang="en-GB" sz="1800" dirty="0">
                <a:solidFill>
                  <a:schemeClr val="accent2"/>
                </a:solidFill>
                <a:effectLst/>
                <a:latin typeface="Trebuchet MS" panose="020B0603020202020204" pitchFamily="34" charset="0"/>
                <a:ea typeface="Times New Roman" panose="02020603050405020304" pitchFamily="18" charset="0"/>
                <a:cs typeface="Arial" panose="020B0604020202020204" pitchFamily="34" charset="0"/>
              </a:rPr>
              <a:t> (fire, air, earth and water). Democritus used the term ‘atom’, which means “indivisible” (cannot be divided) to describe the basic building blocks of life, so he got that wrong then! Other cultures including the Chinese and the Indians had similar concepts</a:t>
            </a:r>
            <a:r>
              <a:rPr lang="en-GB" sz="1800" dirty="0">
                <a:effectLst/>
                <a:latin typeface="Trebuchet MS" panose="020B0603020202020204" pitchFamily="34" charset="0"/>
                <a:ea typeface="Times New Roman" panose="02020603050405020304" pitchFamily="18" charset="0"/>
                <a:cs typeface="Arial" panose="020B0604020202020204" pitchFamily="34" charset="0"/>
              </a:rPr>
              <a:t>.</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p>
            <a:endParaRPr lang="en-GB" dirty="0"/>
          </a:p>
        </p:txBody>
      </p:sp>
      <p:pic>
        <p:nvPicPr>
          <p:cNvPr id="5121" name="Picture 16">
            <a:extLst>
              <a:ext uri="{FF2B5EF4-FFF2-40B4-BE49-F238E27FC236}">
                <a16:creationId xmlns:a16="http://schemas.microsoft.com/office/drawing/2014/main" id="{ABC938D9-FAB2-4706-9E47-ADF3E415CF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6361" y="2924865"/>
            <a:ext cx="2672427" cy="335363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848D7C01-C417-4DBB-BCBC-62440EF32954}"/>
              </a:ext>
            </a:extLst>
          </p:cNvPr>
          <p:cNvSpPr>
            <a:spLocks noChangeArrowheads="1"/>
          </p:cNvSpPr>
          <p:nvPr/>
        </p:nvSpPr>
        <p:spPr bwMode="auto">
          <a:xfrm>
            <a:off x="3203139" y="3078188"/>
            <a:ext cx="8572500"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400" b="0" i="0" u="none" strike="noStrike" cap="none" normalizeH="0" baseline="0" dirty="0">
                <a:ln>
                  <a:noFill/>
                </a:ln>
                <a:solidFill>
                  <a:schemeClr val="tx2">
                    <a:lumMod val="50000"/>
                  </a:schemeClr>
                </a:solidFill>
                <a:effectLst/>
                <a:latin typeface="Trebuchet MS" panose="020B0603020202020204" pitchFamily="34" charset="0"/>
                <a:ea typeface="Times New Roman" panose="02020603050405020304" pitchFamily="18" charset="0"/>
                <a:cs typeface="Arial" panose="020B0604020202020204" pitchFamily="34" charset="0"/>
              </a:rPr>
              <a:t>In 1789 the French chemist Lavoisier discovered through very precise measurement that the total mass in a chemical reaction stays the same. He defined an element as a material that could not be broken down further by chemical means, and classified many new elements and compounds. His work was so admired that at the age of 50 he was guillotined during the French Revolution for his aristocratic background.</a:t>
            </a:r>
            <a:endParaRPr kumimoji="0" lang="en-GB" altLang="en-US" sz="2400" b="0" i="0" u="none" strike="noStrike" cap="none" normalizeH="0" baseline="0" dirty="0">
              <a:ln>
                <a:noFill/>
              </a:ln>
              <a:solidFill>
                <a:schemeClr val="tx2">
                  <a:lumMod val="50000"/>
                </a:schemeClr>
              </a:solidFill>
              <a:effectLst/>
              <a:latin typeface="Arial" panose="020B0604020202020204" pitchFamily="34" charset="0"/>
            </a:endParaRPr>
          </a:p>
        </p:txBody>
      </p:sp>
    </p:spTree>
    <p:extLst>
      <p:ext uri="{BB962C8B-B14F-4D97-AF65-F5344CB8AC3E}">
        <p14:creationId xmlns:p14="http://schemas.microsoft.com/office/powerpoint/2010/main" val="36476436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9DB38-72B6-4DE2-BBC3-1CFFBB376B01}"/>
              </a:ext>
            </a:extLst>
          </p:cNvPr>
          <p:cNvSpPr>
            <a:spLocks noGrp="1"/>
          </p:cNvSpPr>
          <p:nvPr>
            <p:ph type="title"/>
          </p:nvPr>
        </p:nvSpPr>
        <p:spPr/>
        <p:txBody>
          <a:bodyPr/>
          <a:lstStyle/>
          <a:p>
            <a:r>
              <a:rPr lang="en-GB" dirty="0"/>
              <a:t>THE PERIODIC TABLE – ORDER OUT OF CHAOS</a:t>
            </a:r>
          </a:p>
        </p:txBody>
      </p:sp>
      <p:pic>
        <p:nvPicPr>
          <p:cNvPr id="4" name="Content Placeholder 3">
            <a:extLst>
              <a:ext uri="{FF2B5EF4-FFF2-40B4-BE49-F238E27FC236}">
                <a16:creationId xmlns:a16="http://schemas.microsoft.com/office/drawing/2014/main" id="{221C5A11-5D37-462F-9C3B-0DA556FA33B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292225" y="1985119"/>
            <a:ext cx="3945270" cy="3184736"/>
          </a:xfrm>
          <a:prstGeom prst="rect">
            <a:avLst/>
          </a:prstGeom>
        </p:spPr>
      </p:pic>
      <p:sp>
        <p:nvSpPr>
          <p:cNvPr id="6" name="TextBox 5">
            <a:extLst>
              <a:ext uri="{FF2B5EF4-FFF2-40B4-BE49-F238E27FC236}">
                <a16:creationId xmlns:a16="http://schemas.microsoft.com/office/drawing/2014/main" id="{CCED67B6-838F-4AC6-A2AD-815DF8107D59}"/>
              </a:ext>
            </a:extLst>
          </p:cNvPr>
          <p:cNvSpPr txBox="1"/>
          <p:nvPr/>
        </p:nvSpPr>
        <p:spPr>
          <a:xfrm>
            <a:off x="664744" y="1985118"/>
            <a:ext cx="6241382" cy="4381071"/>
          </a:xfrm>
          <a:prstGeom prst="rect">
            <a:avLst/>
          </a:prstGeom>
          <a:noFill/>
        </p:spPr>
        <p:txBody>
          <a:bodyPr wrap="square">
            <a:spAutoFit/>
          </a:bodyPr>
          <a:lstStyle/>
          <a:p>
            <a:pPr>
              <a:lnSpc>
                <a:spcPct val="115000"/>
              </a:lnSpc>
              <a:spcBef>
                <a:spcPts val="300"/>
              </a:spcBef>
              <a:spcAft>
                <a:spcPts val="300"/>
              </a:spcAft>
            </a:pPr>
            <a:r>
              <a:rPr lang="en-GB" sz="2400" dirty="0">
                <a:effectLst/>
                <a:latin typeface="Trebuchet MS" panose="020B0603020202020204" pitchFamily="34" charset="0"/>
                <a:ea typeface="Times New Roman" panose="02020603050405020304" pitchFamily="18" charset="0"/>
                <a:cs typeface="Arial" panose="020B0604020202020204" pitchFamily="34" charset="0"/>
              </a:rPr>
              <a:t>In 1803 Dalton measured very precisely the proportion of elements in various materials and reactions.  He discovered that they always occurred in small integer multiples. This is considered the start of modern atomic theory.</a:t>
            </a:r>
            <a:endParaRPr lang="en-GB" sz="2400" dirty="0">
              <a:effectLst/>
              <a:latin typeface="Trebuchet MS" panose="020B0603020202020204" pitchFamily="34" charset="0"/>
              <a:ea typeface="Times New Roman" panose="02020603050405020304" pitchFamily="18" charset="0"/>
              <a:cs typeface="Times New Roman" panose="02020603050405020304" pitchFamily="18" charset="0"/>
            </a:endParaRPr>
          </a:p>
          <a:p>
            <a:pPr>
              <a:lnSpc>
                <a:spcPct val="115000"/>
              </a:lnSpc>
              <a:spcBef>
                <a:spcPts val="300"/>
              </a:spcBef>
              <a:spcAft>
                <a:spcPts val="300"/>
              </a:spcAft>
            </a:pPr>
            <a:r>
              <a:rPr lang="en-GB" sz="2400" dirty="0">
                <a:effectLst/>
                <a:latin typeface="Trebuchet MS" panose="020B0603020202020204" pitchFamily="34" charset="0"/>
                <a:ea typeface="Times New Roman" panose="02020603050405020304" pitchFamily="18" charset="0"/>
                <a:cs typeface="Arial" panose="020B0604020202020204" pitchFamily="34" charset="0"/>
              </a:rPr>
              <a:t> In 1869 Mendeleev noticed that certain properties of chemical elements repeat themselves periodically and he organised them into the first periodic table. </a:t>
            </a:r>
            <a:endParaRPr lang="en-GB" sz="2400" dirty="0">
              <a:effectLst/>
              <a:latin typeface="Trebuchet MS" panose="020B0603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90831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6C20283-73E0-40EC-8AD8-057F581F64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D70E90C-06DA-4F5C-AFA5-CCD54D1509FE}"/>
              </a:ext>
            </a:extLst>
          </p:cNvPr>
          <p:cNvSpPr>
            <a:spLocks noGrp="1"/>
          </p:cNvSpPr>
          <p:nvPr>
            <p:ph type="title"/>
          </p:nvPr>
        </p:nvSpPr>
        <p:spPr>
          <a:xfrm>
            <a:off x="4384039" y="365125"/>
            <a:ext cx="7164493" cy="1325563"/>
          </a:xfrm>
        </p:spPr>
        <p:txBody>
          <a:bodyPr>
            <a:normAutofit/>
          </a:bodyPr>
          <a:lstStyle/>
          <a:p>
            <a:r>
              <a:rPr lang="en-GB" dirty="0"/>
              <a:t>THE DISCOVERY OF THE ELECTRON</a:t>
            </a:r>
          </a:p>
        </p:txBody>
      </p:sp>
      <p:pic>
        <p:nvPicPr>
          <p:cNvPr id="4" name="Picture 3" descr="A person in a suit&#10;&#10;Description automatically generated with medium confidence">
            <a:extLst>
              <a:ext uri="{FF2B5EF4-FFF2-40B4-BE49-F238E27FC236}">
                <a16:creationId xmlns:a16="http://schemas.microsoft.com/office/drawing/2014/main" id="{7B328E00-3622-464E-BF23-6A9853A794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060" y="652984"/>
            <a:ext cx="3425957" cy="5551550"/>
          </a:xfrm>
          <a:prstGeom prst="rect">
            <a:avLst/>
          </a:prstGeom>
        </p:spPr>
      </p:pic>
      <p:sp>
        <p:nvSpPr>
          <p:cNvPr id="3" name="Content Placeholder 2">
            <a:extLst>
              <a:ext uri="{FF2B5EF4-FFF2-40B4-BE49-F238E27FC236}">
                <a16:creationId xmlns:a16="http://schemas.microsoft.com/office/drawing/2014/main" id="{07C900AA-1057-4AAE-A0EB-E544A0D37E4C}"/>
              </a:ext>
            </a:extLst>
          </p:cNvPr>
          <p:cNvSpPr>
            <a:spLocks noGrp="1"/>
          </p:cNvSpPr>
          <p:nvPr>
            <p:ph idx="1"/>
          </p:nvPr>
        </p:nvSpPr>
        <p:spPr>
          <a:xfrm>
            <a:off x="4387515" y="1804737"/>
            <a:ext cx="7632032" cy="4920916"/>
          </a:xfrm>
        </p:spPr>
        <p:txBody>
          <a:bodyPr>
            <a:normAutofit lnSpcReduction="10000"/>
          </a:bodyPr>
          <a:lstStyle/>
          <a:p>
            <a:pPr>
              <a:lnSpc>
                <a:spcPct val="115000"/>
              </a:lnSpc>
              <a:spcBef>
                <a:spcPts val="300"/>
              </a:spcBef>
              <a:spcAft>
                <a:spcPts val="300"/>
              </a:spcAft>
            </a:pPr>
            <a:r>
              <a:rPr lang="en-GB" sz="2600" dirty="0">
                <a:effectLst/>
                <a:latin typeface="Trebuchet MS" panose="020B0603020202020204" pitchFamily="34" charset="0"/>
                <a:ea typeface="Times New Roman" panose="02020603050405020304" pitchFamily="18" charset="0"/>
                <a:cs typeface="Arial" panose="020B0604020202020204" pitchFamily="34" charset="0"/>
              </a:rPr>
              <a:t>In 1897 J.J. Thomson discovered the electron and the concept of the atom as a single unit ended. This marked the birth of particle </a:t>
            </a:r>
            <a:r>
              <a:rPr lang="en-GB" sz="2400" dirty="0">
                <a:effectLst/>
                <a:latin typeface="Trebuchet MS" panose="020B0603020202020204" pitchFamily="34" charset="0"/>
                <a:ea typeface="Times New Roman" panose="02020603050405020304" pitchFamily="18" charset="0"/>
                <a:cs typeface="Arial" panose="020B0604020202020204" pitchFamily="34" charset="0"/>
              </a:rPr>
              <a:t>physics. </a:t>
            </a:r>
            <a:endParaRPr lang="en-GB" sz="2400" dirty="0">
              <a:effectLst/>
              <a:latin typeface="Trebuchet MS" panose="020B0603020202020204" pitchFamily="34" charset="0"/>
              <a:ea typeface="Times New Roman" panose="02020603050405020304" pitchFamily="18" charset="0"/>
              <a:cs typeface="Times New Roman" panose="02020603050405020304" pitchFamily="18" charset="0"/>
            </a:endParaRPr>
          </a:p>
          <a:p>
            <a:pPr>
              <a:lnSpc>
                <a:spcPct val="115000"/>
              </a:lnSpc>
              <a:spcBef>
                <a:spcPts val="300"/>
              </a:spcBef>
              <a:spcAft>
                <a:spcPts val="300"/>
              </a:spcAft>
            </a:pPr>
            <a:r>
              <a:rPr lang="en-GB" sz="2400" dirty="0">
                <a:effectLst/>
                <a:latin typeface="Trebuchet MS" panose="020B0603020202020204" pitchFamily="34" charset="0"/>
                <a:ea typeface="Times New Roman" panose="02020603050405020304" pitchFamily="18" charset="0"/>
                <a:cs typeface="Arial" panose="020B0604020202020204" pitchFamily="34" charset="0"/>
              </a:rPr>
              <a:t>Although we cannot see atoms using light which has too large a wavelength, </a:t>
            </a:r>
            <a:r>
              <a:rPr lang="en-GB" sz="2400" dirty="0">
                <a:solidFill>
                  <a:srgbClr val="FF0000"/>
                </a:solidFill>
                <a:effectLst/>
                <a:latin typeface="Trebuchet MS" panose="020B0603020202020204" pitchFamily="34" charset="0"/>
                <a:ea typeface="Times New Roman" panose="02020603050405020304" pitchFamily="18" charset="0"/>
                <a:cs typeface="Arial" panose="020B0604020202020204" pitchFamily="34" charset="0"/>
              </a:rPr>
              <a:t>we can use an electron microscope</a:t>
            </a:r>
            <a:r>
              <a:rPr lang="en-GB" sz="2400" dirty="0">
                <a:effectLst/>
                <a:latin typeface="Trebuchet MS" panose="020B0603020202020204" pitchFamily="34" charset="0"/>
                <a:ea typeface="Times New Roman" panose="02020603050405020304" pitchFamily="18" charset="0"/>
                <a:cs typeface="Arial" panose="020B0604020202020204" pitchFamily="34" charset="0"/>
              </a:rPr>
              <a:t>. This fires a beam of electrons at the target and measures how they interact. By measuring the reflections and shadows, an image of individual atoms can be formed. We cannot actually see an atom using light, but we can create an image of one.  The image shows a false-colour scanning tunnelling image of silicon.</a:t>
            </a:r>
            <a:r>
              <a:rPr lang="en-GB" sz="2400" b="1" dirty="0">
                <a:solidFill>
                  <a:srgbClr val="000000"/>
                </a:solidFill>
                <a:effectLst/>
                <a:latin typeface="Trebuchet MS" panose="020B0603020202020204" pitchFamily="34" charset="0"/>
                <a:ea typeface="Times New Roman" panose="02020603050405020304" pitchFamily="18" charset="0"/>
                <a:cs typeface="Arial" panose="020B0604020202020204" pitchFamily="34" charset="0"/>
              </a:rPr>
              <a:t> </a:t>
            </a:r>
            <a:endParaRPr lang="en-GB" sz="2400" dirty="0">
              <a:effectLst/>
              <a:latin typeface="Trebuchet MS" panose="020B0603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8938906"/>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6C20283-73E0-40EC-8AD8-057F581F64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D97940A-A2E1-4954-A8B3-A2DE172BC714}"/>
              </a:ext>
            </a:extLst>
          </p:cNvPr>
          <p:cNvSpPr>
            <a:spLocks noGrp="1"/>
          </p:cNvSpPr>
          <p:nvPr>
            <p:ph type="title"/>
          </p:nvPr>
        </p:nvSpPr>
        <p:spPr>
          <a:xfrm>
            <a:off x="4384039" y="365125"/>
            <a:ext cx="7164493" cy="1325563"/>
          </a:xfrm>
        </p:spPr>
        <p:txBody>
          <a:bodyPr>
            <a:normAutofit/>
          </a:bodyPr>
          <a:lstStyle/>
          <a:p>
            <a:r>
              <a:rPr lang="en-GB" dirty="0"/>
              <a:t>The Structure of Atoms</a:t>
            </a:r>
          </a:p>
        </p:txBody>
      </p:sp>
      <p:pic>
        <p:nvPicPr>
          <p:cNvPr id="4" name="Content Placeholder 3">
            <a:extLst>
              <a:ext uri="{FF2B5EF4-FFF2-40B4-BE49-F238E27FC236}">
                <a16:creationId xmlns:a16="http://schemas.microsoft.com/office/drawing/2014/main" id="{DE45704B-CA36-4006-A757-AB0F226371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060" y="1527771"/>
            <a:ext cx="3425957" cy="3801976"/>
          </a:xfrm>
          <a:prstGeom prst="rect">
            <a:avLst/>
          </a:prstGeom>
        </p:spPr>
      </p:pic>
      <p:sp>
        <p:nvSpPr>
          <p:cNvPr id="8" name="Content Placeholder 7">
            <a:extLst>
              <a:ext uri="{FF2B5EF4-FFF2-40B4-BE49-F238E27FC236}">
                <a16:creationId xmlns:a16="http://schemas.microsoft.com/office/drawing/2014/main" id="{6FDA020F-1A33-4A19-A95F-4BFF11650E8D}"/>
              </a:ext>
            </a:extLst>
          </p:cNvPr>
          <p:cNvSpPr>
            <a:spLocks noGrp="1"/>
          </p:cNvSpPr>
          <p:nvPr>
            <p:ph idx="1"/>
          </p:nvPr>
        </p:nvSpPr>
        <p:spPr>
          <a:xfrm>
            <a:off x="4387515" y="1311442"/>
            <a:ext cx="7161017" cy="5546558"/>
          </a:xfrm>
        </p:spPr>
        <p:txBody>
          <a:bodyPr>
            <a:normAutofit/>
          </a:bodyPr>
          <a:lstStyle/>
          <a:p>
            <a:r>
              <a:rPr lang="en-GB" sz="2000" dirty="0"/>
              <a:t>At the start of modern physics at the beginning of the 20th century, atoms were treated as semi-solid spheres with charge spread throughout them. J.J. Thompson’s model of the atom (1904) suggested that the positive charge was distributed evenly throughout the atom and the negative charges were fixed throughout; like fruit through a Christmas pudding, hence the model was known as the Plum Pudding Model.</a:t>
            </a:r>
          </a:p>
          <a:p>
            <a:endParaRPr lang="en-GB" sz="2000" dirty="0"/>
          </a:p>
          <a:p>
            <a:r>
              <a:rPr lang="en-GB" sz="2000" dirty="0"/>
              <a:t>This model fitted in well with experiments that had been done by then, but a new experiment by Ernest Rutherford in 1909 would soon change this. This was the first scattering experiment – an experiment to probe the structure of objects smaller than we can actually see by firing something at them and seeing how they deflect or reflect. According to the Plum Pudding  Model, if charged particles were fired at the atoms you would only expect the charges to deflect slightly</a:t>
            </a:r>
            <a:endParaRPr lang="en-US" sz="2000" dirty="0"/>
          </a:p>
        </p:txBody>
      </p:sp>
    </p:spTree>
    <p:extLst>
      <p:ext uri="{BB962C8B-B14F-4D97-AF65-F5344CB8AC3E}">
        <p14:creationId xmlns:p14="http://schemas.microsoft.com/office/powerpoint/2010/main" val="2807014235"/>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CEB41C5C-0F34-4DDA-9D7C-5E717F35F6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384" y="303591"/>
            <a:ext cx="4334256" cy="5896743"/>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85537484-8F7D-4785-8E5B-7C822B4B2087}"/>
              </a:ext>
            </a:extLst>
          </p:cNvPr>
          <p:cNvSpPr>
            <a:spLocks noGrp="1"/>
          </p:cNvSpPr>
          <p:nvPr>
            <p:ph type="title"/>
          </p:nvPr>
        </p:nvSpPr>
        <p:spPr>
          <a:xfrm>
            <a:off x="594360" y="640263"/>
            <a:ext cx="3822192" cy="1344975"/>
          </a:xfrm>
        </p:spPr>
        <p:txBody>
          <a:bodyPr>
            <a:normAutofit/>
          </a:bodyPr>
          <a:lstStyle/>
          <a:p>
            <a:r>
              <a:rPr lang="en-GB" sz="3600">
                <a:solidFill>
                  <a:schemeClr val="bg1"/>
                </a:solidFill>
              </a:rPr>
              <a:t>Watch carefully</a:t>
            </a:r>
          </a:p>
        </p:txBody>
      </p:sp>
      <p:cxnSp>
        <p:nvCxnSpPr>
          <p:cNvPr id="22" name="Straight Connector 21">
            <a:extLst>
              <a:ext uri="{FF2B5EF4-FFF2-40B4-BE49-F238E27FC236}">
                <a16:creationId xmlns:a16="http://schemas.microsoft.com/office/drawing/2014/main" id="{57E1E5E6-F385-4E9C-B201-BA5BDE5CAD52}"/>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04088" y="2050687"/>
            <a:ext cx="3685032" cy="0"/>
          </a:xfrm>
          <a:prstGeom prst="line">
            <a:avLst/>
          </a:prstGeom>
          <a:ln w="22225">
            <a:solidFill>
              <a:srgbClr val="E7E6E6"/>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113CEECA-B885-4DDE-9168-1DE678D19C16}"/>
              </a:ext>
            </a:extLst>
          </p:cNvPr>
          <p:cNvSpPr>
            <a:spLocks noGrp="1"/>
          </p:cNvSpPr>
          <p:nvPr>
            <p:ph idx="1"/>
          </p:nvPr>
        </p:nvSpPr>
        <p:spPr>
          <a:xfrm>
            <a:off x="593610" y="2121763"/>
            <a:ext cx="3822192" cy="3773010"/>
          </a:xfrm>
        </p:spPr>
        <p:txBody>
          <a:bodyPr>
            <a:normAutofit/>
          </a:bodyPr>
          <a:lstStyle/>
          <a:p>
            <a:r>
              <a:rPr lang="en-US" sz="2000" dirty="0">
                <a:solidFill>
                  <a:schemeClr val="bg1"/>
                </a:solidFill>
              </a:rPr>
              <a:t>You might miss it!</a:t>
            </a:r>
          </a:p>
          <a:p>
            <a:r>
              <a:rPr lang="en-US" sz="2000" dirty="0">
                <a:solidFill>
                  <a:schemeClr val="bg1"/>
                </a:solidFill>
              </a:rPr>
              <a:t>Record what happens to the particles!</a:t>
            </a:r>
          </a:p>
        </p:txBody>
      </p:sp>
      <p:pic>
        <p:nvPicPr>
          <p:cNvPr id="4" name="Screen Recording 3">
            <a:hlinkClick r:id="" action="ppaction://media"/>
            <a:extLst>
              <a:ext uri="{FF2B5EF4-FFF2-40B4-BE49-F238E27FC236}">
                <a16:creationId xmlns:a16="http://schemas.microsoft.com/office/drawing/2014/main" id="{BD01A499-2A4C-4A7C-A512-F168269E0B7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927866" y="974558"/>
            <a:ext cx="7173199" cy="4716379"/>
          </a:xfrm>
          <a:prstGeom prst="rect">
            <a:avLst/>
          </a:prstGeom>
        </p:spPr>
      </p:pic>
    </p:spTree>
    <p:extLst>
      <p:ext uri="{BB962C8B-B14F-4D97-AF65-F5344CB8AC3E}">
        <p14:creationId xmlns:p14="http://schemas.microsoft.com/office/powerpoint/2010/main" val="770764826"/>
      </p:ext>
    </p:extLst>
  </p:cSld>
  <p:clrMapOvr>
    <a:masterClrMapping/>
  </p:clrMapOvr>
  <mc:AlternateContent xmlns:mc="http://schemas.openxmlformats.org/markup-compatibility/2006" xmlns:p14="http://schemas.microsoft.com/office/powerpoint/2010/main">
    <mc:Choice Requires="p14">
      <p:transition spd="slow" p14:dur="2000" advTm="131471"/>
    </mc:Choice>
    <mc:Fallback xmlns="">
      <p:transition spd="slow" advTm="1314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147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EB41C5C-0F34-4DDA-9D7C-5E717F35F6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384" y="303591"/>
            <a:ext cx="4334256" cy="5896743"/>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A9C5D0-9F80-4A56-A968-5F837EEBE3BF}"/>
              </a:ext>
            </a:extLst>
          </p:cNvPr>
          <p:cNvSpPr>
            <a:spLocks noGrp="1"/>
          </p:cNvSpPr>
          <p:nvPr>
            <p:ph type="title"/>
          </p:nvPr>
        </p:nvSpPr>
        <p:spPr>
          <a:xfrm>
            <a:off x="594360" y="640263"/>
            <a:ext cx="3822192" cy="1344975"/>
          </a:xfrm>
        </p:spPr>
        <p:txBody>
          <a:bodyPr vert="horz" lIns="91440" tIns="45720" rIns="91440" bIns="45720" rtlCol="0" anchor="ctr">
            <a:normAutofit/>
          </a:bodyPr>
          <a:lstStyle/>
          <a:p>
            <a:r>
              <a:rPr lang="en-US" sz="3600" kern="1200">
                <a:solidFill>
                  <a:schemeClr val="bg1"/>
                </a:solidFill>
                <a:latin typeface="+mj-lt"/>
                <a:ea typeface="+mj-ea"/>
                <a:cs typeface="+mj-cs"/>
              </a:rPr>
              <a:t>Explanation of the famous experiment</a:t>
            </a:r>
          </a:p>
        </p:txBody>
      </p:sp>
      <p:cxnSp>
        <p:nvCxnSpPr>
          <p:cNvPr id="14" name="Straight Connector 13">
            <a:extLst>
              <a:ext uri="{FF2B5EF4-FFF2-40B4-BE49-F238E27FC236}">
                <a16:creationId xmlns:a16="http://schemas.microsoft.com/office/drawing/2014/main" id="{57E1E5E6-F385-4E9C-B201-BA5BDE5CAD52}"/>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04088" y="2050687"/>
            <a:ext cx="3685032" cy="0"/>
          </a:xfrm>
          <a:prstGeom prst="line">
            <a:avLst/>
          </a:prstGeom>
          <a:ln w="22225">
            <a:solidFill>
              <a:srgbClr val="E7E6E6"/>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2D07D9F-92E0-4B93-A24F-29B333F5D82B}"/>
              </a:ext>
            </a:extLst>
          </p:cNvPr>
          <p:cNvSpPr txBox="1"/>
          <p:nvPr/>
        </p:nvSpPr>
        <p:spPr>
          <a:xfrm>
            <a:off x="593610" y="2121763"/>
            <a:ext cx="3822192" cy="3773010"/>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dirty="0">
                <a:solidFill>
                  <a:schemeClr val="bg1"/>
                </a:solidFill>
              </a:rPr>
              <a:t>Most alpha particles pass straight through</a:t>
            </a:r>
          </a:p>
          <a:p>
            <a:pPr indent="-228600">
              <a:lnSpc>
                <a:spcPct val="90000"/>
              </a:lnSpc>
              <a:spcAft>
                <a:spcPts val="600"/>
              </a:spcAft>
              <a:buFont typeface="Arial" panose="020B0604020202020204" pitchFamily="34" charset="0"/>
              <a:buChar char="•"/>
            </a:pPr>
            <a:r>
              <a:rPr lang="en-US" sz="2000" dirty="0">
                <a:solidFill>
                  <a:schemeClr val="bg1"/>
                </a:solidFill>
              </a:rPr>
              <a:t>Some are deflected</a:t>
            </a:r>
          </a:p>
          <a:p>
            <a:pPr indent="-228600">
              <a:lnSpc>
                <a:spcPct val="90000"/>
              </a:lnSpc>
              <a:spcAft>
                <a:spcPts val="600"/>
              </a:spcAft>
              <a:buFont typeface="Arial" panose="020B0604020202020204" pitchFamily="34" charset="0"/>
              <a:buChar char="•"/>
            </a:pPr>
            <a:r>
              <a:rPr lang="en-US" sz="2000" dirty="0">
                <a:solidFill>
                  <a:schemeClr val="bg1"/>
                </a:solidFill>
              </a:rPr>
              <a:t>Very few rebound</a:t>
            </a:r>
          </a:p>
          <a:p>
            <a:pPr indent="-228600">
              <a:lnSpc>
                <a:spcPct val="90000"/>
              </a:lnSpc>
              <a:spcAft>
                <a:spcPts val="600"/>
              </a:spcAft>
              <a:buFont typeface="Arial" panose="020B0604020202020204" pitchFamily="34" charset="0"/>
              <a:buChar char="•"/>
            </a:pPr>
            <a:endParaRPr lang="en-US" sz="2000" dirty="0">
              <a:solidFill>
                <a:schemeClr val="bg1"/>
              </a:solidFill>
            </a:endParaRPr>
          </a:p>
          <a:p>
            <a:pPr indent="-228600">
              <a:lnSpc>
                <a:spcPct val="90000"/>
              </a:lnSpc>
              <a:spcAft>
                <a:spcPts val="600"/>
              </a:spcAft>
              <a:buFont typeface="Arial" panose="020B0604020202020204" pitchFamily="34" charset="0"/>
              <a:buChar char="•"/>
            </a:pPr>
            <a:endParaRPr lang="en-US" sz="2000" dirty="0">
              <a:solidFill>
                <a:schemeClr val="bg1"/>
              </a:solidFill>
            </a:endParaRPr>
          </a:p>
          <a:p>
            <a:pPr indent="-228600">
              <a:lnSpc>
                <a:spcPct val="90000"/>
              </a:lnSpc>
              <a:spcAft>
                <a:spcPts val="600"/>
              </a:spcAft>
              <a:buFont typeface="Arial" panose="020B0604020202020204" pitchFamily="34" charset="0"/>
              <a:buChar char="•"/>
            </a:pPr>
            <a:endParaRPr lang="en-US" sz="2000" dirty="0">
              <a:solidFill>
                <a:schemeClr val="bg1"/>
              </a:solidFill>
            </a:endParaRPr>
          </a:p>
          <a:p>
            <a:pPr indent="-228600">
              <a:lnSpc>
                <a:spcPct val="90000"/>
              </a:lnSpc>
              <a:spcAft>
                <a:spcPts val="600"/>
              </a:spcAft>
              <a:buFont typeface="Arial" panose="020B0604020202020204" pitchFamily="34" charset="0"/>
              <a:buChar char="•"/>
            </a:pPr>
            <a:r>
              <a:rPr lang="en-US" sz="2000" dirty="0">
                <a:solidFill>
                  <a:schemeClr val="bg1"/>
                </a:solidFill>
              </a:rPr>
              <a:t>Explain these findings</a:t>
            </a:r>
          </a:p>
        </p:txBody>
      </p:sp>
      <p:pic>
        <p:nvPicPr>
          <p:cNvPr id="4" name="Screen Recording 3">
            <a:hlinkClick r:id="" action="ppaction://media"/>
            <a:extLst>
              <a:ext uri="{FF2B5EF4-FFF2-40B4-BE49-F238E27FC236}">
                <a16:creationId xmlns:a16="http://schemas.microsoft.com/office/drawing/2014/main" id="{F83152FC-3821-408B-B10B-04BB7A83107F}"/>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110716" y="1182626"/>
            <a:ext cx="6596652" cy="4337299"/>
          </a:xfrm>
          <a:prstGeom prst="rect">
            <a:avLst/>
          </a:prstGeom>
        </p:spPr>
      </p:pic>
    </p:spTree>
    <p:extLst>
      <p:ext uri="{BB962C8B-B14F-4D97-AF65-F5344CB8AC3E}">
        <p14:creationId xmlns:p14="http://schemas.microsoft.com/office/powerpoint/2010/main" val="3137583620"/>
      </p:ext>
    </p:extLst>
  </p:cSld>
  <p:clrMapOvr>
    <a:masterClrMapping/>
  </p:clrMapOvr>
  <mc:AlternateContent xmlns:mc="http://schemas.openxmlformats.org/markup-compatibility/2006" xmlns:p14="http://schemas.microsoft.com/office/powerpoint/2010/main">
    <mc:Choice Requires="p14">
      <p:transition spd="slow" p14:dur="2000" advTm="52465"/>
    </mc:Choice>
    <mc:Fallback xmlns="">
      <p:transition spd="slow" advTm="524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46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EB41C5C-0F34-4DDA-9D7C-5E717F35F6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384" y="303591"/>
            <a:ext cx="4334256" cy="5896743"/>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4B35CE-41E3-45EC-B140-05E88BE25907}"/>
              </a:ext>
            </a:extLst>
          </p:cNvPr>
          <p:cNvSpPr>
            <a:spLocks noGrp="1"/>
          </p:cNvSpPr>
          <p:nvPr>
            <p:ph type="title"/>
          </p:nvPr>
        </p:nvSpPr>
        <p:spPr>
          <a:xfrm>
            <a:off x="594360" y="640263"/>
            <a:ext cx="3822192" cy="1344975"/>
          </a:xfrm>
        </p:spPr>
        <p:txBody>
          <a:bodyPr>
            <a:normAutofit/>
          </a:bodyPr>
          <a:lstStyle/>
          <a:p>
            <a:r>
              <a:rPr lang="en-GB" sz="3600" dirty="0">
                <a:solidFill>
                  <a:schemeClr val="bg1"/>
                </a:solidFill>
              </a:rPr>
              <a:t>Conclusion</a:t>
            </a:r>
          </a:p>
        </p:txBody>
      </p:sp>
      <p:cxnSp>
        <p:nvCxnSpPr>
          <p:cNvPr id="14" name="Straight Connector 13">
            <a:extLst>
              <a:ext uri="{FF2B5EF4-FFF2-40B4-BE49-F238E27FC236}">
                <a16:creationId xmlns:a16="http://schemas.microsoft.com/office/drawing/2014/main" id="{57E1E5E6-F385-4E9C-B201-BA5BDE5CAD52}"/>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04088" y="2050687"/>
            <a:ext cx="3685032" cy="0"/>
          </a:xfrm>
          <a:prstGeom prst="line">
            <a:avLst/>
          </a:prstGeom>
          <a:ln w="22225">
            <a:solidFill>
              <a:srgbClr val="E7E6E6"/>
            </a:solidFill>
          </a:ln>
        </p:spPr>
        <p:style>
          <a:lnRef idx="1">
            <a:schemeClr val="accent1"/>
          </a:lnRef>
          <a:fillRef idx="0">
            <a:schemeClr val="accent1"/>
          </a:fillRef>
          <a:effectRef idx="0">
            <a:schemeClr val="accent1"/>
          </a:effectRef>
          <a:fontRef idx="minor">
            <a:schemeClr val="tx1"/>
          </a:fontRef>
        </p:style>
      </p:cxnSp>
      <p:sp>
        <p:nvSpPr>
          <p:cNvPr id="9" name="Content Placeholder 8">
            <a:extLst>
              <a:ext uri="{FF2B5EF4-FFF2-40B4-BE49-F238E27FC236}">
                <a16:creationId xmlns:a16="http://schemas.microsoft.com/office/drawing/2014/main" id="{E1995741-F2EA-4534-91EC-E3600DC9EC3E}"/>
              </a:ext>
            </a:extLst>
          </p:cNvPr>
          <p:cNvSpPr>
            <a:spLocks noGrp="1"/>
          </p:cNvSpPr>
          <p:nvPr>
            <p:ph idx="1"/>
          </p:nvPr>
        </p:nvSpPr>
        <p:spPr>
          <a:xfrm>
            <a:off x="673564" y="2225244"/>
            <a:ext cx="3822192" cy="3773010"/>
          </a:xfrm>
          <a:solidFill>
            <a:schemeClr val="bg1"/>
          </a:solidFill>
        </p:spPr>
        <p:txBody>
          <a:bodyPr>
            <a:normAutofit/>
          </a:bodyPr>
          <a:lstStyle/>
          <a:p>
            <a:endParaRPr lang="en-US" sz="2000" dirty="0">
              <a:solidFill>
                <a:schemeClr val="bg1"/>
              </a:solidFill>
            </a:endParaRPr>
          </a:p>
        </p:txBody>
      </p:sp>
      <p:graphicFrame>
        <p:nvGraphicFramePr>
          <p:cNvPr id="7" name="Content Placeholder 3">
            <a:extLst>
              <a:ext uri="{FF2B5EF4-FFF2-40B4-BE49-F238E27FC236}">
                <a16:creationId xmlns:a16="http://schemas.microsoft.com/office/drawing/2014/main" id="{1F79508E-3337-4987-A22E-0773DEEDC240}"/>
              </a:ext>
            </a:extLst>
          </p:cNvPr>
          <p:cNvGraphicFramePr>
            <a:graphicFrameLocks/>
          </p:cNvGraphicFramePr>
          <p:nvPr>
            <p:extLst>
              <p:ext uri="{D42A27DB-BD31-4B8C-83A1-F6EECF244321}">
                <p14:modId xmlns:p14="http://schemas.microsoft.com/office/powerpoint/2010/main" val="1893136185"/>
              </p:ext>
            </p:extLst>
          </p:nvPr>
        </p:nvGraphicFramePr>
        <p:xfrm>
          <a:off x="5007820" y="229712"/>
          <a:ext cx="6790115" cy="7198221"/>
        </p:xfrm>
        <a:graphic>
          <a:graphicData uri="http://schemas.openxmlformats.org/drawingml/2006/table">
            <a:tbl>
              <a:tblPr/>
              <a:tblGrid>
                <a:gridCol w="3374979">
                  <a:extLst>
                    <a:ext uri="{9D8B030D-6E8A-4147-A177-3AD203B41FA5}">
                      <a16:colId xmlns:a16="http://schemas.microsoft.com/office/drawing/2014/main" val="4163595975"/>
                    </a:ext>
                  </a:extLst>
                </a:gridCol>
                <a:gridCol w="3415136">
                  <a:extLst>
                    <a:ext uri="{9D8B030D-6E8A-4147-A177-3AD203B41FA5}">
                      <a16:colId xmlns:a16="http://schemas.microsoft.com/office/drawing/2014/main" val="3436565081"/>
                    </a:ext>
                  </a:extLst>
                </a:gridCol>
              </a:tblGrid>
              <a:tr h="256377">
                <a:tc>
                  <a:txBody>
                    <a:bodyPr/>
                    <a:lstStyle/>
                    <a:p>
                      <a:pPr algn="l" fontAlgn="t">
                        <a:lnSpc>
                          <a:spcPct val="115000"/>
                        </a:lnSpc>
                        <a:spcBef>
                          <a:spcPts val="300"/>
                        </a:spcBef>
                        <a:spcAft>
                          <a:spcPts val="300"/>
                        </a:spcAft>
                      </a:pPr>
                      <a:r>
                        <a:rPr lang="en-GB" sz="1700" b="0" i="0" u="sng" strike="noStrike">
                          <a:solidFill>
                            <a:srgbClr val="0000FF"/>
                          </a:solidFill>
                          <a:effectLst/>
                          <a:latin typeface="Trebuchet MS" panose="020B0603020202020204" pitchFamily="34" charset="0"/>
                          <a:ea typeface="Times New Roman" panose="02020603050405020304" pitchFamily="18" charset="0"/>
                          <a:cs typeface="Times New Roman" panose="02020603050405020304" pitchFamily="18" charset="0"/>
                        </a:rPr>
                        <a:t>Results</a:t>
                      </a:r>
                      <a:endParaRPr lang="en-GB" sz="2700" b="0" i="0" u="none" strike="noStrike">
                        <a:effectLst/>
                        <a:latin typeface="Arial" panose="020B0604020202020204" pitchFamily="34" charset="0"/>
                      </a:endParaRPr>
                    </a:p>
                  </a:txBody>
                  <a:tcPr marL="102983" marR="102983" marT="14303" marB="0">
                    <a:lnL>
                      <a:noFill/>
                    </a:lnL>
                    <a:lnR>
                      <a:noFill/>
                    </a:lnR>
                    <a:lnT>
                      <a:noFill/>
                    </a:lnT>
                    <a:lnB>
                      <a:noFill/>
                    </a:lnB>
                  </a:tcPr>
                </a:tc>
                <a:tc>
                  <a:txBody>
                    <a:bodyPr/>
                    <a:lstStyle/>
                    <a:p>
                      <a:pPr algn="l" fontAlgn="t">
                        <a:lnSpc>
                          <a:spcPct val="115000"/>
                        </a:lnSpc>
                        <a:spcBef>
                          <a:spcPts val="300"/>
                        </a:spcBef>
                        <a:spcAft>
                          <a:spcPts val="300"/>
                        </a:spcAft>
                      </a:pPr>
                      <a:r>
                        <a:rPr lang="en-GB" sz="1700" b="0" i="0" u="sng" strike="noStrike">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Conclusion</a:t>
                      </a:r>
                      <a:endParaRPr lang="en-GB" sz="2700" b="0" i="0" u="none" strike="noStrike">
                        <a:effectLst/>
                        <a:latin typeface="Arial" panose="020B0604020202020204" pitchFamily="34" charset="0"/>
                      </a:endParaRPr>
                    </a:p>
                  </a:txBody>
                  <a:tcPr marL="102983" marR="102983" marT="14303" marB="0">
                    <a:lnL>
                      <a:noFill/>
                    </a:lnL>
                    <a:lnR>
                      <a:noFill/>
                    </a:lnR>
                    <a:lnT>
                      <a:noFill/>
                    </a:lnT>
                    <a:lnB>
                      <a:noFill/>
                    </a:lnB>
                  </a:tcPr>
                </a:tc>
                <a:extLst>
                  <a:ext uri="{0D108BD9-81ED-4DB2-BD59-A6C34878D82A}">
                    <a16:rowId xmlns:a16="http://schemas.microsoft.com/office/drawing/2014/main" val="1722804864"/>
                  </a:ext>
                </a:extLst>
              </a:tr>
              <a:tr h="3988436">
                <a:tc>
                  <a:txBody>
                    <a:bodyPr/>
                    <a:lstStyle/>
                    <a:p>
                      <a:pPr algn="l" fontAlgn="t">
                        <a:lnSpc>
                          <a:spcPct val="115000"/>
                        </a:lnSpc>
                        <a:spcBef>
                          <a:spcPts val="300"/>
                        </a:spcBef>
                        <a:spcAft>
                          <a:spcPts val="300"/>
                        </a:spcAft>
                      </a:pPr>
                      <a:r>
                        <a:rPr lang="en-GB" sz="1700" b="0" i="0" u="none" strike="noStrike" dirty="0">
                          <a:solidFill>
                            <a:srgbClr val="0000FF"/>
                          </a:solidFill>
                          <a:effectLst/>
                          <a:latin typeface="Trebuchet MS" panose="020B0603020202020204" pitchFamily="34" charset="0"/>
                          <a:ea typeface="Times New Roman" panose="02020603050405020304" pitchFamily="18" charset="0"/>
                          <a:cs typeface="Times New Roman" panose="02020603050405020304" pitchFamily="18" charset="0"/>
                        </a:rPr>
                        <a:t>most alpha particles went straight through the foil with little or no deflection detected between positions A and B.</a:t>
                      </a:r>
                      <a:endParaRPr lang="en-GB" sz="2700" b="0" i="0" u="none" strike="noStrike" dirty="0">
                        <a:effectLst/>
                        <a:latin typeface="Arial" panose="020B0604020202020204" pitchFamily="34" charset="0"/>
                      </a:endParaRPr>
                    </a:p>
                    <a:p>
                      <a:pPr algn="l" fontAlgn="t">
                        <a:lnSpc>
                          <a:spcPct val="115000"/>
                        </a:lnSpc>
                        <a:spcBef>
                          <a:spcPts val="300"/>
                        </a:spcBef>
                        <a:spcAft>
                          <a:spcPts val="300"/>
                        </a:spcAft>
                      </a:pPr>
                      <a:r>
                        <a:rPr lang="en-GB" sz="1700" b="0" i="0" u="none" strike="noStrike" dirty="0">
                          <a:solidFill>
                            <a:srgbClr val="0000FF"/>
                          </a:solidFill>
                          <a:effectLst/>
                          <a:latin typeface="Trebuchet MS" panose="020B0603020202020204" pitchFamily="34" charset="0"/>
                          <a:ea typeface="Times New Roman" panose="02020603050405020304" pitchFamily="18" charset="0"/>
                          <a:cs typeface="Times New Roman" panose="02020603050405020304" pitchFamily="18" charset="0"/>
                        </a:rPr>
                        <a:t> </a:t>
                      </a:r>
                      <a:endParaRPr lang="en-GB" sz="2700" b="0" i="0" u="none" strike="noStrike" dirty="0">
                        <a:effectLst/>
                        <a:latin typeface="Arial" panose="020B0604020202020204" pitchFamily="34" charset="0"/>
                      </a:endParaRPr>
                    </a:p>
                    <a:p>
                      <a:pPr algn="l" fontAlgn="t">
                        <a:lnSpc>
                          <a:spcPct val="115000"/>
                        </a:lnSpc>
                        <a:spcBef>
                          <a:spcPts val="300"/>
                        </a:spcBef>
                        <a:spcAft>
                          <a:spcPts val="300"/>
                        </a:spcAft>
                      </a:pPr>
                      <a:r>
                        <a:rPr lang="en-GB" sz="1700" b="0" i="0" u="none" strike="noStrike" dirty="0">
                          <a:solidFill>
                            <a:srgbClr val="0000FF"/>
                          </a:solidFill>
                          <a:effectLst/>
                          <a:latin typeface="Trebuchet MS" panose="020B0603020202020204" pitchFamily="34" charset="0"/>
                          <a:ea typeface="Times New Roman" panose="02020603050405020304" pitchFamily="18" charset="0"/>
                          <a:cs typeface="Times New Roman" panose="02020603050405020304" pitchFamily="18" charset="0"/>
                        </a:rPr>
                        <a:t> </a:t>
                      </a:r>
                      <a:endParaRPr lang="en-GB" sz="2700" b="0" i="0" u="none" strike="noStrike" dirty="0">
                        <a:effectLst/>
                        <a:latin typeface="Arial" panose="020B0604020202020204" pitchFamily="34" charset="0"/>
                      </a:endParaRPr>
                    </a:p>
                    <a:p>
                      <a:pPr algn="l" fontAlgn="t">
                        <a:lnSpc>
                          <a:spcPct val="115000"/>
                        </a:lnSpc>
                        <a:spcBef>
                          <a:spcPts val="300"/>
                        </a:spcBef>
                        <a:spcAft>
                          <a:spcPts val="300"/>
                        </a:spcAft>
                      </a:pPr>
                      <a:r>
                        <a:rPr lang="en-GB" sz="1700" b="0" i="0" u="none" strike="noStrike" dirty="0">
                          <a:solidFill>
                            <a:srgbClr val="0000FF"/>
                          </a:solidFill>
                          <a:effectLst/>
                          <a:latin typeface="Trebuchet MS" panose="020B0603020202020204" pitchFamily="34" charset="0"/>
                          <a:ea typeface="Times New Roman" panose="02020603050405020304" pitchFamily="18" charset="0"/>
                          <a:cs typeface="Times New Roman" panose="02020603050405020304" pitchFamily="18" charset="0"/>
                        </a:rPr>
                        <a:t>a small fraction of the particles were scattered through very large angles  e.g. to position C, and a very small number were even deflected backwards, e.g. to position D. </a:t>
                      </a:r>
                      <a:endParaRPr lang="en-GB" sz="2700" b="0" i="0" u="none" strike="noStrike" dirty="0">
                        <a:effectLst/>
                        <a:latin typeface="Arial" panose="020B0604020202020204" pitchFamily="34" charset="0"/>
                      </a:endParaRPr>
                    </a:p>
                  </a:txBody>
                  <a:tcPr marL="102983" marR="102983" marT="14303" marB="0">
                    <a:lnL>
                      <a:noFill/>
                    </a:lnL>
                    <a:lnR>
                      <a:noFill/>
                    </a:lnR>
                    <a:lnT>
                      <a:noFill/>
                    </a:lnT>
                    <a:lnB>
                      <a:noFill/>
                    </a:lnB>
                  </a:tcPr>
                </a:tc>
                <a:tc>
                  <a:txBody>
                    <a:bodyPr/>
                    <a:lstStyle/>
                    <a:p>
                      <a:pPr algn="l" fontAlgn="t">
                        <a:lnSpc>
                          <a:spcPct val="115000"/>
                        </a:lnSpc>
                        <a:spcBef>
                          <a:spcPts val="300"/>
                        </a:spcBef>
                        <a:spcAft>
                          <a:spcPts val="300"/>
                        </a:spcAft>
                      </a:pPr>
                      <a:r>
                        <a:rPr lang="en-GB" sz="1700" b="0" i="0" u="none" strike="noStrike" dirty="0">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The atoms contain more open space than explained by the plum-pudding model and was mainly open space.</a:t>
                      </a:r>
                      <a:r>
                        <a:rPr lang="en-GB" sz="1700" b="0" i="0" u="none" strike="noStrike" dirty="0">
                          <a:effectLst/>
                          <a:latin typeface="Trebuchet MS" panose="020B0603020202020204" pitchFamily="34" charset="0"/>
                          <a:ea typeface="Times New Roman" panose="02020603050405020304" pitchFamily="18" charset="0"/>
                          <a:cs typeface="Times New Roman" panose="02020603050405020304" pitchFamily="18" charset="0"/>
                        </a:rPr>
                        <a:t> </a:t>
                      </a:r>
                      <a:r>
                        <a:rPr lang="en-GB" sz="1700" b="0" i="0" u="none" strike="noStrike" dirty="0">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The foil, which was at least 100 atoms thick, suggesting the atom must be mostly empty space!</a:t>
                      </a:r>
                      <a:endParaRPr lang="en-GB" sz="2700" b="0" i="0" u="none" strike="noStrike" dirty="0">
                        <a:effectLst/>
                        <a:latin typeface="Arial" panose="020B0604020202020204" pitchFamily="34" charset="0"/>
                      </a:endParaRPr>
                    </a:p>
                    <a:p>
                      <a:pPr algn="l" fontAlgn="t">
                        <a:lnSpc>
                          <a:spcPct val="115000"/>
                        </a:lnSpc>
                        <a:spcBef>
                          <a:spcPts val="300"/>
                        </a:spcBef>
                        <a:spcAft>
                          <a:spcPts val="300"/>
                        </a:spcAft>
                      </a:pPr>
                      <a:r>
                        <a:rPr lang="en-GB" sz="1700" b="0" i="0" u="none" strike="noStrike" dirty="0">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 Strong forces are needed to achieve this (alpha particles were travelling at about 10 </a:t>
                      </a:r>
                      <a:r>
                        <a:rPr lang="en-GB" sz="1700" b="0" i="0" u="none" strike="noStrike" baseline="30000" dirty="0">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6</a:t>
                      </a:r>
                      <a:r>
                        <a:rPr lang="en-GB" sz="1700" b="0" i="0" u="none" strike="noStrike" dirty="0">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 m s </a:t>
                      </a:r>
                      <a:r>
                        <a:rPr lang="en-GB" sz="1700" b="0" i="0" u="none" strike="noStrike" baseline="30000" dirty="0">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-1</a:t>
                      </a:r>
                      <a:r>
                        <a:rPr lang="en-GB" sz="1700" b="0" i="0" u="none" strike="noStrike" dirty="0">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 This suggested a concentration of atomic charge.</a:t>
                      </a:r>
                      <a:r>
                        <a:rPr lang="en-GB" sz="1700" b="0" i="0" u="none" strike="noStrike" dirty="0">
                          <a:solidFill>
                            <a:srgbClr val="FF0000"/>
                          </a:solidFill>
                          <a:effectLst/>
                          <a:latin typeface="Trebuchet MS" panose="020B0603020202020204" pitchFamily="34" charset="0"/>
                          <a:ea typeface="Times New Roman" panose="02020603050405020304" pitchFamily="18" charset="0"/>
                          <a:cs typeface="Arial" panose="020B0604020202020204" pitchFamily="34" charset="0"/>
                        </a:rPr>
                        <a:t> The alpha particles must be encountering something of very large mass and a positive charge.</a:t>
                      </a:r>
                      <a:endParaRPr lang="en-GB" sz="2700" b="0" i="0" u="none" strike="noStrike" dirty="0">
                        <a:effectLst/>
                        <a:latin typeface="Arial" panose="020B0604020202020204" pitchFamily="34" charset="0"/>
                      </a:endParaRPr>
                    </a:p>
                  </a:txBody>
                  <a:tcPr marL="102983" marR="102983" marT="14303" marB="0">
                    <a:lnL>
                      <a:noFill/>
                    </a:lnL>
                    <a:lnR>
                      <a:noFill/>
                    </a:lnR>
                    <a:lnT>
                      <a:noFill/>
                    </a:lnT>
                    <a:lnB>
                      <a:noFill/>
                    </a:lnB>
                  </a:tcPr>
                </a:tc>
                <a:extLst>
                  <a:ext uri="{0D108BD9-81ED-4DB2-BD59-A6C34878D82A}">
                    <a16:rowId xmlns:a16="http://schemas.microsoft.com/office/drawing/2014/main" val="1373319333"/>
                  </a:ext>
                </a:extLst>
              </a:tr>
              <a:tr h="2028401">
                <a:tc gridSpan="2">
                  <a:txBody>
                    <a:bodyPr/>
                    <a:lstStyle/>
                    <a:p>
                      <a:r>
                        <a:rPr lang="en-GB" sz="1800" kern="1200" dirty="0">
                          <a:solidFill>
                            <a:schemeClr val="tx1"/>
                          </a:solidFill>
                          <a:effectLst/>
                          <a:latin typeface="+mn-lt"/>
                          <a:ea typeface="+mn-ea"/>
                          <a:cs typeface="+mn-cs"/>
                        </a:rPr>
                        <a:t>1 : 8000</a:t>
                      </a:r>
                    </a:p>
                    <a:p>
                      <a:r>
                        <a:rPr lang="en-GB" sz="1800" kern="1200" dirty="0">
                          <a:solidFill>
                            <a:schemeClr val="tx1"/>
                          </a:solidFill>
                          <a:effectLst/>
                          <a:latin typeface="+mn-lt"/>
                          <a:ea typeface="+mn-ea"/>
                          <a:cs typeface="+mn-cs"/>
                        </a:rPr>
                        <a:t>Relative sizes: a nucleus the size of a pea would result in the atom being the size of a football pitch (if drawn to the same scale).</a:t>
                      </a:r>
                    </a:p>
                    <a:p>
                      <a:pPr algn="l" fontAlgn="t">
                        <a:lnSpc>
                          <a:spcPct val="115000"/>
                        </a:lnSpc>
                        <a:spcBef>
                          <a:spcPts val="300"/>
                        </a:spcBef>
                        <a:spcAft>
                          <a:spcPts val="300"/>
                        </a:spcAft>
                      </a:pPr>
                      <a:endParaRPr lang="en-GB" sz="2700" b="0" i="0" u="none" strike="noStrike" dirty="0">
                        <a:effectLst/>
                        <a:latin typeface="Arial" panose="020B0604020202020204" pitchFamily="34" charset="0"/>
                      </a:endParaRPr>
                    </a:p>
                  </a:txBody>
                  <a:tcPr marL="102983" marR="102983" marT="14303" marB="0">
                    <a:lnL>
                      <a:noFill/>
                    </a:lnL>
                    <a:lnR>
                      <a:noFill/>
                    </a:lnR>
                    <a:lnT>
                      <a:noFill/>
                    </a:lnT>
                    <a:lnB>
                      <a:noFill/>
                    </a:lnB>
                  </a:tcPr>
                </a:tc>
                <a:tc hMerge="1">
                  <a:txBody>
                    <a:bodyPr/>
                    <a:lstStyle/>
                    <a:p>
                      <a:pPr algn="l" fontAlgn="t">
                        <a:lnSpc>
                          <a:spcPct val="115000"/>
                        </a:lnSpc>
                        <a:spcBef>
                          <a:spcPts val="300"/>
                        </a:spcBef>
                        <a:spcAft>
                          <a:spcPts val="300"/>
                        </a:spcAft>
                      </a:pPr>
                      <a:endParaRPr lang="en-GB" sz="2700" b="0" i="0" u="none" strike="noStrike" dirty="0">
                        <a:effectLst/>
                        <a:latin typeface="Arial" panose="020B0604020202020204" pitchFamily="34" charset="0"/>
                      </a:endParaRPr>
                    </a:p>
                  </a:txBody>
                  <a:tcPr marL="102983" marR="102983" marT="14303" marB="0">
                    <a:lnL>
                      <a:noFill/>
                    </a:lnL>
                    <a:lnR>
                      <a:noFill/>
                    </a:lnR>
                    <a:lnT>
                      <a:noFill/>
                    </a:lnT>
                    <a:lnB>
                      <a:noFill/>
                    </a:lnB>
                  </a:tcPr>
                </a:tc>
                <a:extLst>
                  <a:ext uri="{0D108BD9-81ED-4DB2-BD59-A6C34878D82A}">
                    <a16:rowId xmlns:a16="http://schemas.microsoft.com/office/drawing/2014/main" val="4149611758"/>
                  </a:ext>
                </a:extLst>
              </a:tr>
            </a:tbl>
          </a:graphicData>
        </a:graphic>
      </p:graphicFrame>
      <p:grpSp>
        <p:nvGrpSpPr>
          <p:cNvPr id="10" name="Group 9">
            <a:extLst>
              <a:ext uri="{FF2B5EF4-FFF2-40B4-BE49-F238E27FC236}">
                <a16:creationId xmlns:a16="http://schemas.microsoft.com/office/drawing/2014/main" id="{8BCA1045-93B4-467B-8A9B-6B508BBAF972}"/>
              </a:ext>
            </a:extLst>
          </p:cNvPr>
          <p:cNvGrpSpPr>
            <a:grpSpLocks/>
          </p:cNvGrpSpPr>
          <p:nvPr/>
        </p:nvGrpSpPr>
        <p:grpSpPr bwMode="auto">
          <a:xfrm>
            <a:off x="639031" y="2951888"/>
            <a:ext cx="3906520" cy="1920875"/>
            <a:chOff x="902" y="0"/>
            <a:chExt cx="41679" cy="20738"/>
          </a:xfrm>
        </p:grpSpPr>
        <p:grpSp>
          <p:nvGrpSpPr>
            <p:cNvPr id="11" name="Group 10">
              <a:extLst>
                <a:ext uri="{FF2B5EF4-FFF2-40B4-BE49-F238E27FC236}">
                  <a16:creationId xmlns:a16="http://schemas.microsoft.com/office/drawing/2014/main" id="{085C4455-DEF1-4F03-800D-B902274D3DA8}"/>
                </a:ext>
              </a:extLst>
            </p:cNvPr>
            <p:cNvGrpSpPr>
              <a:grpSpLocks/>
            </p:cNvGrpSpPr>
            <p:nvPr/>
          </p:nvGrpSpPr>
          <p:grpSpPr bwMode="auto">
            <a:xfrm>
              <a:off x="9919" y="0"/>
              <a:ext cx="17500" cy="16230"/>
              <a:chOff x="9919" y="0"/>
              <a:chExt cx="17500" cy="16230"/>
            </a:xfrm>
          </p:grpSpPr>
          <p:sp>
            <p:nvSpPr>
              <p:cNvPr id="24" name="Oval 23">
                <a:extLst>
                  <a:ext uri="{FF2B5EF4-FFF2-40B4-BE49-F238E27FC236}">
                    <a16:creationId xmlns:a16="http://schemas.microsoft.com/office/drawing/2014/main" id="{596760EC-A972-4EB7-8ED3-7627265AF146}"/>
                  </a:ext>
                </a:extLst>
              </p:cNvPr>
              <p:cNvSpPr>
                <a:spLocks noChangeArrowheads="1"/>
              </p:cNvSpPr>
              <p:nvPr/>
            </p:nvSpPr>
            <p:spPr bwMode="auto">
              <a:xfrm>
                <a:off x="16402" y="0"/>
                <a:ext cx="5182" cy="4940"/>
              </a:xfrm>
              <a:prstGeom prst="ellipse">
                <a:avLst/>
              </a:prstGeom>
              <a:solidFill>
                <a:srgbClr val="FFFFFF"/>
              </a:solidFill>
              <a:ln w="9525">
                <a:solidFill>
                  <a:srgbClr val="808080"/>
                </a:solidFill>
                <a:round/>
                <a:headEnd/>
                <a:tailEnd/>
              </a:ln>
            </p:spPr>
            <p:txBody>
              <a:bodyPr rot="0" vert="horz" wrap="square" lIns="91440" tIns="45720" rIns="91440" bIns="45720" anchor="t" anchorCtr="0" upright="1">
                <a:noAutofit/>
              </a:bodyPr>
              <a:lstStyle/>
              <a:p>
                <a:endParaRPr lang="en-GB"/>
              </a:p>
            </p:txBody>
          </p:sp>
          <p:sp>
            <p:nvSpPr>
              <p:cNvPr id="25" name="Oval 24">
                <a:extLst>
                  <a:ext uri="{FF2B5EF4-FFF2-40B4-BE49-F238E27FC236}">
                    <a16:creationId xmlns:a16="http://schemas.microsoft.com/office/drawing/2014/main" id="{8C9D8439-0FBA-4857-9FD9-34B6F94F7519}"/>
                  </a:ext>
                </a:extLst>
              </p:cNvPr>
              <p:cNvSpPr>
                <a:spLocks noChangeArrowheads="1"/>
              </p:cNvSpPr>
              <p:nvPr/>
            </p:nvSpPr>
            <p:spPr bwMode="auto">
              <a:xfrm>
                <a:off x="18345" y="1854"/>
                <a:ext cx="1296" cy="1238"/>
              </a:xfrm>
              <a:prstGeom prst="ellipse">
                <a:avLst/>
              </a:prstGeom>
              <a:solidFill>
                <a:srgbClr val="808080"/>
              </a:solidFill>
              <a:ln w="9525">
                <a:solidFill>
                  <a:srgbClr val="808080"/>
                </a:solidFill>
                <a:round/>
                <a:headEnd/>
                <a:tailEnd/>
              </a:ln>
            </p:spPr>
            <p:txBody>
              <a:bodyPr rot="0" vert="horz" wrap="square" lIns="91440" tIns="45720" rIns="91440" bIns="45720" anchor="t" anchorCtr="0" upright="1">
                <a:noAutofit/>
              </a:bodyPr>
              <a:lstStyle/>
              <a:p>
                <a:endParaRPr lang="en-GB"/>
              </a:p>
            </p:txBody>
          </p:sp>
          <p:sp>
            <p:nvSpPr>
              <p:cNvPr id="26" name="Oval 25">
                <a:extLst>
                  <a:ext uri="{FF2B5EF4-FFF2-40B4-BE49-F238E27FC236}">
                    <a16:creationId xmlns:a16="http://schemas.microsoft.com/office/drawing/2014/main" id="{8809AC57-3D7B-469B-AD64-CF9B4701E401}"/>
                  </a:ext>
                </a:extLst>
              </p:cNvPr>
              <p:cNvSpPr>
                <a:spLocks noChangeArrowheads="1"/>
              </p:cNvSpPr>
              <p:nvPr/>
            </p:nvSpPr>
            <p:spPr bwMode="auto">
              <a:xfrm>
                <a:off x="16402" y="4946"/>
                <a:ext cx="5182" cy="4941"/>
              </a:xfrm>
              <a:prstGeom prst="ellipse">
                <a:avLst/>
              </a:prstGeom>
              <a:solidFill>
                <a:srgbClr val="FFFFFF"/>
              </a:solidFill>
              <a:ln w="9525">
                <a:solidFill>
                  <a:srgbClr val="808080"/>
                </a:solidFill>
                <a:round/>
                <a:headEnd/>
                <a:tailEnd/>
              </a:ln>
            </p:spPr>
            <p:txBody>
              <a:bodyPr rot="0" vert="horz" wrap="square" lIns="91440" tIns="45720" rIns="91440" bIns="45720" anchor="t" anchorCtr="0" upright="1">
                <a:noAutofit/>
              </a:bodyPr>
              <a:lstStyle/>
              <a:p>
                <a:endParaRPr lang="en-GB"/>
              </a:p>
            </p:txBody>
          </p:sp>
          <p:sp>
            <p:nvSpPr>
              <p:cNvPr id="27" name="Oval 26">
                <a:extLst>
                  <a:ext uri="{FF2B5EF4-FFF2-40B4-BE49-F238E27FC236}">
                    <a16:creationId xmlns:a16="http://schemas.microsoft.com/office/drawing/2014/main" id="{2FF4DC6B-FC0C-4511-8449-3761A5AB1FD3}"/>
                  </a:ext>
                </a:extLst>
              </p:cNvPr>
              <p:cNvSpPr>
                <a:spLocks noChangeArrowheads="1"/>
              </p:cNvSpPr>
              <p:nvPr/>
            </p:nvSpPr>
            <p:spPr bwMode="auto">
              <a:xfrm>
                <a:off x="18345" y="6807"/>
                <a:ext cx="1296" cy="1232"/>
              </a:xfrm>
              <a:prstGeom prst="ellipse">
                <a:avLst/>
              </a:prstGeom>
              <a:solidFill>
                <a:srgbClr val="808080"/>
              </a:solidFill>
              <a:ln w="9525">
                <a:solidFill>
                  <a:srgbClr val="808080"/>
                </a:solidFill>
                <a:round/>
                <a:headEnd/>
                <a:tailEnd/>
              </a:ln>
            </p:spPr>
            <p:txBody>
              <a:bodyPr rot="0" vert="horz" wrap="square" lIns="91440" tIns="45720" rIns="91440" bIns="45720" anchor="t" anchorCtr="0" upright="1">
                <a:noAutofit/>
              </a:bodyPr>
              <a:lstStyle/>
              <a:p>
                <a:endParaRPr lang="en-GB"/>
              </a:p>
            </p:txBody>
          </p:sp>
          <p:sp>
            <p:nvSpPr>
              <p:cNvPr id="28" name="Oval 27">
                <a:extLst>
                  <a:ext uri="{FF2B5EF4-FFF2-40B4-BE49-F238E27FC236}">
                    <a16:creationId xmlns:a16="http://schemas.microsoft.com/office/drawing/2014/main" id="{B5D51367-F4DF-4669-9E8E-C0BC7B9DD49E}"/>
                  </a:ext>
                </a:extLst>
              </p:cNvPr>
              <p:cNvSpPr>
                <a:spLocks noChangeArrowheads="1"/>
              </p:cNvSpPr>
              <p:nvPr/>
            </p:nvSpPr>
            <p:spPr bwMode="auto">
              <a:xfrm>
                <a:off x="16402" y="9893"/>
                <a:ext cx="5182" cy="4946"/>
              </a:xfrm>
              <a:prstGeom prst="ellipse">
                <a:avLst/>
              </a:prstGeom>
              <a:solidFill>
                <a:srgbClr val="FFFFFF"/>
              </a:solidFill>
              <a:ln w="9525">
                <a:solidFill>
                  <a:srgbClr val="808080"/>
                </a:solidFill>
                <a:round/>
                <a:headEnd/>
                <a:tailEnd/>
              </a:ln>
            </p:spPr>
            <p:txBody>
              <a:bodyPr rot="0" vert="horz" wrap="square" lIns="91440" tIns="45720" rIns="91440" bIns="45720" anchor="t" anchorCtr="0" upright="1">
                <a:noAutofit/>
              </a:bodyPr>
              <a:lstStyle/>
              <a:p>
                <a:endParaRPr lang="en-GB"/>
              </a:p>
            </p:txBody>
          </p:sp>
          <p:sp>
            <p:nvSpPr>
              <p:cNvPr id="29" name="Oval 28">
                <a:extLst>
                  <a:ext uri="{FF2B5EF4-FFF2-40B4-BE49-F238E27FC236}">
                    <a16:creationId xmlns:a16="http://schemas.microsoft.com/office/drawing/2014/main" id="{145C4CB8-F923-43EC-8F8B-916691EDFE9C}"/>
                  </a:ext>
                </a:extLst>
              </p:cNvPr>
              <p:cNvSpPr>
                <a:spLocks noChangeArrowheads="1"/>
              </p:cNvSpPr>
              <p:nvPr/>
            </p:nvSpPr>
            <p:spPr bwMode="auto">
              <a:xfrm>
                <a:off x="18345" y="11753"/>
                <a:ext cx="1296" cy="1232"/>
              </a:xfrm>
              <a:prstGeom prst="ellipse">
                <a:avLst/>
              </a:prstGeom>
              <a:solidFill>
                <a:srgbClr val="808080"/>
              </a:solidFill>
              <a:ln w="9525">
                <a:solidFill>
                  <a:srgbClr val="808080"/>
                </a:solidFill>
                <a:round/>
                <a:headEnd/>
                <a:tailEnd/>
              </a:ln>
            </p:spPr>
            <p:txBody>
              <a:bodyPr rot="0" vert="horz" wrap="square" lIns="91440" tIns="45720" rIns="91440" bIns="45720" anchor="t" anchorCtr="0" upright="1">
                <a:noAutofit/>
              </a:bodyPr>
              <a:lstStyle/>
              <a:p>
                <a:endParaRPr lang="en-GB"/>
              </a:p>
            </p:txBody>
          </p:sp>
          <p:sp>
            <p:nvSpPr>
              <p:cNvPr id="30" name="Freeform 12">
                <a:extLst>
                  <a:ext uri="{FF2B5EF4-FFF2-40B4-BE49-F238E27FC236}">
                    <a16:creationId xmlns:a16="http://schemas.microsoft.com/office/drawing/2014/main" id="{14BD3271-1746-452D-A05D-C8DFB5AE9FAF}"/>
                  </a:ext>
                </a:extLst>
              </p:cNvPr>
              <p:cNvSpPr>
                <a:spLocks/>
              </p:cNvSpPr>
              <p:nvPr/>
            </p:nvSpPr>
            <p:spPr bwMode="auto">
              <a:xfrm>
                <a:off x="9919" y="12522"/>
                <a:ext cx="9290" cy="3708"/>
              </a:xfrm>
              <a:custGeom>
                <a:avLst/>
                <a:gdLst>
                  <a:gd name="T0" fmla="*/ 0 w 2400"/>
                  <a:gd name="T1" fmla="*/ 0 h 1080"/>
                  <a:gd name="T2" fmla="*/ 1371600 w 2400"/>
                  <a:gd name="T3" fmla="*/ 114300 h 1080"/>
                  <a:gd name="T4" fmla="*/ 914400 w 2400"/>
                  <a:gd name="T5" fmla="*/ 685800 h 1080"/>
                  <a:gd name="T6" fmla="*/ 0 60000 65536"/>
                  <a:gd name="T7" fmla="*/ 0 60000 65536"/>
                  <a:gd name="T8" fmla="*/ 0 60000 65536"/>
                </a:gdLst>
                <a:ahLst/>
                <a:cxnLst>
                  <a:cxn ang="T6">
                    <a:pos x="T0" y="T1"/>
                  </a:cxn>
                  <a:cxn ang="T7">
                    <a:pos x="T2" y="T3"/>
                  </a:cxn>
                  <a:cxn ang="T8">
                    <a:pos x="T4" y="T5"/>
                  </a:cxn>
                </a:cxnLst>
                <a:rect l="0" t="0" r="r" b="b"/>
                <a:pathLst>
                  <a:path w="2400" h="1080">
                    <a:moveTo>
                      <a:pt x="0" y="0"/>
                    </a:moveTo>
                    <a:cubicBezTo>
                      <a:pt x="960" y="0"/>
                      <a:pt x="1920" y="0"/>
                      <a:pt x="2160" y="180"/>
                    </a:cubicBezTo>
                    <a:cubicBezTo>
                      <a:pt x="2400" y="360"/>
                      <a:pt x="1560" y="930"/>
                      <a:pt x="1440" y="1080"/>
                    </a:cubicBezTo>
                  </a:path>
                </a:pathLst>
              </a:custGeom>
              <a:noFill/>
              <a:ln w="9525">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a:p>
            </p:txBody>
          </p:sp>
          <p:sp>
            <p:nvSpPr>
              <p:cNvPr id="31" name="Freeform 13">
                <a:extLst>
                  <a:ext uri="{FF2B5EF4-FFF2-40B4-BE49-F238E27FC236}">
                    <a16:creationId xmlns:a16="http://schemas.microsoft.com/office/drawing/2014/main" id="{F124CD69-A613-4269-AB0A-8D0345928B2C}"/>
                  </a:ext>
                </a:extLst>
              </p:cNvPr>
              <p:cNvSpPr>
                <a:spLocks/>
              </p:cNvSpPr>
              <p:nvPr/>
            </p:nvSpPr>
            <p:spPr bwMode="auto">
              <a:xfrm>
                <a:off x="9919" y="2470"/>
                <a:ext cx="17500" cy="4432"/>
              </a:xfrm>
              <a:custGeom>
                <a:avLst/>
                <a:gdLst>
                  <a:gd name="T0" fmla="*/ 0 w 4860"/>
                  <a:gd name="T1" fmla="*/ 800100 h 1290"/>
                  <a:gd name="T2" fmla="*/ 1600200 w 4860"/>
                  <a:gd name="T3" fmla="*/ 685800 h 1290"/>
                  <a:gd name="T4" fmla="*/ 3086100 w 4860"/>
                  <a:gd name="T5" fmla="*/ 0 h 1290"/>
                  <a:gd name="T6" fmla="*/ 0 60000 65536"/>
                  <a:gd name="T7" fmla="*/ 0 60000 65536"/>
                  <a:gd name="T8" fmla="*/ 0 60000 65536"/>
                </a:gdLst>
                <a:ahLst/>
                <a:cxnLst>
                  <a:cxn ang="T6">
                    <a:pos x="T0" y="T1"/>
                  </a:cxn>
                  <a:cxn ang="T7">
                    <a:pos x="T2" y="T3"/>
                  </a:cxn>
                  <a:cxn ang="T8">
                    <a:pos x="T4" y="T5"/>
                  </a:cxn>
                </a:cxnLst>
                <a:rect l="0" t="0" r="r" b="b"/>
                <a:pathLst>
                  <a:path w="4860" h="1290">
                    <a:moveTo>
                      <a:pt x="0" y="1260"/>
                    </a:moveTo>
                    <a:cubicBezTo>
                      <a:pt x="855" y="1275"/>
                      <a:pt x="1710" y="1290"/>
                      <a:pt x="2520" y="1080"/>
                    </a:cubicBezTo>
                    <a:cubicBezTo>
                      <a:pt x="3330" y="870"/>
                      <a:pt x="4470" y="180"/>
                      <a:pt x="4860" y="0"/>
                    </a:cubicBezTo>
                  </a:path>
                </a:pathLst>
              </a:custGeom>
              <a:noFill/>
              <a:ln w="9525">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a:p>
            </p:txBody>
          </p:sp>
          <p:sp>
            <p:nvSpPr>
              <p:cNvPr id="32" name="Freeform 15">
                <a:extLst>
                  <a:ext uri="{FF2B5EF4-FFF2-40B4-BE49-F238E27FC236}">
                    <a16:creationId xmlns:a16="http://schemas.microsoft.com/office/drawing/2014/main" id="{4A80F508-C8D5-4DC5-9DCD-314F2EAF2D61}"/>
                  </a:ext>
                </a:extLst>
              </p:cNvPr>
              <p:cNvSpPr>
                <a:spLocks/>
              </p:cNvSpPr>
              <p:nvPr/>
            </p:nvSpPr>
            <p:spPr bwMode="auto">
              <a:xfrm>
                <a:off x="9919" y="7315"/>
                <a:ext cx="16205" cy="8140"/>
              </a:xfrm>
              <a:custGeom>
                <a:avLst/>
                <a:gdLst>
                  <a:gd name="T0" fmla="*/ 0 w 4500"/>
                  <a:gd name="T1" fmla="*/ 19050 h 2370"/>
                  <a:gd name="T2" fmla="*/ 1600200 w 4500"/>
                  <a:gd name="T3" fmla="*/ 247650 h 2370"/>
                  <a:gd name="T4" fmla="*/ 2857500 w 4500"/>
                  <a:gd name="T5" fmla="*/ 1504950 h 2370"/>
                  <a:gd name="T6" fmla="*/ 0 60000 65536"/>
                  <a:gd name="T7" fmla="*/ 0 60000 65536"/>
                  <a:gd name="T8" fmla="*/ 0 60000 65536"/>
                </a:gdLst>
                <a:ahLst/>
                <a:cxnLst>
                  <a:cxn ang="T6">
                    <a:pos x="T0" y="T1"/>
                  </a:cxn>
                  <a:cxn ang="T7">
                    <a:pos x="T2" y="T3"/>
                  </a:cxn>
                  <a:cxn ang="T8">
                    <a:pos x="T4" y="T5"/>
                  </a:cxn>
                </a:cxnLst>
                <a:rect l="0" t="0" r="r" b="b"/>
                <a:pathLst>
                  <a:path w="4500" h="2370">
                    <a:moveTo>
                      <a:pt x="0" y="30"/>
                    </a:moveTo>
                    <a:cubicBezTo>
                      <a:pt x="885" y="15"/>
                      <a:pt x="1770" y="0"/>
                      <a:pt x="2520" y="390"/>
                    </a:cubicBezTo>
                    <a:cubicBezTo>
                      <a:pt x="3270" y="780"/>
                      <a:pt x="4170" y="2040"/>
                      <a:pt x="4500" y="2370"/>
                    </a:cubicBezTo>
                  </a:path>
                </a:pathLst>
              </a:custGeom>
              <a:noFill/>
              <a:ln w="9525">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a:p>
            </p:txBody>
          </p:sp>
        </p:grpSp>
        <p:grpSp>
          <p:nvGrpSpPr>
            <p:cNvPr id="13" name="Group 12">
              <a:extLst>
                <a:ext uri="{FF2B5EF4-FFF2-40B4-BE49-F238E27FC236}">
                  <a16:creationId xmlns:a16="http://schemas.microsoft.com/office/drawing/2014/main" id="{BFEB63EB-29D0-4261-AB94-982BA01A56EA}"/>
                </a:ext>
              </a:extLst>
            </p:cNvPr>
            <p:cNvGrpSpPr>
              <a:grpSpLocks/>
            </p:cNvGrpSpPr>
            <p:nvPr/>
          </p:nvGrpSpPr>
          <p:grpSpPr bwMode="auto">
            <a:xfrm>
              <a:off x="902" y="902"/>
              <a:ext cx="41679" cy="19836"/>
              <a:chOff x="902" y="902"/>
              <a:chExt cx="41679" cy="19836"/>
            </a:xfrm>
          </p:grpSpPr>
          <p:sp>
            <p:nvSpPr>
              <p:cNvPr id="15" name="Text Box 18">
                <a:extLst>
                  <a:ext uri="{FF2B5EF4-FFF2-40B4-BE49-F238E27FC236}">
                    <a16:creationId xmlns:a16="http://schemas.microsoft.com/office/drawing/2014/main" id="{10804EEC-AB4C-422E-8DBB-87C8F58F9F8B}"/>
                  </a:ext>
                </a:extLst>
              </p:cNvPr>
              <p:cNvSpPr txBox="1">
                <a:spLocks noChangeArrowheads="1"/>
              </p:cNvSpPr>
              <p:nvPr/>
            </p:nvSpPr>
            <p:spPr bwMode="auto">
              <a:xfrm>
                <a:off x="24346" y="15328"/>
                <a:ext cx="15329" cy="3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Bef>
                    <a:spcPts val="300"/>
                  </a:spcBef>
                  <a:spcAft>
                    <a:spcPts val="300"/>
                  </a:spcAft>
                </a:pPr>
                <a:r>
                  <a:rPr lang="en-GB" sz="1100" b="1">
                    <a:effectLst/>
                    <a:latin typeface="Trebuchet MS" panose="020B0603020202020204" pitchFamily="34" charset="0"/>
                    <a:ea typeface="Times New Roman" panose="02020603050405020304" pitchFamily="18" charset="0"/>
                    <a:cs typeface="Times New Roman" panose="02020603050405020304" pitchFamily="18" charset="0"/>
                  </a:rPr>
                  <a:t>C</a:t>
                </a:r>
                <a:r>
                  <a:rPr lang="en-GB" sz="1100">
                    <a:effectLst/>
                    <a:latin typeface="Trebuchet MS" panose="020B0603020202020204" pitchFamily="34" charset="0"/>
                    <a:ea typeface="Times New Roman" panose="02020603050405020304" pitchFamily="18" charset="0"/>
                    <a:cs typeface="Times New Roman" panose="02020603050405020304" pitchFamily="18" charset="0"/>
                  </a:rPr>
                  <a:t> large deflection</a:t>
                </a:r>
              </a:p>
            </p:txBody>
          </p:sp>
          <p:sp>
            <p:nvSpPr>
              <p:cNvPr id="16" name="Text Box 19">
                <a:extLst>
                  <a:ext uri="{FF2B5EF4-FFF2-40B4-BE49-F238E27FC236}">
                    <a16:creationId xmlns:a16="http://schemas.microsoft.com/office/drawing/2014/main" id="{3CA4EDEF-C19B-4B99-8FA9-D95E9449D8DD}"/>
                  </a:ext>
                </a:extLst>
              </p:cNvPr>
              <p:cNvSpPr txBox="1">
                <a:spLocks noChangeArrowheads="1"/>
              </p:cNvSpPr>
              <p:nvPr/>
            </p:nvSpPr>
            <p:spPr bwMode="auto">
              <a:xfrm>
                <a:off x="902" y="14427"/>
                <a:ext cx="15328" cy="6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r">
                  <a:lnSpc>
                    <a:spcPct val="115000"/>
                  </a:lnSpc>
                  <a:spcBef>
                    <a:spcPts val="300"/>
                  </a:spcBef>
                  <a:spcAft>
                    <a:spcPts val="300"/>
                  </a:spcAft>
                </a:pPr>
                <a:r>
                  <a:rPr lang="en-GB" sz="1100" b="1">
                    <a:effectLst/>
                    <a:latin typeface="Trebuchet MS" panose="020B0603020202020204" pitchFamily="34" charset="0"/>
                    <a:ea typeface="Times New Roman" panose="02020603050405020304" pitchFamily="18" charset="0"/>
                    <a:cs typeface="Times New Roman" panose="02020603050405020304" pitchFamily="18" charset="0"/>
                  </a:rPr>
                  <a:t>D</a:t>
                </a:r>
                <a:r>
                  <a:rPr lang="en-GB" sz="1100">
                    <a:effectLst/>
                    <a:latin typeface="Trebuchet MS" panose="020B0603020202020204" pitchFamily="34" charset="0"/>
                    <a:ea typeface="Times New Roman" panose="02020603050405020304" pitchFamily="18" charset="0"/>
                    <a:cs typeface="Times New Roman" panose="02020603050405020304" pitchFamily="18" charset="0"/>
                  </a:rPr>
                  <a:t> </a:t>
                </a:r>
              </a:p>
              <a:p>
                <a:pPr algn="r">
                  <a:lnSpc>
                    <a:spcPct val="115000"/>
                  </a:lnSpc>
                  <a:spcBef>
                    <a:spcPts val="300"/>
                  </a:spcBef>
                  <a:spcAft>
                    <a:spcPts val="300"/>
                  </a:spcAft>
                </a:pPr>
                <a:r>
                  <a:rPr lang="en-GB" sz="1100">
                    <a:effectLst/>
                    <a:latin typeface="Trebuchet MS" panose="020B0603020202020204" pitchFamily="34" charset="0"/>
                    <a:ea typeface="Times New Roman" panose="02020603050405020304" pitchFamily="18" charset="0"/>
                    <a:cs typeface="Times New Roman" panose="02020603050405020304" pitchFamily="18" charset="0"/>
                  </a:rPr>
                  <a:t>deflected back</a:t>
                </a:r>
              </a:p>
            </p:txBody>
          </p:sp>
          <p:grpSp>
            <p:nvGrpSpPr>
              <p:cNvPr id="17" name="Group 16">
                <a:extLst>
                  <a:ext uri="{FF2B5EF4-FFF2-40B4-BE49-F238E27FC236}">
                    <a16:creationId xmlns:a16="http://schemas.microsoft.com/office/drawing/2014/main" id="{D38E6945-53E4-4EF8-8286-85074DCFF2D9}"/>
                  </a:ext>
                </a:extLst>
              </p:cNvPr>
              <p:cNvGrpSpPr>
                <a:grpSpLocks/>
              </p:cNvGrpSpPr>
              <p:nvPr/>
            </p:nvGrpSpPr>
            <p:grpSpPr bwMode="auto">
              <a:xfrm>
                <a:off x="902" y="902"/>
                <a:ext cx="41679" cy="13955"/>
                <a:chOff x="902" y="902"/>
                <a:chExt cx="41679" cy="13955"/>
              </a:xfrm>
            </p:grpSpPr>
            <p:sp>
              <p:nvSpPr>
                <p:cNvPr id="18" name="Text Box 11">
                  <a:extLst>
                    <a:ext uri="{FF2B5EF4-FFF2-40B4-BE49-F238E27FC236}">
                      <a16:creationId xmlns:a16="http://schemas.microsoft.com/office/drawing/2014/main" id="{615B51F1-C1E7-4542-9E84-53E5CFD43164}"/>
                    </a:ext>
                  </a:extLst>
                </p:cNvPr>
                <p:cNvSpPr txBox="1">
                  <a:spLocks noChangeArrowheads="1"/>
                </p:cNvSpPr>
                <p:nvPr/>
              </p:nvSpPr>
              <p:spPr bwMode="auto">
                <a:xfrm>
                  <a:off x="29755" y="7213"/>
                  <a:ext cx="12242" cy="4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Bef>
                      <a:spcPts val="300"/>
                    </a:spcBef>
                    <a:spcAft>
                      <a:spcPts val="300"/>
                    </a:spcAft>
                  </a:pPr>
                  <a:r>
                    <a:rPr lang="en-GB" sz="1100">
                      <a:effectLst/>
                      <a:latin typeface="Trebuchet MS" panose="020B0603020202020204" pitchFamily="34" charset="0"/>
                      <a:ea typeface="Times New Roman" panose="02020603050405020304" pitchFamily="18" charset="0"/>
                      <a:cs typeface="Times New Roman" panose="02020603050405020304" pitchFamily="18" charset="0"/>
                    </a:rPr>
                    <a:t>no deflection</a:t>
                  </a:r>
                </a:p>
              </p:txBody>
            </p:sp>
            <p:sp>
              <p:nvSpPr>
                <p:cNvPr id="19" name="Text Box 16">
                  <a:extLst>
                    <a:ext uri="{FF2B5EF4-FFF2-40B4-BE49-F238E27FC236}">
                      <a16:creationId xmlns:a16="http://schemas.microsoft.com/office/drawing/2014/main" id="{52C6CFCD-4AA1-41AB-AE5E-741CE3957403}"/>
                    </a:ext>
                  </a:extLst>
                </p:cNvPr>
                <p:cNvSpPr txBox="1">
                  <a:spLocks noChangeArrowheads="1"/>
                </p:cNvSpPr>
                <p:nvPr/>
              </p:nvSpPr>
              <p:spPr bwMode="auto">
                <a:xfrm>
                  <a:off x="28476" y="10285"/>
                  <a:ext cx="14105" cy="4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Bef>
                      <a:spcPts val="300"/>
                    </a:spcBef>
                    <a:spcAft>
                      <a:spcPts val="300"/>
                    </a:spcAft>
                  </a:pPr>
                  <a:r>
                    <a:rPr lang="en-GB" sz="1100" b="1">
                      <a:effectLst/>
                      <a:latin typeface="Trebuchet MS" panose="020B0603020202020204" pitchFamily="34" charset="0"/>
                      <a:ea typeface="Times New Roman" panose="02020603050405020304" pitchFamily="18" charset="0"/>
                      <a:cs typeface="Times New Roman" panose="02020603050405020304" pitchFamily="18" charset="0"/>
                    </a:rPr>
                    <a:t>B</a:t>
                  </a:r>
                  <a:r>
                    <a:rPr lang="en-GB" sz="1100">
                      <a:effectLst/>
                      <a:latin typeface="Trebuchet MS" panose="020B0603020202020204" pitchFamily="34" charset="0"/>
                      <a:ea typeface="Times New Roman" panose="02020603050405020304" pitchFamily="18" charset="0"/>
                      <a:cs typeface="Times New Roman" panose="02020603050405020304" pitchFamily="18" charset="0"/>
                    </a:rPr>
                    <a:t> small deflection</a:t>
                  </a:r>
                </a:p>
              </p:txBody>
            </p:sp>
            <p:sp>
              <p:nvSpPr>
                <p:cNvPr id="20" name="Text Box 17">
                  <a:extLst>
                    <a:ext uri="{FF2B5EF4-FFF2-40B4-BE49-F238E27FC236}">
                      <a16:creationId xmlns:a16="http://schemas.microsoft.com/office/drawing/2014/main" id="{831D727B-D213-4040-8C30-2F19617157CE}"/>
                    </a:ext>
                  </a:extLst>
                </p:cNvPr>
                <p:cNvSpPr txBox="1">
                  <a:spLocks noChangeArrowheads="1"/>
                </p:cNvSpPr>
                <p:nvPr/>
              </p:nvSpPr>
              <p:spPr bwMode="auto">
                <a:xfrm>
                  <a:off x="27051" y="902"/>
                  <a:ext cx="14427" cy="4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Bef>
                      <a:spcPts val="300"/>
                    </a:spcBef>
                    <a:spcAft>
                      <a:spcPts val="300"/>
                    </a:spcAft>
                  </a:pPr>
                  <a:r>
                    <a:rPr lang="en-GB" sz="1100" b="1">
                      <a:effectLst/>
                      <a:latin typeface="Trebuchet MS" panose="020B0603020202020204" pitchFamily="34" charset="0"/>
                      <a:ea typeface="Times New Roman" panose="02020603050405020304" pitchFamily="18" charset="0"/>
                      <a:cs typeface="Times New Roman" panose="02020603050405020304" pitchFamily="18" charset="0"/>
                    </a:rPr>
                    <a:t>A</a:t>
                  </a:r>
                  <a:r>
                    <a:rPr lang="en-GB" sz="1100">
                      <a:effectLst/>
                      <a:latin typeface="Trebuchet MS" panose="020B0603020202020204" pitchFamily="34" charset="0"/>
                      <a:ea typeface="Times New Roman" panose="02020603050405020304" pitchFamily="18" charset="0"/>
                      <a:cs typeface="Times New Roman" panose="02020603050405020304" pitchFamily="18" charset="0"/>
                    </a:rPr>
                    <a:t> small deflection</a:t>
                  </a:r>
                </a:p>
              </p:txBody>
            </p:sp>
            <p:sp>
              <p:nvSpPr>
                <p:cNvPr id="21" name="Text Box 20">
                  <a:extLst>
                    <a:ext uri="{FF2B5EF4-FFF2-40B4-BE49-F238E27FC236}">
                      <a16:creationId xmlns:a16="http://schemas.microsoft.com/office/drawing/2014/main" id="{1BC8D3FA-B20C-4E58-AD53-8EA598D874DE}"/>
                    </a:ext>
                  </a:extLst>
                </p:cNvPr>
                <p:cNvSpPr txBox="1">
                  <a:spLocks noChangeArrowheads="1"/>
                </p:cNvSpPr>
                <p:nvPr/>
              </p:nvSpPr>
              <p:spPr bwMode="auto">
                <a:xfrm>
                  <a:off x="902" y="6121"/>
                  <a:ext cx="10528" cy="4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15000"/>
                    </a:lnSpc>
                    <a:spcBef>
                      <a:spcPts val="300"/>
                    </a:spcBef>
                    <a:spcAft>
                      <a:spcPts val="300"/>
                    </a:spcAft>
                  </a:pPr>
                  <a:r>
                    <a:rPr lang="en-GB" sz="1100" b="1">
                      <a:effectLst/>
                      <a:latin typeface="Trebuchet MS" panose="020B0603020202020204" pitchFamily="34" charset="0"/>
                      <a:ea typeface="Times New Roman" panose="02020603050405020304" pitchFamily="18" charset="0"/>
                      <a:cs typeface="Times New Roman" panose="02020603050405020304" pitchFamily="18" charset="0"/>
                    </a:rPr>
                    <a:t>alpha particles</a:t>
                  </a:r>
                  <a:endParaRPr lang="en-GB" sz="1100">
                    <a:effectLst/>
                    <a:latin typeface="Trebuchet MS" panose="020B0603020202020204" pitchFamily="34" charset="0"/>
                    <a:ea typeface="Times New Roman" panose="02020603050405020304" pitchFamily="18" charset="0"/>
                    <a:cs typeface="Times New Roman" panose="02020603050405020304" pitchFamily="18" charset="0"/>
                  </a:endParaRPr>
                </a:p>
              </p:txBody>
            </p:sp>
            <p:cxnSp>
              <p:nvCxnSpPr>
                <p:cNvPr id="22" name="Line 10">
                  <a:extLst>
                    <a:ext uri="{FF2B5EF4-FFF2-40B4-BE49-F238E27FC236}">
                      <a16:creationId xmlns:a16="http://schemas.microsoft.com/office/drawing/2014/main" id="{BDCFE7D7-1110-434B-8939-C612639E18F6}"/>
                    </a:ext>
                  </a:extLst>
                </p:cNvPr>
                <p:cNvCxnSpPr>
                  <a:cxnSpLocks noChangeShapeType="1"/>
                </p:cNvCxnSpPr>
                <p:nvPr/>
              </p:nvCxnSpPr>
              <p:spPr bwMode="auto">
                <a:xfrm>
                  <a:off x="9919" y="9017"/>
                  <a:ext cx="19837"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3" name="Freeform 14">
                  <a:extLst>
                    <a:ext uri="{FF2B5EF4-FFF2-40B4-BE49-F238E27FC236}">
                      <a16:creationId xmlns:a16="http://schemas.microsoft.com/office/drawing/2014/main" id="{C2D6DD69-D665-49C5-8782-76871E2F91A5}"/>
                    </a:ext>
                  </a:extLst>
                </p:cNvPr>
                <p:cNvSpPr>
                  <a:spLocks/>
                </p:cNvSpPr>
                <p:nvPr/>
              </p:nvSpPr>
              <p:spPr bwMode="auto">
                <a:xfrm flipV="1">
                  <a:off x="9919" y="8115"/>
                  <a:ext cx="18034" cy="2705"/>
                </a:xfrm>
                <a:custGeom>
                  <a:avLst/>
                  <a:gdLst>
                    <a:gd name="T0" fmla="*/ 0 w 4860"/>
                    <a:gd name="T1" fmla="*/ 535177 h 1290"/>
                    <a:gd name="T2" fmla="*/ 924921 w 4860"/>
                    <a:gd name="T3" fmla="*/ 458723 h 1290"/>
                    <a:gd name="T4" fmla="*/ 1783777 w 4860"/>
                    <a:gd name="T5" fmla="*/ 0 h 1290"/>
                    <a:gd name="T6" fmla="*/ 0 60000 65536"/>
                    <a:gd name="T7" fmla="*/ 0 60000 65536"/>
                    <a:gd name="T8" fmla="*/ 0 60000 65536"/>
                  </a:gdLst>
                  <a:ahLst/>
                  <a:cxnLst>
                    <a:cxn ang="T6">
                      <a:pos x="T0" y="T1"/>
                    </a:cxn>
                    <a:cxn ang="T7">
                      <a:pos x="T2" y="T3"/>
                    </a:cxn>
                    <a:cxn ang="T8">
                      <a:pos x="T4" y="T5"/>
                    </a:cxn>
                  </a:cxnLst>
                  <a:rect l="0" t="0" r="r" b="b"/>
                  <a:pathLst>
                    <a:path w="4860" h="1290">
                      <a:moveTo>
                        <a:pt x="0" y="1260"/>
                      </a:moveTo>
                      <a:cubicBezTo>
                        <a:pt x="855" y="1275"/>
                        <a:pt x="1710" y="1290"/>
                        <a:pt x="2520" y="1080"/>
                      </a:cubicBezTo>
                      <a:cubicBezTo>
                        <a:pt x="3330" y="870"/>
                        <a:pt x="4470" y="180"/>
                        <a:pt x="4860" y="0"/>
                      </a:cubicBezTo>
                    </a:path>
                  </a:pathLst>
                </a:custGeom>
                <a:noFill/>
                <a:ln w="9525">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a:p>
              </p:txBody>
            </p:sp>
          </p:grpSp>
        </p:grpSp>
      </p:grpSp>
    </p:spTree>
    <p:extLst>
      <p:ext uri="{BB962C8B-B14F-4D97-AF65-F5344CB8AC3E}">
        <p14:creationId xmlns:p14="http://schemas.microsoft.com/office/powerpoint/2010/main" val="1582492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8D4E2787-5516-44C8-846A-A14A878A6608}"/>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Higher Waves Revision Form</a:t>
            </a:r>
          </a:p>
        </p:txBody>
      </p:sp>
      <p:pic>
        <p:nvPicPr>
          <p:cNvPr id="7" name="Content Placeholder 6" descr="Qr code&#10;&#10;Description automatically generated">
            <a:extLst>
              <a:ext uri="{FF2B5EF4-FFF2-40B4-BE49-F238E27FC236}">
                <a16:creationId xmlns:a16="http://schemas.microsoft.com/office/drawing/2014/main" id="{A38F6F77-36FC-4BCD-816C-9CDE9FF52A4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83296" y="643466"/>
            <a:ext cx="5568739" cy="5568739"/>
          </a:xfrm>
          <a:prstGeom prst="rect">
            <a:avLst/>
          </a:prstGeom>
        </p:spPr>
      </p:pic>
      <p:sp>
        <p:nvSpPr>
          <p:cNvPr id="13" name="TextBox 12">
            <a:extLst>
              <a:ext uri="{FF2B5EF4-FFF2-40B4-BE49-F238E27FC236}">
                <a16:creationId xmlns:a16="http://schemas.microsoft.com/office/drawing/2014/main" id="{C91C9775-ED04-4C0D-8B6B-5402D776DCA8}"/>
              </a:ext>
            </a:extLst>
          </p:cNvPr>
          <p:cNvSpPr txBox="1"/>
          <p:nvPr/>
        </p:nvSpPr>
        <p:spPr>
          <a:xfrm>
            <a:off x="428065" y="5539299"/>
            <a:ext cx="6091516" cy="369332"/>
          </a:xfrm>
          <a:prstGeom prst="rect">
            <a:avLst/>
          </a:prstGeom>
          <a:noFill/>
        </p:spPr>
        <p:txBody>
          <a:bodyPr wrap="square">
            <a:spAutoFit/>
          </a:bodyPr>
          <a:lstStyle/>
          <a:p>
            <a:r>
              <a:rPr lang="en-GB" dirty="0"/>
              <a:t>https://forms.office.com/r/UgSC4N4Q8s</a:t>
            </a:r>
          </a:p>
        </p:txBody>
      </p:sp>
    </p:spTree>
    <p:extLst>
      <p:ext uri="{BB962C8B-B14F-4D97-AF65-F5344CB8AC3E}">
        <p14:creationId xmlns:p14="http://schemas.microsoft.com/office/powerpoint/2010/main" val="1803880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Do your own scattering experiment</a:t>
            </a:r>
            <a:endParaRPr lang="en-GB" dirty="0"/>
          </a:p>
        </p:txBody>
      </p:sp>
      <p:sp>
        <p:nvSpPr>
          <p:cNvPr id="3" name="Content Placeholder 2"/>
          <p:cNvSpPr>
            <a:spLocks noGrp="1"/>
          </p:cNvSpPr>
          <p:nvPr>
            <p:ph idx="1"/>
          </p:nvPr>
        </p:nvSpPr>
        <p:spPr>
          <a:xfrm>
            <a:off x="838200" y="1825625"/>
            <a:ext cx="10515600" cy="2136775"/>
          </a:xfrm>
        </p:spPr>
        <p:txBody>
          <a:bodyPr/>
          <a:lstStyle/>
          <a:p>
            <a:r>
              <a:rPr lang="en-GB" b="1" dirty="0"/>
              <a:t>Aim</a:t>
            </a:r>
          </a:p>
          <a:p>
            <a:r>
              <a:rPr lang="en-GB" b="1" dirty="0"/>
              <a:t>The Scattering Experiment</a:t>
            </a:r>
          </a:p>
          <a:p>
            <a:r>
              <a:rPr lang="en-GB" dirty="0"/>
              <a:t>To recreate Rutherford’s experiment to develop a deeper understanding of the Rutherford model of the atom.</a:t>
            </a:r>
            <a:endParaRPr lang="en-GB" dirty="0"/>
          </a:p>
        </p:txBody>
      </p:sp>
      <p:pic>
        <p:nvPicPr>
          <p:cNvPr id="4" name="Picture 3"/>
          <p:cNvPicPr>
            <a:picLocks noChangeAspect="1"/>
          </p:cNvPicPr>
          <p:nvPr/>
        </p:nvPicPr>
        <p:blipFill>
          <a:blip r:embed="rId2"/>
          <a:stretch>
            <a:fillRect/>
          </a:stretch>
        </p:blipFill>
        <p:spPr>
          <a:xfrm>
            <a:off x="838200" y="3962399"/>
            <a:ext cx="10058400" cy="2080285"/>
          </a:xfrm>
          <a:prstGeom prst="rect">
            <a:avLst/>
          </a:prstGeom>
        </p:spPr>
      </p:pic>
    </p:spTree>
    <p:extLst>
      <p:ext uri="{BB962C8B-B14F-4D97-AF65-F5344CB8AC3E}">
        <p14:creationId xmlns:p14="http://schemas.microsoft.com/office/powerpoint/2010/main" val="31402691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349956" y="883920"/>
            <a:ext cx="11093957" cy="4246308"/>
          </a:xfrm>
          <a:prstGeom prst="rect">
            <a:avLst/>
          </a:prstGeom>
        </p:spPr>
      </p:pic>
    </p:spTree>
    <p:extLst>
      <p:ext uri="{BB962C8B-B14F-4D97-AF65-F5344CB8AC3E}">
        <p14:creationId xmlns:p14="http://schemas.microsoft.com/office/powerpoint/2010/main" val="858714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Method</a:t>
            </a:r>
            <a:endParaRPr lang="en-GB" dirty="0"/>
          </a:p>
        </p:txBody>
      </p:sp>
      <p:sp>
        <p:nvSpPr>
          <p:cNvPr id="3" name="Content Placeholder 2"/>
          <p:cNvSpPr>
            <a:spLocks noGrp="1"/>
          </p:cNvSpPr>
          <p:nvPr>
            <p:ph idx="1"/>
          </p:nvPr>
        </p:nvSpPr>
        <p:spPr/>
        <p:txBody>
          <a:bodyPr>
            <a:normAutofit fontScale="92500" lnSpcReduction="10000"/>
          </a:bodyPr>
          <a:lstStyle/>
          <a:p>
            <a:r>
              <a:rPr lang="en-GB" dirty="0"/>
              <a:t>1. Set up the apparatus shown. This apparatus models the gold foil used in Rutherford’s scattering experiment. The</a:t>
            </a:r>
          </a:p>
          <a:p>
            <a:r>
              <a:rPr lang="en-GB" dirty="0"/>
              <a:t>100g masses emulate the gold atom nuclei and it is only a few atoms thick.</a:t>
            </a:r>
          </a:p>
          <a:p>
            <a:r>
              <a:rPr lang="en-GB" dirty="0"/>
              <a:t>2. The small ball bearing acts as the alpha particles being fired at the “gold foil”.</a:t>
            </a:r>
          </a:p>
          <a:p>
            <a:r>
              <a:rPr lang="en-GB" dirty="0"/>
              <a:t>3. Roll the ball bearing towards the “gold foil”</a:t>
            </a:r>
          </a:p>
          <a:p>
            <a:r>
              <a:rPr lang="en-GB" dirty="0"/>
              <a:t>4. Record, using a tally mark in the table below, the direction the ball bearing travelled.</a:t>
            </a:r>
          </a:p>
          <a:p>
            <a:r>
              <a:rPr lang="en-GB" dirty="0"/>
              <a:t>5. Repeat this and launch the ball from different positions between the two meter rulers.</a:t>
            </a:r>
          </a:p>
          <a:p>
            <a:r>
              <a:rPr lang="en-GB" dirty="0"/>
              <a:t>6. Take at least 100 readings to ensure a large enough sample size.</a:t>
            </a:r>
            <a:endParaRPr lang="en-GB" dirty="0"/>
          </a:p>
        </p:txBody>
      </p:sp>
    </p:spTree>
    <p:extLst>
      <p:ext uri="{BB962C8B-B14F-4D97-AF65-F5344CB8AC3E}">
        <p14:creationId xmlns:p14="http://schemas.microsoft.com/office/powerpoint/2010/main" val="20825056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Data</a:t>
            </a:r>
            <a:endParaRPr lang="en-GB" dirty="0"/>
          </a:p>
        </p:txBody>
      </p:sp>
      <p:pic>
        <p:nvPicPr>
          <p:cNvPr id="4" name="Content Placeholder 3"/>
          <p:cNvPicPr>
            <a:picLocks noGrp="1" noChangeAspect="1"/>
          </p:cNvPicPr>
          <p:nvPr>
            <p:ph idx="1"/>
          </p:nvPr>
        </p:nvPicPr>
        <p:blipFill rotWithShape="1">
          <a:blip r:embed="rId2"/>
          <a:srcRect t="9970" b="672"/>
          <a:stretch/>
        </p:blipFill>
        <p:spPr>
          <a:xfrm>
            <a:off x="684243" y="1690688"/>
            <a:ext cx="11273141" cy="2637472"/>
          </a:xfrm>
          <a:prstGeom prst="rect">
            <a:avLst/>
          </a:prstGeom>
        </p:spPr>
      </p:pic>
    </p:spTree>
    <p:extLst>
      <p:ext uri="{BB962C8B-B14F-4D97-AF65-F5344CB8AC3E}">
        <p14:creationId xmlns:p14="http://schemas.microsoft.com/office/powerpoint/2010/main" val="8874761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CEB41C5C-0F34-4DDA-9D7C-5E717F35F6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384" y="303591"/>
            <a:ext cx="4334256" cy="5896743"/>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BE0AA4-ECDE-4E78-A6C7-E10B1B707F20}"/>
              </a:ext>
            </a:extLst>
          </p:cNvPr>
          <p:cNvSpPr>
            <a:spLocks noGrp="1"/>
          </p:cNvSpPr>
          <p:nvPr>
            <p:ph type="title"/>
          </p:nvPr>
        </p:nvSpPr>
        <p:spPr>
          <a:xfrm>
            <a:off x="594360" y="640263"/>
            <a:ext cx="3822192" cy="1344975"/>
          </a:xfrm>
        </p:spPr>
        <p:txBody>
          <a:bodyPr>
            <a:normAutofit/>
          </a:bodyPr>
          <a:lstStyle/>
          <a:p>
            <a:r>
              <a:rPr lang="en-GB" sz="3600">
                <a:solidFill>
                  <a:schemeClr val="bg1"/>
                </a:solidFill>
              </a:rPr>
              <a:t>The discovery of the Neutron</a:t>
            </a:r>
          </a:p>
        </p:txBody>
      </p:sp>
      <p:cxnSp>
        <p:nvCxnSpPr>
          <p:cNvPr id="73" name="Straight Connector 72">
            <a:extLst>
              <a:ext uri="{FF2B5EF4-FFF2-40B4-BE49-F238E27FC236}">
                <a16:creationId xmlns:a16="http://schemas.microsoft.com/office/drawing/2014/main" id="{57E1E5E6-F385-4E9C-B201-BA5BDE5CAD52}"/>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04088" y="2050687"/>
            <a:ext cx="3685032" cy="0"/>
          </a:xfrm>
          <a:prstGeom prst="line">
            <a:avLst/>
          </a:prstGeom>
          <a:ln w="22225">
            <a:solidFill>
              <a:srgbClr val="E7E6E6"/>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F690BCE-1445-4B01-A4B7-2555FA1579B4}"/>
              </a:ext>
            </a:extLst>
          </p:cNvPr>
          <p:cNvSpPr>
            <a:spLocks noGrp="1"/>
          </p:cNvSpPr>
          <p:nvPr>
            <p:ph idx="1"/>
          </p:nvPr>
        </p:nvSpPr>
        <p:spPr>
          <a:xfrm>
            <a:off x="593610" y="2121763"/>
            <a:ext cx="3822192" cy="3773010"/>
          </a:xfrm>
        </p:spPr>
        <p:txBody>
          <a:bodyPr>
            <a:normAutofit/>
          </a:bodyPr>
          <a:lstStyle/>
          <a:p>
            <a:r>
              <a:rPr lang="en-GB" sz="1900">
                <a:solidFill>
                  <a:schemeClr val="bg1"/>
                </a:solidFill>
                <a:effectLst/>
                <a:latin typeface="Trebuchet MS" panose="020B0603020202020204" pitchFamily="34" charset="0"/>
                <a:ea typeface="Times New Roman" panose="02020603050405020304" pitchFamily="18" charset="0"/>
                <a:cs typeface="Arial" panose="020B0604020202020204" pitchFamily="34" charset="0"/>
              </a:rPr>
              <a:t>Physicists realised that there must be another particle in the nucleus to stop the positive protons exploding apart, and to account for the additional mass scientists had determined was in atoms.  This is the neutron which was discovered by Chadwick in 1932.  This explained isotopes – elements with the same number of protons but different numbers of neutrons.</a:t>
            </a:r>
            <a:endParaRPr lang="en-GB" sz="1900">
              <a:solidFill>
                <a:schemeClr val="bg1"/>
              </a:solidFill>
              <a:effectLst/>
              <a:latin typeface="Trebuchet MS" panose="020B0603020202020204" pitchFamily="34" charset="0"/>
              <a:ea typeface="Times New Roman" panose="02020603050405020304" pitchFamily="18" charset="0"/>
              <a:cs typeface="Times New Roman" panose="02020603050405020304" pitchFamily="18" charset="0"/>
            </a:endParaRPr>
          </a:p>
          <a:p>
            <a:endParaRPr lang="en-GB" sz="1900">
              <a:solidFill>
                <a:schemeClr val="bg1"/>
              </a:solidFill>
            </a:endParaRPr>
          </a:p>
        </p:txBody>
      </p:sp>
      <p:pic>
        <p:nvPicPr>
          <p:cNvPr id="4098" name="Picture 2" descr="This Month in Physics History">
            <a:extLst>
              <a:ext uri="{FF2B5EF4-FFF2-40B4-BE49-F238E27FC236}">
                <a16:creationId xmlns:a16="http://schemas.microsoft.com/office/drawing/2014/main" id="{3087982E-8484-4DFB-B50B-67DE94C4F0A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231844" y="484632"/>
            <a:ext cx="4354395" cy="5733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26251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092D3-ECCE-4B13-A9DE-3BFD95E0182B}"/>
              </a:ext>
            </a:extLst>
          </p:cNvPr>
          <p:cNvSpPr>
            <a:spLocks noGrp="1"/>
          </p:cNvSpPr>
          <p:nvPr>
            <p:ph type="title"/>
          </p:nvPr>
        </p:nvSpPr>
        <p:spPr>
          <a:xfrm>
            <a:off x="6957736" y="365125"/>
            <a:ext cx="4396064" cy="1325563"/>
          </a:xfrm>
          <a:ln/>
        </p:spPr>
        <p:style>
          <a:lnRef idx="1">
            <a:schemeClr val="dk1"/>
          </a:lnRef>
          <a:fillRef idx="2">
            <a:schemeClr val="dk1"/>
          </a:fillRef>
          <a:effectRef idx="1">
            <a:schemeClr val="dk1"/>
          </a:effectRef>
          <a:fontRef idx="minor">
            <a:schemeClr val="dk1"/>
          </a:fontRef>
        </p:style>
        <p:txBody>
          <a:bodyPr/>
          <a:lstStyle/>
          <a:p>
            <a:r>
              <a:rPr lang="en-GB" dirty="0"/>
              <a:t>A bit of Chemistry</a:t>
            </a:r>
          </a:p>
        </p:txBody>
      </p:sp>
      <p:graphicFrame>
        <p:nvGraphicFramePr>
          <p:cNvPr id="4" name="Object 3">
            <a:extLst>
              <a:ext uri="{FF2B5EF4-FFF2-40B4-BE49-F238E27FC236}">
                <a16:creationId xmlns:a16="http://schemas.microsoft.com/office/drawing/2014/main" id="{4B20252A-E547-44E4-AB72-51A8BE0716EC}"/>
              </a:ext>
            </a:extLst>
          </p:cNvPr>
          <p:cNvGraphicFramePr>
            <a:graphicFrameLocks noChangeAspect="1"/>
          </p:cNvGraphicFramePr>
          <p:nvPr>
            <p:extLst>
              <p:ext uri="{D42A27DB-BD31-4B8C-83A1-F6EECF244321}">
                <p14:modId xmlns:p14="http://schemas.microsoft.com/office/powerpoint/2010/main" val="1012219489"/>
              </p:ext>
            </p:extLst>
          </p:nvPr>
        </p:nvGraphicFramePr>
        <p:xfrm>
          <a:off x="7536136" y="2462628"/>
          <a:ext cx="3400493" cy="3366736"/>
        </p:xfrm>
        <a:graphic>
          <a:graphicData uri="http://schemas.openxmlformats.org/presentationml/2006/ole">
            <mc:AlternateContent xmlns:mc="http://schemas.openxmlformats.org/markup-compatibility/2006">
              <mc:Choice xmlns:v="urn:schemas-microsoft-com:vml" Requires="v">
                <p:oleObj spid="_x0000_s1026" r:id="rId3" imgW="241195" imgH="241195" progId="">
                  <p:embed/>
                </p:oleObj>
              </mc:Choice>
              <mc:Fallback>
                <p:oleObj r:id="rId3" imgW="241195" imgH="241195" progId="">
                  <p:embed/>
                  <p:pic>
                    <p:nvPicPr>
                      <p:cNvPr id="4" name="Object 3">
                        <a:extLst>
                          <a:ext uri="{FF2B5EF4-FFF2-40B4-BE49-F238E27FC236}">
                            <a16:creationId xmlns:a16="http://schemas.microsoft.com/office/drawing/2014/main" id="{4B20252A-E547-44E4-AB72-51A8BE0716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36136" y="2462628"/>
                        <a:ext cx="3400493" cy="3366736"/>
                      </a:xfrm>
                      <a:prstGeom prst="rect">
                        <a:avLst/>
                      </a:prstGeom>
                      <a:noFill/>
                    </p:spPr>
                  </p:pic>
                </p:oleObj>
              </mc:Fallback>
            </mc:AlternateContent>
          </a:graphicData>
        </a:graphic>
      </p:graphicFrame>
      <p:sp>
        <p:nvSpPr>
          <p:cNvPr id="5" name="Rectangle 4">
            <a:extLst>
              <a:ext uri="{FF2B5EF4-FFF2-40B4-BE49-F238E27FC236}">
                <a16:creationId xmlns:a16="http://schemas.microsoft.com/office/drawing/2014/main" id="{9A09631B-0A0E-4BB7-B249-773DA3AF6304}"/>
              </a:ext>
            </a:extLst>
          </p:cNvPr>
          <p:cNvSpPr>
            <a:spLocks noChangeArrowheads="1"/>
          </p:cNvSpPr>
          <p:nvPr/>
        </p:nvSpPr>
        <p:spPr bwMode="auto">
          <a:xfrm>
            <a:off x="142322" y="136339"/>
            <a:ext cx="6467475" cy="6955750"/>
          </a:xfrm>
          <a:prstGeom prst="rect">
            <a:avLst/>
          </a:prstGeom>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Each element, and hence the way it behaves, has a set number of protons, e.g. Hydrogen always has just 1 proton, and Carbon has 6 protons. In all atoms the number of protons in the nucleus is equal to the number of electrons surrounding the nucleus, (if not then the particle is an ion and not an atom).</a:t>
            </a:r>
            <a:endParaRPr kumimoji="0" lang="en-GB" altLang="en-US"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The number of neutrons in the nucleus of any element can vary. We call these isotopes, e.g. carbon usually has 6 neutrons but can have 8. Larger atoms usually have many more isotopes.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We can represent each type of atom in the following way</a:t>
            </a:r>
            <a:endParaRPr kumimoji="0" lang="en-GB" altLang="en-US"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where </a:t>
            </a:r>
            <a:endParaRPr kumimoji="0" lang="en-GB" altLang="en-US"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400" b="1"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A</a:t>
            </a:r>
            <a:r>
              <a:rPr kumimoji="0" lang="en-GB" altLang="en-US" sz="24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 =  mass number (no. of protons +neutrons) </a:t>
            </a:r>
            <a:r>
              <a:rPr kumimoji="0" lang="en-GB" altLang="en-US" sz="2400" b="0" i="0" u="none" strike="noStrike" cap="none" normalizeH="0" baseline="0" dirty="0" err="1">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ie</a:t>
            </a:r>
            <a:r>
              <a:rPr kumimoji="0" lang="en-GB" altLang="en-US" sz="24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 nucleons</a:t>
            </a:r>
            <a:endParaRPr kumimoji="0" lang="en-GB"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400" b="1"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Z</a:t>
            </a:r>
            <a:r>
              <a:rPr kumimoji="0" lang="en-GB" altLang="en-US" sz="24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 =  atomic number (</a:t>
            </a:r>
            <a:r>
              <a:rPr kumimoji="0" lang="en-GB" altLang="en-US" sz="2400" b="0" i="0" u="none" strike="noStrike" cap="none" normalizeH="0" baseline="0" dirty="0" err="1">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no.of</a:t>
            </a:r>
            <a:r>
              <a:rPr kumimoji="0" lang="en-GB" altLang="en-US" sz="24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 protons)</a:t>
            </a:r>
            <a:endParaRPr kumimoji="0" lang="en-GB"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400" b="1"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X</a:t>
            </a:r>
            <a:r>
              <a:rPr kumimoji="0" lang="en-GB" altLang="en-US" sz="24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 = symbol to represent the atom, either 1 capital letter or one capital followed by 1 lower case letter.</a:t>
            </a:r>
            <a:endParaRPr kumimoji="0" lang="en-GB" altLang="en-US" sz="2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82231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Table 14">
            <a:extLst>
              <a:ext uri="{FF2B5EF4-FFF2-40B4-BE49-F238E27FC236}">
                <a16:creationId xmlns:a16="http://schemas.microsoft.com/office/drawing/2014/main" id="{0F4C00C3-0059-4959-BA13-5ACAF7B945C6}"/>
              </a:ext>
            </a:extLst>
          </p:cNvPr>
          <p:cNvGraphicFramePr>
            <a:graphicFrameLocks noGrp="1"/>
          </p:cNvGraphicFramePr>
          <p:nvPr>
            <p:extLst>
              <p:ext uri="{D42A27DB-BD31-4B8C-83A1-F6EECF244321}">
                <p14:modId xmlns:p14="http://schemas.microsoft.com/office/powerpoint/2010/main" val="643839407"/>
              </p:ext>
            </p:extLst>
          </p:nvPr>
        </p:nvGraphicFramePr>
        <p:xfrm>
          <a:off x="914400" y="188850"/>
          <a:ext cx="10814183" cy="6729984"/>
        </p:xfrm>
        <a:graphic>
          <a:graphicData uri="http://schemas.openxmlformats.org/drawingml/2006/table">
            <a:tbl>
              <a:tblPr>
                <a:tableStyleId>{5C22544A-7EE6-4342-B048-85BDC9FD1C3A}</a:tableStyleId>
              </a:tblPr>
              <a:tblGrid>
                <a:gridCol w="1373547">
                  <a:extLst>
                    <a:ext uri="{9D8B030D-6E8A-4147-A177-3AD203B41FA5}">
                      <a16:colId xmlns:a16="http://schemas.microsoft.com/office/drawing/2014/main" val="2334244284"/>
                    </a:ext>
                  </a:extLst>
                </a:gridCol>
                <a:gridCol w="1717488">
                  <a:extLst>
                    <a:ext uri="{9D8B030D-6E8A-4147-A177-3AD203B41FA5}">
                      <a16:colId xmlns:a16="http://schemas.microsoft.com/office/drawing/2014/main" val="2282345399"/>
                    </a:ext>
                  </a:extLst>
                </a:gridCol>
                <a:gridCol w="1448993">
                  <a:extLst>
                    <a:ext uri="{9D8B030D-6E8A-4147-A177-3AD203B41FA5}">
                      <a16:colId xmlns:a16="http://schemas.microsoft.com/office/drawing/2014/main" val="1663397109"/>
                    </a:ext>
                  </a:extLst>
                </a:gridCol>
                <a:gridCol w="1758135">
                  <a:extLst>
                    <a:ext uri="{9D8B030D-6E8A-4147-A177-3AD203B41FA5}">
                      <a16:colId xmlns:a16="http://schemas.microsoft.com/office/drawing/2014/main" val="1478489183"/>
                    </a:ext>
                  </a:extLst>
                </a:gridCol>
                <a:gridCol w="2174339">
                  <a:extLst>
                    <a:ext uri="{9D8B030D-6E8A-4147-A177-3AD203B41FA5}">
                      <a16:colId xmlns:a16="http://schemas.microsoft.com/office/drawing/2014/main" val="681511687"/>
                    </a:ext>
                  </a:extLst>
                </a:gridCol>
                <a:gridCol w="2341681">
                  <a:extLst>
                    <a:ext uri="{9D8B030D-6E8A-4147-A177-3AD203B41FA5}">
                      <a16:colId xmlns:a16="http://schemas.microsoft.com/office/drawing/2014/main" val="3317212923"/>
                    </a:ext>
                  </a:extLst>
                </a:gridCol>
              </a:tblGrid>
              <a:tr h="0">
                <a:tc>
                  <a:txBody>
                    <a:bodyPr/>
                    <a:lstStyle/>
                    <a:p>
                      <a:pPr algn="ctr">
                        <a:lnSpc>
                          <a:spcPct val="115000"/>
                        </a:lnSpc>
                        <a:spcBef>
                          <a:spcPts val="300"/>
                        </a:spcBef>
                        <a:spcAft>
                          <a:spcPts val="300"/>
                        </a:spcAft>
                      </a:pPr>
                      <a:r>
                        <a:rPr lang="en-GB" sz="3200">
                          <a:effectLst/>
                        </a:rPr>
                        <a:t>Symbol</a:t>
                      </a:r>
                      <a:endParaRPr lang="en-GB" sz="3200">
                        <a:solidFill>
                          <a:srgbClr val="C4591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en-GB" sz="3200" dirty="0">
                          <a:effectLst/>
                        </a:rPr>
                        <a:t>Name</a:t>
                      </a:r>
                      <a:endParaRPr lang="en-GB" sz="3200" dirty="0">
                        <a:solidFill>
                          <a:srgbClr val="C4591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en-GB" sz="3200">
                          <a:effectLst/>
                        </a:rPr>
                        <a:t>Protons</a:t>
                      </a:r>
                      <a:endParaRPr lang="en-GB" sz="3200">
                        <a:solidFill>
                          <a:srgbClr val="C4591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en-GB" sz="3200">
                          <a:effectLst/>
                        </a:rPr>
                        <a:t>Neutrons</a:t>
                      </a:r>
                      <a:endParaRPr lang="en-GB" sz="3200">
                        <a:solidFill>
                          <a:srgbClr val="C4591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en-GB" sz="3200">
                          <a:effectLst/>
                        </a:rPr>
                        <a:t>Electrons</a:t>
                      </a:r>
                      <a:endParaRPr lang="en-GB" sz="3200">
                        <a:solidFill>
                          <a:srgbClr val="C4591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en-GB" sz="3200">
                          <a:effectLst/>
                        </a:rPr>
                        <a:t>Is there an isotope of the element in this table?</a:t>
                      </a:r>
                      <a:endParaRPr lang="en-GB" sz="3200">
                        <a:solidFill>
                          <a:srgbClr val="C4591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760138493"/>
                  </a:ext>
                </a:extLst>
              </a:tr>
              <a:tr h="0">
                <a:tc>
                  <a:txBody>
                    <a:bodyPr/>
                    <a:lstStyle/>
                    <a:p>
                      <a:pPr>
                        <a:lnSpc>
                          <a:spcPct val="115000"/>
                        </a:lnSpc>
                        <a:spcBef>
                          <a:spcPts val="300"/>
                        </a:spcBef>
                        <a:spcAft>
                          <a:spcPts val="300"/>
                        </a:spcAft>
                      </a:pPr>
                      <a:endParaRPr lang="en-GB" sz="3200">
                        <a:solidFill>
                          <a:srgbClr val="008000"/>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a:effectLst/>
                        </a:rPr>
                        <a:t> </a:t>
                      </a:r>
                      <a:endParaRPr lang="en-GB" sz="3200">
                        <a:solidFill>
                          <a:srgbClr val="C4591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dirty="0">
                          <a:solidFill>
                            <a:schemeClr val="bg1"/>
                          </a:solidFill>
                          <a:effectLst/>
                        </a:rPr>
                        <a:t>1</a:t>
                      </a:r>
                      <a:endParaRPr lang="en-GB" sz="3200" dirty="0">
                        <a:solidFill>
                          <a:schemeClr val="bg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dirty="0">
                          <a:solidFill>
                            <a:schemeClr val="bg1"/>
                          </a:solidFill>
                          <a:effectLst/>
                        </a:rPr>
                        <a:t>0</a:t>
                      </a:r>
                      <a:endParaRPr lang="en-GB" sz="3200" dirty="0">
                        <a:solidFill>
                          <a:schemeClr val="bg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dirty="0">
                          <a:solidFill>
                            <a:schemeClr val="bg1"/>
                          </a:solidFill>
                          <a:effectLst/>
                        </a:rPr>
                        <a:t>1</a:t>
                      </a:r>
                      <a:endParaRPr lang="en-GB" sz="3200" dirty="0">
                        <a:solidFill>
                          <a:schemeClr val="bg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a:effectLst/>
                        </a:rPr>
                        <a:t> </a:t>
                      </a:r>
                      <a:endParaRPr lang="en-GB" sz="3200">
                        <a:solidFill>
                          <a:srgbClr val="C4591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251485889"/>
                  </a:ext>
                </a:extLst>
              </a:tr>
              <a:tr h="0">
                <a:tc>
                  <a:txBody>
                    <a:bodyPr/>
                    <a:lstStyle/>
                    <a:p>
                      <a:pPr>
                        <a:lnSpc>
                          <a:spcPct val="115000"/>
                        </a:lnSpc>
                        <a:spcBef>
                          <a:spcPts val="300"/>
                        </a:spcBef>
                        <a:spcAft>
                          <a:spcPts val="300"/>
                        </a:spcAft>
                      </a:pPr>
                      <a:endParaRPr lang="en-GB" sz="3200">
                        <a:solidFill>
                          <a:srgbClr val="008000"/>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a:effectLst/>
                        </a:rPr>
                        <a:t> </a:t>
                      </a:r>
                      <a:endParaRPr lang="en-GB" sz="3200">
                        <a:solidFill>
                          <a:srgbClr val="C4591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dirty="0">
                          <a:solidFill>
                            <a:schemeClr val="bg1"/>
                          </a:solidFill>
                          <a:effectLst/>
                        </a:rPr>
                        <a:t>6</a:t>
                      </a:r>
                      <a:endParaRPr lang="en-GB" sz="3200" dirty="0">
                        <a:solidFill>
                          <a:schemeClr val="bg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dirty="0">
                          <a:solidFill>
                            <a:schemeClr val="bg1"/>
                          </a:solidFill>
                          <a:effectLst/>
                        </a:rPr>
                        <a:t>8</a:t>
                      </a:r>
                      <a:endParaRPr lang="en-GB" sz="3200" dirty="0">
                        <a:solidFill>
                          <a:schemeClr val="bg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a:solidFill>
                            <a:schemeClr val="bg1"/>
                          </a:solidFill>
                          <a:effectLst/>
                        </a:rPr>
                        <a:t>6</a:t>
                      </a:r>
                      <a:endParaRPr lang="en-GB" sz="3200">
                        <a:solidFill>
                          <a:schemeClr val="bg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a:effectLst/>
                        </a:rPr>
                        <a:t> </a:t>
                      </a:r>
                      <a:endParaRPr lang="en-GB" sz="3200">
                        <a:solidFill>
                          <a:srgbClr val="C4591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62262870"/>
                  </a:ext>
                </a:extLst>
              </a:tr>
              <a:tr h="0">
                <a:tc>
                  <a:txBody>
                    <a:bodyPr/>
                    <a:lstStyle/>
                    <a:p>
                      <a:pPr>
                        <a:lnSpc>
                          <a:spcPct val="115000"/>
                        </a:lnSpc>
                        <a:spcBef>
                          <a:spcPts val="300"/>
                        </a:spcBef>
                        <a:spcAft>
                          <a:spcPts val="300"/>
                        </a:spcAft>
                      </a:pPr>
                      <a:endParaRPr lang="en-GB" sz="3200">
                        <a:solidFill>
                          <a:srgbClr val="008000"/>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a:effectLst/>
                        </a:rPr>
                        <a:t> </a:t>
                      </a:r>
                      <a:endParaRPr lang="en-GB" sz="3200">
                        <a:solidFill>
                          <a:srgbClr val="C4591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a:solidFill>
                            <a:schemeClr val="bg1"/>
                          </a:solidFill>
                          <a:effectLst/>
                        </a:rPr>
                        <a:t>6</a:t>
                      </a:r>
                      <a:endParaRPr lang="en-GB" sz="3200">
                        <a:solidFill>
                          <a:schemeClr val="bg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a:solidFill>
                            <a:schemeClr val="bg1"/>
                          </a:solidFill>
                          <a:effectLst/>
                        </a:rPr>
                        <a:t>6</a:t>
                      </a:r>
                      <a:endParaRPr lang="en-GB" sz="3200">
                        <a:solidFill>
                          <a:schemeClr val="bg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a:solidFill>
                            <a:schemeClr val="bg1"/>
                          </a:solidFill>
                          <a:effectLst/>
                        </a:rPr>
                        <a:t>6</a:t>
                      </a:r>
                      <a:endParaRPr lang="en-GB" sz="3200">
                        <a:solidFill>
                          <a:schemeClr val="bg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a:effectLst/>
                        </a:rPr>
                        <a:t> </a:t>
                      </a:r>
                      <a:endParaRPr lang="en-GB" sz="3200">
                        <a:solidFill>
                          <a:srgbClr val="C4591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557690777"/>
                  </a:ext>
                </a:extLst>
              </a:tr>
              <a:tr h="0">
                <a:tc>
                  <a:txBody>
                    <a:bodyPr/>
                    <a:lstStyle/>
                    <a:p>
                      <a:pPr>
                        <a:lnSpc>
                          <a:spcPct val="115000"/>
                        </a:lnSpc>
                        <a:spcBef>
                          <a:spcPts val="300"/>
                        </a:spcBef>
                        <a:spcAft>
                          <a:spcPts val="300"/>
                        </a:spcAft>
                      </a:pPr>
                      <a:endParaRPr lang="en-GB" sz="3200">
                        <a:solidFill>
                          <a:srgbClr val="008000"/>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a:effectLst/>
                        </a:rPr>
                        <a:t> </a:t>
                      </a:r>
                      <a:endParaRPr lang="en-GB" sz="3200">
                        <a:solidFill>
                          <a:srgbClr val="C4591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a:solidFill>
                            <a:schemeClr val="bg1"/>
                          </a:solidFill>
                          <a:effectLst/>
                        </a:rPr>
                        <a:t>79</a:t>
                      </a:r>
                      <a:endParaRPr lang="en-GB" sz="3200">
                        <a:solidFill>
                          <a:schemeClr val="bg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dirty="0">
                          <a:solidFill>
                            <a:schemeClr val="bg1"/>
                          </a:solidFill>
                          <a:effectLst/>
                        </a:rPr>
                        <a:t>118</a:t>
                      </a:r>
                      <a:endParaRPr lang="en-GB" sz="3200" dirty="0">
                        <a:solidFill>
                          <a:schemeClr val="bg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a:solidFill>
                            <a:schemeClr val="bg1"/>
                          </a:solidFill>
                          <a:effectLst/>
                        </a:rPr>
                        <a:t>79</a:t>
                      </a:r>
                      <a:endParaRPr lang="en-GB" sz="3200">
                        <a:solidFill>
                          <a:schemeClr val="bg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a:effectLst/>
                        </a:rPr>
                        <a:t> </a:t>
                      </a:r>
                      <a:endParaRPr lang="en-GB" sz="3200">
                        <a:solidFill>
                          <a:srgbClr val="C4591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153581496"/>
                  </a:ext>
                </a:extLst>
              </a:tr>
              <a:tr h="300355">
                <a:tc>
                  <a:txBody>
                    <a:bodyPr/>
                    <a:lstStyle/>
                    <a:p>
                      <a:pPr>
                        <a:lnSpc>
                          <a:spcPct val="115000"/>
                        </a:lnSpc>
                        <a:spcBef>
                          <a:spcPts val="300"/>
                        </a:spcBef>
                        <a:spcAft>
                          <a:spcPts val="300"/>
                        </a:spcAft>
                      </a:pPr>
                      <a:endParaRPr lang="en-GB" sz="3200">
                        <a:solidFill>
                          <a:srgbClr val="008000"/>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a:effectLst/>
                        </a:rPr>
                        <a:t> </a:t>
                      </a:r>
                      <a:endParaRPr lang="en-GB" sz="3200">
                        <a:solidFill>
                          <a:srgbClr val="C4591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a:solidFill>
                            <a:schemeClr val="bg1"/>
                          </a:solidFill>
                          <a:effectLst/>
                        </a:rPr>
                        <a:t>92</a:t>
                      </a:r>
                      <a:endParaRPr lang="en-GB" sz="3200">
                        <a:solidFill>
                          <a:schemeClr val="bg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dirty="0">
                          <a:solidFill>
                            <a:schemeClr val="bg1"/>
                          </a:solidFill>
                          <a:effectLst/>
                        </a:rPr>
                        <a:t>143</a:t>
                      </a:r>
                      <a:endParaRPr lang="en-GB" sz="3200" dirty="0">
                        <a:solidFill>
                          <a:schemeClr val="bg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a:solidFill>
                            <a:schemeClr val="bg1"/>
                          </a:solidFill>
                          <a:effectLst/>
                        </a:rPr>
                        <a:t>92</a:t>
                      </a:r>
                      <a:endParaRPr lang="en-GB" sz="3200">
                        <a:solidFill>
                          <a:schemeClr val="bg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a:effectLst/>
                        </a:rPr>
                        <a:t> </a:t>
                      </a:r>
                      <a:endParaRPr lang="en-GB" sz="3200">
                        <a:solidFill>
                          <a:srgbClr val="C4591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223950400"/>
                  </a:ext>
                </a:extLst>
              </a:tr>
              <a:tr h="0">
                <a:tc>
                  <a:txBody>
                    <a:bodyPr/>
                    <a:lstStyle/>
                    <a:p>
                      <a:pPr>
                        <a:lnSpc>
                          <a:spcPct val="115000"/>
                        </a:lnSpc>
                        <a:spcBef>
                          <a:spcPts val="300"/>
                        </a:spcBef>
                        <a:spcAft>
                          <a:spcPts val="300"/>
                        </a:spcAft>
                      </a:pPr>
                      <a:endParaRPr lang="en-GB" sz="3200">
                        <a:solidFill>
                          <a:srgbClr val="008000"/>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a:effectLst/>
                        </a:rPr>
                        <a:t> </a:t>
                      </a:r>
                      <a:endParaRPr lang="en-GB" sz="3200">
                        <a:solidFill>
                          <a:srgbClr val="C4591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a:solidFill>
                            <a:schemeClr val="bg1"/>
                          </a:solidFill>
                          <a:effectLst/>
                        </a:rPr>
                        <a:t>92</a:t>
                      </a:r>
                      <a:endParaRPr lang="en-GB" sz="3200">
                        <a:solidFill>
                          <a:schemeClr val="bg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dirty="0">
                          <a:solidFill>
                            <a:schemeClr val="bg1"/>
                          </a:solidFill>
                          <a:effectLst/>
                        </a:rPr>
                        <a:t>146</a:t>
                      </a:r>
                      <a:endParaRPr lang="en-GB" sz="3200" dirty="0">
                        <a:solidFill>
                          <a:schemeClr val="bg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a:solidFill>
                            <a:schemeClr val="bg1"/>
                          </a:solidFill>
                          <a:effectLst/>
                        </a:rPr>
                        <a:t>92</a:t>
                      </a:r>
                      <a:endParaRPr lang="en-GB" sz="3200">
                        <a:solidFill>
                          <a:schemeClr val="bg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a:effectLst/>
                        </a:rPr>
                        <a:t> </a:t>
                      </a:r>
                      <a:endParaRPr lang="en-GB" sz="3200">
                        <a:solidFill>
                          <a:srgbClr val="C4591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959898151"/>
                  </a:ext>
                </a:extLst>
              </a:tr>
              <a:tr h="0">
                <a:tc>
                  <a:txBody>
                    <a:bodyPr/>
                    <a:lstStyle/>
                    <a:p>
                      <a:pPr>
                        <a:lnSpc>
                          <a:spcPct val="115000"/>
                        </a:lnSpc>
                        <a:spcBef>
                          <a:spcPts val="300"/>
                        </a:spcBef>
                        <a:spcAft>
                          <a:spcPts val="300"/>
                        </a:spcAft>
                      </a:pPr>
                      <a:endParaRPr lang="en-GB" sz="3200">
                        <a:solidFill>
                          <a:srgbClr val="008000"/>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a:effectLst/>
                        </a:rPr>
                        <a:t> </a:t>
                      </a:r>
                      <a:endParaRPr lang="en-GB" sz="3200">
                        <a:solidFill>
                          <a:srgbClr val="C4591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a:solidFill>
                            <a:schemeClr val="bg1"/>
                          </a:solidFill>
                          <a:effectLst/>
                        </a:rPr>
                        <a:t>88</a:t>
                      </a:r>
                      <a:endParaRPr lang="en-GB" sz="3200">
                        <a:solidFill>
                          <a:schemeClr val="bg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dirty="0">
                          <a:solidFill>
                            <a:schemeClr val="bg1"/>
                          </a:solidFill>
                          <a:effectLst/>
                        </a:rPr>
                        <a:t>132</a:t>
                      </a:r>
                      <a:endParaRPr lang="en-GB" sz="3200" dirty="0">
                        <a:solidFill>
                          <a:schemeClr val="bg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dirty="0">
                          <a:solidFill>
                            <a:schemeClr val="bg1"/>
                          </a:solidFill>
                          <a:effectLst/>
                        </a:rPr>
                        <a:t>88</a:t>
                      </a:r>
                      <a:endParaRPr lang="en-GB" sz="3200" dirty="0">
                        <a:solidFill>
                          <a:schemeClr val="bg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a:effectLst/>
                        </a:rPr>
                        <a:t> </a:t>
                      </a:r>
                      <a:endParaRPr lang="en-GB" sz="3200">
                        <a:solidFill>
                          <a:srgbClr val="C4591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39363271"/>
                  </a:ext>
                </a:extLst>
              </a:tr>
              <a:tr h="0">
                <a:tc>
                  <a:txBody>
                    <a:bodyPr/>
                    <a:lstStyle/>
                    <a:p>
                      <a:pPr>
                        <a:lnSpc>
                          <a:spcPct val="115000"/>
                        </a:lnSpc>
                        <a:spcBef>
                          <a:spcPts val="300"/>
                        </a:spcBef>
                        <a:spcAft>
                          <a:spcPts val="300"/>
                        </a:spcAft>
                      </a:pPr>
                      <a:endParaRPr lang="en-GB" sz="3200">
                        <a:solidFill>
                          <a:srgbClr val="008000"/>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a:effectLst/>
                        </a:rPr>
                        <a:t> </a:t>
                      </a:r>
                      <a:endParaRPr lang="en-GB" sz="3200">
                        <a:solidFill>
                          <a:srgbClr val="C4591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a:solidFill>
                            <a:schemeClr val="bg1"/>
                          </a:solidFill>
                          <a:effectLst/>
                        </a:rPr>
                        <a:t>86</a:t>
                      </a:r>
                      <a:endParaRPr lang="en-GB" sz="3200">
                        <a:solidFill>
                          <a:schemeClr val="bg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a:solidFill>
                            <a:schemeClr val="bg1"/>
                          </a:solidFill>
                          <a:effectLst/>
                        </a:rPr>
                        <a:t>136</a:t>
                      </a:r>
                      <a:endParaRPr lang="en-GB" sz="3200">
                        <a:solidFill>
                          <a:schemeClr val="bg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dirty="0">
                          <a:solidFill>
                            <a:schemeClr val="bg1"/>
                          </a:solidFill>
                          <a:effectLst/>
                        </a:rPr>
                        <a:t>86</a:t>
                      </a:r>
                      <a:endParaRPr lang="en-GB" sz="3200" dirty="0">
                        <a:solidFill>
                          <a:schemeClr val="bg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Bef>
                          <a:spcPts val="300"/>
                        </a:spcBef>
                        <a:spcAft>
                          <a:spcPts val="300"/>
                        </a:spcAft>
                      </a:pPr>
                      <a:r>
                        <a:rPr lang="en-GB" sz="3200" dirty="0">
                          <a:effectLst/>
                        </a:rPr>
                        <a:t> </a:t>
                      </a:r>
                      <a:endParaRPr lang="en-GB" sz="3200" dirty="0">
                        <a:solidFill>
                          <a:srgbClr val="C4591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445289104"/>
                  </a:ext>
                </a:extLst>
              </a:tr>
            </a:tbl>
          </a:graphicData>
        </a:graphic>
      </p:graphicFrame>
      <p:graphicFrame>
        <p:nvGraphicFramePr>
          <p:cNvPr id="16" name="Object 15">
            <a:extLst>
              <a:ext uri="{FF2B5EF4-FFF2-40B4-BE49-F238E27FC236}">
                <a16:creationId xmlns:a16="http://schemas.microsoft.com/office/drawing/2014/main" id="{5CDD689B-25BE-4AF8-B09B-882399F3EC05}"/>
              </a:ext>
            </a:extLst>
          </p:cNvPr>
          <p:cNvGraphicFramePr>
            <a:graphicFrameLocks noChangeAspect="1"/>
          </p:cNvGraphicFramePr>
          <p:nvPr>
            <p:extLst>
              <p:ext uri="{D42A27DB-BD31-4B8C-83A1-F6EECF244321}">
                <p14:modId xmlns:p14="http://schemas.microsoft.com/office/powerpoint/2010/main" val="977561895"/>
              </p:ext>
            </p:extLst>
          </p:nvPr>
        </p:nvGraphicFramePr>
        <p:xfrm>
          <a:off x="1322452" y="2412376"/>
          <a:ext cx="587327" cy="554331"/>
        </p:xfrm>
        <a:graphic>
          <a:graphicData uri="http://schemas.openxmlformats.org/presentationml/2006/ole">
            <mc:AlternateContent xmlns:mc="http://schemas.openxmlformats.org/markup-compatibility/2006">
              <mc:Choice xmlns:v="urn:schemas-microsoft-com:vml" Requires="v">
                <p:oleObj spid="_x0000_s3106" r:id="rId3" imgW="241300" imgH="228600" progId="Equation.DSMT4">
                  <p:embed/>
                </p:oleObj>
              </mc:Choice>
              <mc:Fallback>
                <p:oleObj r:id="rId3" imgW="241300" imgH="228600" progId="Equation.DSMT4">
                  <p:embed/>
                  <p:pic>
                    <p:nvPicPr>
                      <p:cNvPr id="16" name="Object 15">
                        <a:extLst>
                          <a:ext uri="{FF2B5EF4-FFF2-40B4-BE49-F238E27FC236}">
                            <a16:creationId xmlns:a16="http://schemas.microsoft.com/office/drawing/2014/main" id="{5CDD689B-25BE-4AF8-B09B-882399F3EC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22452" y="2412376"/>
                        <a:ext cx="587327" cy="554331"/>
                      </a:xfrm>
                      <a:prstGeom prst="rect">
                        <a:avLst/>
                      </a:prstGeom>
                      <a:noFill/>
                    </p:spPr>
                  </p:pic>
                </p:oleObj>
              </mc:Fallback>
            </mc:AlternateContent>
          </a:graphicData>
        </a:graphic>
      </p:graphicFrame>
      <p:graphicFrame>
        <p:nvGraphicFramePr>
          <p:cNvPr id="17" name="Object 16">
            <a:extLst>
              <a:ext uri="{FF2B5EF4-FFF2-40B4-BE49-F238E27FC236}">
                <a16:creationId xmlns:a16="http://schemas.microsoft.com/office/drawing/2014/main" id="{474D28AF-4141-434A-8CD1-A2130ECFE543}"/>
              </a:ext>
            </a:extLst>
          </p:cNvPr>
          <p:cNvGraphicFramePr>
            <a:graphicFrameLocks noChangeAspect="1"/>
          </p:cNvGraphicFramePr>
          <p:nvPr>
            <p:extLst>
              <p:ext uri="{D42A27DB-BD31-4B8C-83A1-F6EECF244321}">
                <p14:modId xmlns:p14="http://schemas.microsoft.com/office/powerpoint/2010/main" val="695815828"/>
              </p:ext>
            </p:extLst>
          </p:nvPr>
        </p:nvGraphicFramePr>
        <p:xfrm>
          <a:off x="1281403" y="2941822"/>
          <a:ext cx="628377" cy="628377"/>
        </p:xfrm>
        <a:graphic>
          <a:graphicData uri="http://schemas.openxmlformats.org/presentationml/2006/ole">
            <mc:AlternateContent xmlns:mc="http://schemas.openxmlformats.org/markup-compatibility/2006">
              <mc:Choice xmlns:v="urn:schemas-microsoft-com:vml" Requires="v">
                <p:oleObj spid="_x0000_s3107" r:id="rId5" imgW="241195" imgH="241195" progId="Equation.DSMT4">
                  <p:embed/>
                </p:oleObj>
              </mc:Choice>
              <mc:Fallback>
                <p:oleObj r:id="rId5" imgW="241195" imgH="241195" progId="Equation.DSMT4">
                  <p:embed/>
                  <p:pic>
                    <p:nvPicPr>
                      <p:cNvPr id="17" name="Object 16">
                        <a:extLst>
                          <a:ext uri="{FF2B5EF4-FFF2-40B4-BE49-F238E27FC236}">
                            <a16:creationId xmlns:a16="http://schemas.microsoft.com/office/drawing/2014/main" id="{474D28AF-4141-434A-8CD1-A2130ECFE54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81403" y="2941822"/>
                        <a:ext cx="628377" cy="628377"/>
                      </a:xfrm>
                      <a:prstGeom prst="rect">
                        <a:avLst/>
                      </a:prstGeom>
                      <a:noFill/>
                    </p:spPr>
                  </p:pic>
                </p:oleObj>
              </mc:Fallback>
            </mc:AlternateContent>
          </a:graphicData>
        </a:graphic>
      </p:graphicFrame>
      <p:graphicFrame>
        <p:nvGraphicFramePr>
          <p:cNvPr id="18" name="Object 17">
            <a:extLst>
              <a:ext uri="{FF2B5EF4-FFF2-40B4-BE49-F238E27FC236}">
                <a16:creationId xmlns:a16="http://schemas.microsoft.com/office/drawing/2014/main" id="{9262DD39-7757-4622-8722-BD5B1B66B8AC}"/>
              </a:ext>
            </a:extLst>
          </p:cNvPr>
          <p:cNvGraphicFramePr>
            <a:graphicFrameLocks noChangeAspect="1"/>
          </p:cNvGraphicFramePr>
          <p:nvPr>
            <p:extLst>
              <p:ext uri="{D42A27DB-BD31-4B8C-83A1-F6EECF244321}">
                <p14:modId xmlns:p14="http://schemas.microsoft.com/office/powerpoint/2010/main" val="1089230951"/>
              </p:ext>
            </p:extLst>
          </p:nvPr>
        </p:nvGraphicFramePr>
        <p:xfrm>
          <a:off x="1281404" y="3463874"/>
          <a:ext cx="628378" cy="628378"/>
        </p:xfrm>
        <a:graphic>
          <a:graphicData uri="http://schemas.openxmlformats.org/presentationml/2006/ole">
            <mc:AlternateContent xmlns:mc="http://schemas.openxmlformats.org/markup-compatibility/2006">
              <mc:Choice xmlns:v="urn:schemas-microsoft-com:vml" Requires="v">
                <p:oleObj spid="_x0000_s3108" r:id="rId7" imgW="241195" imgH="241195" progId="Equation.DSMT4">
                  <p:embed/>
                </p:oleObj>
              </mc:Choice>
              <mc:Fallback>
                <p:oleObj r:id="rId7" imgW="241195" imgH="241195" progId="Equation.DSMT4">
                  <p:embed/>
                  <p:pic>
                    <p:nvPicPr>
                      <p:cNvPr id="18" name="Object 17">
                        <a:extLst>
                          <a:ext uri="{FF2B5EF4-FFF2-40B4-BE49-F238E27FC236}">
                            <a16:creationId xmlns:a16="http://schemas.microsoft.com/office/drawing/2014/main" id="{9262DD39-7757-4622-8722-BD5B1B66B8A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81404" y="3463874"/>
                        <a:ext cx="628378" cy="628378"/>
                      </a:xfrm>
                      <a:prstGeom prst="rect">
                        <a:avLst/>
                      </a:prstGeom>
                      <a:noFill/>
                    </p:spPr>
                  </p:pic>
                </p:oleObj>
              </mc:Fallback>
            </mc:AlternateContent>
          </a:graphicData>
        </a:graphic>
      </p:graphicFrame>
      <p:graphicFrame>
        <p:nvGraphicFramePr>
          <p:cNvPr id="19" name="Object 18">
            <a:extLst>
              <a:ext uri="{FF2B5EF4-FFF2-40B4-BE49-F238E27FC236}">
                <a16:creationId xmlns:a16="http://schemas.microsoft.com/office/drawing/2014/main" id="{30CD6947-127D-47CC-BBF7-F9B143241F65}"/>
              </a:ext>
            </a:extLst>
          </p:cNvPr>
          <p:cNvGraphicFramePr>
            <a:graphicFrameLocks noChangeAspect="1"/>
          </p:cNvGraphicFramePr>
          <p:nvPr>
            <p:extLst>
              <p:ext uri="{D42A27DB-BD31-4B8C-83A1-F6EECF244321}">
                <p14:modId xmlns:p14="http://schemas.microsoft.com/office/powerpoint/2010/main" val="1954208829"/>
              </p:ext>
            </p:extLst>
          </p:nvPr>
        </p:nvGraphicFramePr>
        <p:xfrm>
          <a:off x="1263366" y="4033230"/>
          <a:ext cx="753128" cy="482218"/>
        </p:xfrm>
        <a:graphic>
          <a:graphicData uri="http://schemas.openxmlformats.org/presentationml/2006/ole">
            <mc:AlternateContent xmlns:mc="http://schemas.openxmlformats.org/markup-compatibility/2006">
              <mc:Choice xmlns:v="urn:schemas-microsoft-com:vml" Requires="v">
                <p:oleObj spid="_x0000_s3109" r:id="rId9" imgW="380835" imgH="241195" progId="Equation.DSMT4">
                  <p:embed/>
                </p:oleObj>
              </mc:Choice>
              <mc:Fallback>
                <p:oleObj r:id="rId9" imgW="380835" imgH="241195" progId="Equation.DSMT4">
                  <p:embed/>
                  <p:pic>
                    <p:nvPicPr>
                      <p:cNvPr id="19" name="Object 18">
                        <a:extLst>
                          <a:ext uri="{FF2B5EF4-FFF2-40B4-BE49-F238E27FC236}">
                            <a16:creationId xmlns:a16="http://schemas.microsoft.com/office/drawing/2014/main" id="{30CD6947-127D-47CC-BBF7-F9B143241F6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63366" y="4033230"/>
                        <a:ext cx="753128" cy="482218"/>
                      </a:xfrm>
                      <a:prstGeom prst="rect">
                        <a:avLst/>
                      </a:prstGeom>
                      <a:noFill/>
                    </p:spPr>
                  </p:pic>
                </p:oleObj>
              </mc:Fallback>
            </mc:AlternateContent>
          </a:graphicData>
        </a:graphic>
      </p:graphicFrame>
      <p:graphicFrame>
        <p:nvGraphicFramePr>
          <p:cNvPr id="20" name="Object 19">
            <a:extLst>
              <a:ext uri="{FF2B5EF4-FFF2-40B4-BE49-F238E27FC236}">
                <a16:creationId xmlns:a16="http://schemas.microsoft.com/office/drawing/2014/main" id="{C44BE102-DD48-4F77-842D-18AB45477B15}"/>
              </a:ext>
            </a:extLst>
          </p:cNvPr>
          <p:cNvGraphicFramePr>
            <a:graphicFrameLocks noChangeAspect="1"/>
          </p:cNvGraphicFramePr>
          <p:nvPr>
            <p:extLst>
              <p:ext uri="{D42A27DB-BD31-4B8C-83A1-F6EECF244321}">
                <p14:modId xmlns:p14="http://schemas.microsoft.com/office/powerpoint/2010/main" val="3593644363"/>
              </p:ext>
            </p:extLst>
          </p:nvPr>
        </p:nvGraphicFramePr>
        <p:xfrm>
          <a:off x="1243174" y="5073071"/>
          <a:ext cx="689268" cy="483030"/>
        </p:xfrm>
        <a:graphic>
          <a:graphicData uri="http://schemas.openxmlformats.org/presentationml/2006/ole">
            <mc:AlternateContent xmlns:mc="http://schemas.openxmlformats.org/markup-compatibility/2006">
              <mc:Choice xmlns:v="urn:schemas-microsoft-com:vml" Requires="v">
                <p:oleObj spid="_x0000_s3110" r:id="rId11" imgW="317225" imgH="241091" progId="Equation.DSMT4">
                  <p:embed/>
                </p:oleObj>
              </mc:Choice>
              <mc:Fallback>
                <p:oleObj r:id="rId11" imgW="317225" imgH="241091" progId="Equation.DSMT4">
                  <p:embed/>
                  <p:pic>
                    <p:nvPicPr>
                      <p:cNvPr id="20" name="Object 19">
                        <a:extLst>
                          <a:ext uri="{FF2B5EF4-FFF2-40B4-BE49-F238E27FC236}">
                            <a16:creationId xmlns:a16="http://schemas.microsoft.com/office/drawing/2014/main" id="{C44BE102-DD48-4F77-842D-18AB45477B1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43174" y="5073071"/>
                        <a:ext cx="689268" cy="483030"/>
                      </a:xfrm>
                      <a:prstGeom prst="rect">
                        <a:avLst/>
                      </a:prstGeom>
                      <a:noFill/>
                    </p:spPr>
                  </p:pic>
                </p:oleObj>
              </mc:Fallback>
            </mc:AlternateContent>
          </a:graphicData>
        </a:graphic>
      </p:graphicFrame>
      <p:graphicFrame>
        <p:nvGraphicFramePr>
          <p:cNvPr id="21" name="Object 20">
            <a:extLst>
              <a:ext uri="{FF2B5EF4-FFF2-40B4-BE49-F238E27FC236}">
                <a16:creationId xmlns:a16="http://schemas.microsoft.com/office/drawing/2014/main" id="{B383DE4C-4B71-46E5-B455-BC624C875238}"/>
              </a:ext>
            </a:extLst>
          </p:cNvPr>
          <p:cNvGraphicFramePr>
            <a:graphicFrameLocks noChangeAspect="1"/>
          </p:cNvGraphicFramePr>
          <p:nvPr>
            <p:extLst>
              <p:ext uri="{D42A27DB-BD31-4B8C-83A1-F6EECF244321}">
                <p14:modId xmlns:p14="http://schemas.microsoft.com/office/powerpoint/2010/main" val="3768454186"/>
              </p:ext>
            </p:extLst>
          </p:nvPr>
        </p:nvGraphicFramePr>
        <p:xfrm>
          <a:off x="1281404" y="4556886"/>
          <a:ext cx="628378" cy="474995"/>
        </p:xfrm>
        <a:graphic>
          <a:graphicData uri="http://schemas.openxmlformats.org/presentationml/2006/ole">
            <mc:AlternateContent xmlns:mc="http://schemas.openxmlformats.org/markup-compatibility/2006">
              <mc:Choice xmlns:v="urn:schemas-microsoft-com:vml" Requires="v">
                <p:oleObj spid="_x0000_s3111" r:id="rId13" imgW="304668" imgH="241195" progId="Equation.DSMT4">
                  <p:embed/>
                </p:oleObj>
              </mc:Choice>
              <mc:Fallback>
                <p:oleObj r:id="rId13" imgW="304668" imgH="241195" progId="Equation.DSMT4">
                  <p:embed/>
                  <p:pic>
                    <p:nvPicPr>
                      <p:cNvPr id="21" name="Object 20">
                        <a:extLst>
                          <a:ext uri="{FF2B5EF4-FFF2-40B4-BE49-F238E27FC236}">
                            <a16:creationId xmlns:a16="http://schemas.microsoft.com/office/drawing/2014/main" id="{B383DE4C-4B71-46E5-B455-BC624C875238}"/>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281404" y="4556886"/>
                        <a:ext cx="628378" cy="474995"/>
                      </a:xfrm>
                      <a:prstGeom prst="rect">
                        <a:avLst/>
                      </a:prstGeom>
                      <a:noFill/>
                    </p:spPr>
                  </p:pic>
                </p:oleObj>
              </mc:Fallback>
            </mc:AlternateContent>
          </a:graphicData>
        </a:graphic>
      </p:graphicFrame>
      <p:graphicFrame>
        <p:nvGraphicFramePr>
          <p:cNvPr id="22" name="Object 21">
            <a:extLst>
              <a:ext uri="{FF2B5EF4-FFF2-40B4-BE49-F238E27FC236}">
                <a16:creationId xmlns:a16="http://schemas.microsoft.com/office/drawing/2014/main" id="{EC9305EE-20B5-49C2-9FAA-E0AA51F1CA38}"/>
              </a:ext>
            </a:extLst>
          </p:cNvPr>
          <p:cNvGraphicFramePr>
            <a:graphicFrameLocks noChangeAspect="1"/>
          </p:cNvGraphicFramePr>
          <p:nvPr>
            <p:extLst>
              <p:ext uri="{D42A27DB-BD31-4B8C-83A1-F6EECF244321}">
                <p14:modId xmlns:p14="http://schemas.microsoft.com/office/powerpoint/2010/main" val="190748990"/>
              </p:ext>
            </p:extLst>
          </p:nvPr>
        </p:nvGraphicFramePr>
        <p:xfrm>
          <a:off x="1221340" y="5556101"/>
          <a:ext cx="878404" cy="517342"/>
        </p:xfrm>
        <a:graphic>
          <a:graphicData uri="http://schemas.openxmlformats.org/presentationml/2006/ole">
            <mc:AlternateContent xmlns:mc="http://schemas.openxmlformats.org/markup-compatibility/2006">
              <mc:Choice xmlns:v="urn:schemas-microsoft-com:vml" Requires="v">
                <p:oleObj spid="_x0000_s3112" r:id="rId15" imgW="380835" imgH="241195" progId="Equation.DSMT4">
                  <p:embed/>
                </p:oleObj>
              </mc:Choice>
              <mc:Fallback>
                <p:oleObj r:id="rId15" imgW="380835" imgH="241195" progId="Equation.DSMT4">
                  <p:embed/>
                  <p:pic>
                    <p:nvPicPr>
                      <p:cNvPr id="22" name="Object 21">
                        <a:extLst>
                          <a:ext uri="{FF2B5EF4-FFF2-40B4-BE49-F238E27FC236}">
                            <a16:creationId xmlns:a16="http://schemas.microsoft.com/office/drawing/2014/main" id="{EC9305EE-20B5-49C2-9FAA-E0AA51F1CA38}"/>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221340" y="5556101"/>
                        <a:ext cx="878404" cy="517342"/>
                      </a:xfrm>
                      <a:prstGeom prst="rect">
                        <a:avLst/>
                      </a:prstGeom>
                      <a:noFill/>
                    </p:spPr>
                  </p:pic>
                </p:oleObj>
              </mc:Fallback>
            </mc:AlternateContent>
          </a:graphicData>
        </a:graphic>
      </p:graphicFrame>
      <p:graphicFrame>
        <p:nvGraphicFramePr>
          <p:cNvPr id="23" name="Object 22">
            <a:extLst>
              <a:ext uri="{FF2B5EF4-FFF2-40B4-BE49-F238E27FC236}">
                <a16:creationId xmlns:a16="http://schemas.microsoft.com/office/drawing/2014/main" id="{C78F3F25-A3A9-453D-A93C-6167ED2575A5}"/>
              </a:ext>
            </a:extLst>
          </p:cNvPr>
          <p:cNvGraphicFramePr>
            <a:graphicFrameLocks noChangeAspect="1"/>
          </p:cNvGraphicFramePr>
          <p:nvPr>
            <p:extLst>
              <p:ext uri="{D42A27DB-BD31-4B8C-83A1-F6EECF244321}">
                <p14:modId xmlns:p14="http://schemas.microsoft.com/office/powerpoint/2010/main" val="1531891980"/>
              </p:ext>
            </p:extLst>
          </p:nvPr>
        </p:nvGraphicFramePr>
        <p:xfrm>
          <a:off x="1221339" y="6078597"/>
          <a:ext cx="802959" cy="517343"/>
        </p:xfrm>
        <a:graphic>
          <a:graphicData uri="http://schemas.openxmlformats.org/presentationml/2006/ole">
            <mc:AlternateContent xmlns:mc="http://schemas.openxmlformats.org/markup-compatibility/2006">
              <mc:Choice xmlns:v="urn:schemas-microsoft-com:vml" Requires="v">
                <p:oleObj spid="_x0000_s3113" r:id="rId17" imgW="368300" imgH="241300" progId="Equation.DSMT4">
                  <p:embed/>
                </p:oleObj>
              </mc:Choice>
              <mc:Fallback>
                <p:oleObj r:id="rId17" imgW="368300" imgH="241300" progId="Equation.DSMT4">
                  <p:embed/>
                  <p:pic>
                    <p:nvPicPr>
                      <p:cNvPr id="23" name="Object 22">
                        <a:extLst>
                          <a:ext uri="{FF2B5EF4-FFF2-40B4-BE49-F238E27FC236}">
                            <a16:creationId xmlns:a16="http://schemas.microsoft.com/office/drawing/2014/main" id="{C78F3F25-A3A9-453D-A93C-6167ED2575A5}"/>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221339" y="6078597"/>
                        <a:ext cx="802959" cy="517343"/>
                      </a:xfrm>
                      <a:prstGeom prst="rect">
                        <a:avLst/>
                      </a:prstGeom>
                      <a:noFill/>
                    </p:spPr>
                  </p:pic>
                </p:oleObj>
              </mc:Fallback>
            </mc:AlternateContent>
          </a:graphicData>
        </a:graphic>
      </p:graphicFrame>
    </p:spTree>
    <p:extLst>
      <p:ext uri="{BB962C8B-B14F-4D97-AF65-F5344CB8AC3E}">
        <p14:creationId xmlns:p14="http://schemas.microsoft.com/office/powerpoint/2010/main" val="19545481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C6141-B7A5-46F1-AA55-594BAEAF330C}"/>
              </a:ext>
            </a:extLst>
          </p:cNvPr>
          <p:cNvSpPr>
            <a:spLocks noGrp="1"/>
          </p:cNvSpPr>
          <p:nvPr>
            <p:ph type="title"/>
          </p:nvPr>
        </p:nvSpPr>
        <p:spPr/>
        <p:txBody>
          <a:bodyPr/>
          <a:lstStyle/>
          <a:p>
            <a:r>
              <a:rPr lang="en-GB" dirty="0"/>
              <a:t>Matter </a:t>
            </a:r>
            <a:r>
              <a:rPr lang="en-GB"/>
              <a:t>and Antimatter</a:t>
            </a:r>
          </a:p>
        </p:txBody>
      </p:sp>
      <p:sp>
        <p:nvSpPr>
          <p:cNvPr id="3" name="Content Placeholder 2">
            <a:extLst>
              <a:ext uri="{FF2B5EF4-FFF2-40B4-BE49-F238E27FC236}">
                <a16:creationId xmlns:a16="http://schemas.microsoft.com/office/drawing/2014/main" id="{00F19CB1-7075-4B53-83E7-90F8A77FE4D2}"/>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9434814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B8C311F-7253-4AED-9701-7FC0708C41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2384209-CB15-4CDF-9D31-C44FD9A3F20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633B3B5-CC90-43F0-8714-D31D1F3F02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8D57A06-A426-446D-B02C-A2DC6B62E45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CFBD798E-F471-4ADA-9976-A8F83E9B135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2788652" y="-1013657"/>
            <a:ext cx="6286359" cy="8885313"/>
          </a:xfrm>
          <a:prstGeom prst="rect">
            <a:avLst/>
          </a:prstGeom>
        </p:spPr>
      </p:pic>
    </p:spTree>
    <p:extLst>
      <p:ext uri="{BB962C8B-B14F-4D97-AF65-F5344CB8AC3E}">
        <p14:creationId xmlns:p14="http://schemas.microsoft.com/office/powerpoint/2010/main" val="2945805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ED3E6F-F69B-417C-836D-3765BB697F16}"/>
              </a:ext>
            </a:extLst>
          </p:cNvPr>
          <p:cNvSpPr>
            <a:spLocks noGrp="1"/>
          </p:cNvSpPr>
          <p:nvPr>
            <p:ph type="title"/>
          </p:nvPr>
        </p:nvSpPr>
        <p:spPr>
          <a:xfrm>
            <a:off x="838200" y="365125"/>
            <a:ext cx="10515600" cy="1325563"/>
          </a:xfrm>
        </p:spPr>
        <p:txBody>
          <a:bodyPr>
            <a:normAutofit/>
          </a:bodyPr>
          <a:lstStyle/>
          <a:p>
            <a:r>
              <a:rPr lang="en-GB" sz="5400"/>
              <a:t>Phase and Coherence</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ECB42BC-7B9E-4FFE-B8B3-A10178DF46B4}"/>
              </a:ext>
            </a:extLst>
          </p:cNvPr>
          <p:cNvSpPr>
            <a:spLocks noGrp="1"/>
          </p:cNvSpPr>
          <p:nvPr>
            <p:ph idx="1"/>
          </p:nvPr>
        </p:nvSpPr>
        <p:spPr>
          <a:xfrm>
            <a:off x="838200" y="1929384"/>
            <a:ext cx="10515600" cy="4251960"/>
          </a:xfrm>
        </p:spPr>
        <p:txBody>
          <a:bodyPr>
            <a:normAutofit/>
          </a:bodyPr>
          <a:lstStyle/>
          <a:p>
            <a:pPr marL="0" indent="0">
              <a:spcBef>
                <a:spcPts val="300"/>
              </a:spcBef>
              <a:spcAft>
                <a:spcPts val="300"/>
              </a:spcAft>
              <a:buNone/>
              <a:tabLst>
                <a:tab pos="270510" algn="l"/>
                <a:tab pos="540385" algn="l"/>
                <a:tab pos="810260" algn="l"/>
                <a:tab pos="5941060" algn="l"/>
              </a:tabLst>
            </a:pPr>
            <a:r>
              <a:rPr lang="en-GB" sz="1700" b="1" i="1" dirty="0">
                <a:effectLst/>
                <a:latin typeface="Trebuchet MS" panose="020B0603020202020204" pitchFamily="34" charset="0"/>
                <a:ea typeface="Times New Roman" panose="02020603050405020304" pitchFamily="18" charset="0"/>
                <a:cs typeface="Times New Roman" panose="02020603050405020304" pitchFamily="18" charset="0"/>
              </a:rPr>
              <a:t>Phase</a:t>
            </a:r>
            <a:endParaRPr lang="en-GB" sz="1700" dirty="0">
              <a:effectLst/>
              <a:latin typeface="Trebuchet MS" panose="020B0603020202020204" pitchFamily="34" charset="0"/>
              <a:ea typeface="Times New Roman" panose="02020603050405020304" pitchFamily="18" charset="0"/>
              <a:cs typeface="Times New Roman" panose="02020603050405020304" pitchFamily="18" charset="0"/>
            </a:endParaRPr>
          </a:p>
          <a:p>
            <a:pPr>
              <a:spcBef>
                <a:spcPts val="300"/>
              </a:spcBef>
              <a:spcAft>
                <a:spcPts val="300"/>
              </a:spcAft>
              <a:tabLst>
                <a:tab pos="270510" algn="l"/>
                <a:tab pos="540385" algn="l"/>
                <a:tab pos="810260" algn="l"/>
                <a:tab pos="5941060" algn="l"/>
              </a:tabLst>
            </a:pPr>
            <a:r>
              <a:rPr lang="en-GB" sz="1700" i="1" dirty="0">
                <a:effectLst/>
                <a:highlight>
                  <a:srgbClr val="FFFF00"/>
                </a:highlight>
                <a:latin typeface="Trebuchet MS" panose="020B0603020202020204" pitchFamily="34" charset="0"/>
                <a:ea typeface="Times New Roman" panose="02020603050405020304" pitchFamily="18" charset="0"/>
                <a:cs typeface="Times New Roman" panose="02020603050405020304" pitchFamily="18" charset="0"/>
              </a:rPr>
              <a:t>Two points on a wave that are vibrating in exactly the same way, at the same time, are said to be </a:t>
            </a:r>
            <a:r>
              <a:rPr lang="en-GB" sz="1700" b="1" i="1" dirty="0">
                <a:effectLst/>
                <a:highlight>
                  <a:srgbClr val="FFFF00"/>
                </a:highlight>
                <a:latin typeface="Trebuchet MS" panose="020B0603020202020204" pitchFamily="34" charset="0"/>
                <a:ea typeface="Times New Roman" panose="02020603050405020304" pitchFamily="18" charset="0"/>
                <a:cs typeface="Times New Roman" panose="02020603050405020304" pitchFamily="18" charset="0"/>
              </a:rPr>
              <a:t>in phase</a:t>
            </a:r>
            <a:r>
              <a:rPr lang="en-GB" sz="1700" i="1" dirty="0">
                <a:effectLst/>
                <a:highlight>
                  <a:srgbClr val="FFFF00"/>
                </a:highlight>
                <a:latin typeface="Trebuchet MS" panose="020B0603020202020204" pitchFamily="34" charset="0"/>
                <a:ea typeface="Times New Roman" panose="02020603050405020304" pitchFamily="18" charset="0"/>
                <a:cs typeface="Times New Roman" panose="02020603050405020304" pitchFamily="18" charset="0"/>
              </a:rPr>
              <a:t>, e.g. two crests, or two troughs.</a:t>
            </a:r>
            <a:endParaRPr lang="en-GB" sz="1700" dirty="0">
              <a:effectLst/>
              <a:highlight>
                <a:srgbClr val="FFFF00"/>
              </a:highlight>
              <a:latin typeface="Trebuchet MS" panose="020B0603020202020204" pitchFamily="34" charset="0"/>
              <a:ea typeface="Times New Roman" panose="02020603050405020304" pitchFamily="18" charset="0"/>
              <a:cs typeface="Times New Roman" panose="02020603050405020304" pitchFamily="18" charset="0"/>
            </a:endParaRPr>
          </a:p>
          <a:p>
            <a:pPr>
              <a:spcBef>
                <a:spcPts val="300"/>
              </a:spcBef>
              <a:spcAft>
                <a:spcPts val="300"/>
              </a:spcAft>
            </a:pPr>
            <a:r>
              <a:rPr lang="en-GB" sz="1700" b="1" i="1" dirty="0">
                <a:effectLst/>
                <a:highlight>
                  <a:srgbClr val="FFFF00"/>
                </a:highlight>
                <a:latin typeface="Trebuchet MS" panose="020B0603020202020204" pitchFamily="34" charset="0"/>
                <a:ea typeface="Times New Roman" panose="02020603050405020304" pitchFamily="18" charset="0"/>
                <a:cs typeface="Times New Roman" panose="02020603050405020304" pitchFamily="18" charset="0"/>
              </a:rPr>
              <a:t>IN PHASE </a:t>
            </a:r>
            <a:r>
              <a:rPr lang="en-GB" sz="1700" b="1" i="1" dirty="0">
                <a:effectLst/>
                <a:highlight>
                  <a:srgbClr val="FFFF00"/>
                </a:highlight>
                <a:latin typeface="Trebuchet MS" panose="020B0603020202020204" pitchFamily="34" charset="0"/>
                <a:ea typeface="Times New Roman" panose="02020603050405020304" pitchFamily="18" charset="0"/>
                <a:cs typeface="Times New Roman" panose="02020603050405020304" pitchFamily="18" charset="0"/>
                <a:sym typeface="Symbol" panose="05050102010706020507" pitchFamily="18" charset="2"/>
              </a:rPr>
              <a:t></a:t>
            </a:r>
            <a:r>
              <a:rPr lang="en-GB" sz="1700" b="1" i="1" dirty="0">
                <a:effectLst/>
                <a:highlight>
                  <a:srgbClr val="FFFF00"/>
                </a:highlight>
                <a:latin typeface="Trebuchet MS" panose="020B0603020202020204" pitchFamily="34" charset="0"/>
                <a:ea typeface="Times New Roman" panose="02020603050405020304" pitchFamily="18" charset="0"/>
                <a:cs typeface="Times New Roman" panose="02020603050405020304" pitchFamily="18" charset="0"/>
              </a:rPr>
              <a:t> two sources with the same frequency and wavelength that have their maximum displacement at the same moment.</a:t>
            </a:r>
          </a:p>
          <a:p>
            <a:pPr marL="0" indent="0">
              <a:spcBef>
                <a:spcPts val="300"/>
              </a:spcBef>
              <a:spcAft>
                <a:spcPts val="300"/>
              </a:spcAft>
              <a:buNone/>
            </a:pPr>
            <a:r>
              <a:rPr lang="en-GB" sz="1700" dirty="0">
                <a:effectLst/>
                <a:latin typeface="Trebuchet MS" panose="020B0603020202020204" pitchFamily="34" charset="0"/>
                <a:ea typeface="Times New Roman" panose="02020603050405020304" pitchFamily="18" charset="0"/>
                <a:cs typeface="Times New Roman" panose="02020603050405020304" pitchFamily="18" charset="0"/>
              </a:rPr>
              <a:t>Coherence</a:t>
            </a:r>
          </a:p>
          <a:p>
            <a:pPr>
              <a:spcBef>
                <a:spcPts val="300"/>
              </a:spcBef>
              <a:spcAft>
                <a:spcPts val="300"/>
              </a:spcAft>
              <a:tabLst>
                <a:tab pos="540385" algn="l"/>
                <a:tab pos="810260" algn="l"/>
                <a:tab pos="5941060" algn="l"/>
              </a:tabLst>
            </a:pPr>
            <a:r>
              <a:rPr lang="en-GB" sz="1700" dirty="0">
                <a:effectLst/>
                <a:latin typeface="Trebuchet MS" panose="020B0603020202020204" pitchFamily="34" charset="0"/>
                <a:ea typeface="Times New Roman" panose="02020603050405020304" pitchFamily="18" charset="0"/>
                <a:cs typeface="Times New Roman" panose="02020603050405020304" pitchFamily="18" charset="0"/>
              </a:rPr>
              <a:t>Two sources that are oscillating with a constant phase relationship are said to be </a:t>
            </a:r>
            <a:r>
              <a:rPr lang="en-GB" sz="1700" b="1" dirty="0">
                <a:effectLst/>
                <a:latin typeface="Trebuchet MS" panose="020B0603020202020204" pitchFamily="34" charset="0"/>
                <a:ea typeface="Times New Roman" panose="02020603050405020304" pitchFamily="18" charset="0"/>
                <a:cs typeface="Times New Roman" panose="02020603050405020304" pitchFamily="18" charset="0"/>
              </a:rPr>
              <a:t>coherent</a:t>
            </a:r>
            <a:r>
              <a:rPr lang="en-GB" sz="1700" dirty="0">
                <a:effectLst/>
                <a:latin typeface="Trebuchet MS" panose="020B0603020202020204" pitchFamily="34" charset="0"/>
                <a:ea typeface="Times New Roman" panose="02020603050405020304" pitchFamily="18" charset="0"/>
                <a:cs typeface="Times New Roman" panose="02020603050405020304" pitchFamily="18" charset="0"/>
              </a:rPr>
              <a:t>.  This means the two sources also have the same frequency.  Interesting interference effects can be observed when waves with a similar amplitude and come from coherent sources meet.</a:t>
            </a:r>
          </a:p>
          <a:p>
            <a:pPr marL="0" indent="0">
              <a:spcBef>
                <a:spcPts val="300"/>
              </a:spcBef>
              <a:spcAft>
                <a:spcPts val="300"/>
              </a:spcAft>
              <a:buNone/>
            </a:pPr>
            <a:endParaRPr lang="en-GB" sz="1700" dirty="0">
              <a:effectLst/>
              <a:latin typeface="Trebuchet MS" panose="020B0603020202020204" pitchFamily="34" charset="0"/>
              <a:ea typeface="Times New Roman" panose="02020603050405020304" pitchFamily="18" charset="0"/>
              <a:cs typeface="Times New Roman" panose="02020603050405020304" pitchFamily="18" charset="0"/>
            </a:endParaRPr>
          </a:p>
          <a:p>
            <a:pPr>
              <a:spcBef>
                <a:spcPts val="300"/>
              </a:spcBef>
              <a:spcAft>
                <a:spcPts val="300"/>
              </a:spcAft>
            </a:pPr>
            <a:r>
              <a:rPr lang="en-GB" sz="1700" i="1" dirty="0">
                <a:effectLst/>
                <a:highlight>
                  <a:srgbClr val="FFFF00"/>
                </a:highlight>
                <a:latin typeface="Trebuchet MS" panose="020B0603020202020204" pitchFamily="34" charset="0"/>
                <a:ea typeface="Times New Roman" panose="02020603050405020304" pitchFamily="18" charset="0"/>
                <a:cs typeface="Times New Roman" panose="02020603050405020304" pitchFamily="18" charset="0"/>
              </a:rPr>
              <a:t>COHERENT </a:t>
            </a:r>
            <a:r>
              <a:rPr lang="en-GB" sz="1700" i="1" dirty="0">
                <a:effectLst/>
                <a:latin typeface="Trebuchet MS" panose="020B0603020202020204" pitchFamily="34" charset="0"/>
                <a:ea typeface="Times New Roman" panose="02020603050405020304" pitchFamily="18" charset="0"/>
                <a:cs typeface="Times New Roman" panose="02020603050405020304" pitchFamily="18" charset="0"/>
                <a:sym typeface="Symbol" panose="05050102010706020507" pitchFamily="18" charset="2"/>
              </a:rPr>
              <a:t></a:t>
            </a:r>
            <a:r>
              <a:rPr lang="en-GB" sz="1700" i="1" dirty="0">
                <a:effectLst/>
                <a:latin typeface="Trebuchet MS" panose="020B0603020202020204" pitchFamily="34" charset="0"/>
                <a:ea typeface="Times New Roman" panose="02020603050405020304" pitchFamily="18" charset="0"/>
                <a:cs typeface="Times New Roman" panose="02020603050405020304" pitchFamily="18" charset="0"/>
              </a:rPr>
              <a:t>  coherent sources have:</a:t>
            </a:r>
            <a:endParaRPr lang="en-GB" sz="1700" dirty="0">
              <a:effectLst/>
              <a:latin typeface="Trebuchet MS" panose="020B0603020202020204" pitchFamily="34" charset="0"/>
              <a:ea typeface="Times New Roman" panose="02020603050405020304" pitchFamily="18" charset="0"/>
              <a:cs typeface="Times New Roman" panose="02020603050405020304" pitchFamily="18" charset="0"/>
            </a:endParaRPr>
          </a:p>
          <a:p>
            <a:pPr marL="342900" lvl="0" indent="-342900">
              <a:spcBef>
                <a:spcPts val="300"/>
              </a:spcBef>
              <a:spcAft>
                <a:spcPts val="300"/>
              </a:spcAft>
              <a:buClr>
                <a:srgbClr val="008080"/>
              </a:buClr>
              <a:buFont typeface="+mj-lt"/>
              <a:buAutoNum type="romanLcParenR"/>
              <a:tabLst>
                <a:tab pos="1897380" algn="l"/>
              </a:tabLst>
            </a:pPr>
            <a:r>
              <a:rPr lang="en-GB" sz="1700" i="1" dirty="0">
                <a:effectLst/>
                <a:latin typeface="Trebuchet MS" panose="020B0603020202020204" pitchFamily="34" charset="0"/>
                <a:ea typeface="Times New Roman" panose="02020603050405020304" pitchFamily="18" charset="0"/>
                <a:cs typeface="Times New Roman" panose="02020603050405020304" pitchFamily="18" charset="0"/>
              </a:rPr>
              <a:t>the same frequency</a:t>
            </a:r>
            <a:endParaRPr lang="en-GB" sz="1700" dirty="0">
              <a:effectLst/>
              <a:latin typeface="Trebuchet MS" panose="020B0603020202020204" pitchFamily="34" charset="0"/>
              <a:ea typeface="Times New Roman" panose="02020603050405020304" pitchFamily="18" charset="0"/>
              <a:cs typeface="Times New Roman" panose="02020603050405020304" pitchFamily="18" charset="0"/>
            </a:endParaRPr>
          </a:p>
          <a:p>
            <a:pPr marL="342900" lvl="0" indent="-342900">
              <a:spcBef>
                <a:spcPts val="300"/>
              </a:spcBef>
              <a:spcAft>
                <a:spcPts val="300"/>
              </a:spcAft>
              <a:buClr>
                <a:srgbClr val="008080"/>
              </a:buClr>
              <a:buFont typeface="+mj-lt"/>
              <a:buAutoNum type="romanLcParenR"/>
              <a:tabLst>
                <a:tab pos="1897380" algn="l"/>
              </a:tabLst>
            </a:pPr>
            <a:r>
              <a:rPr lang="en-GB" sz="1700" i="1" dirty="0">
                <a:effectLst/>
                <a:highlight>
                  <a:srgbClr val="FFFF00"/>
                </a:highlight>
                <a:latin typeface="Trebuchet MS" panose="020B0603020202020204" pitchFamily="34" charset="0"/>
                <a:ea typeface="Times New Roman" panose="02020603050405020304" pitchFamily="18" charset="0"/>
                <a:cs typeface="Times New Roman" panose="02020603050405020304" pitchFamily="18" charset="0"/>
              </a:rPr>
              <a:t>constant phase relationship</a:t>
            </a:r>
            <a:endParaRPr lang="en-GB" sz="1700" dirty="0">
              <a:effectLst/>
              <a:highlight>
                <a:srgbClr val="FFFF00"/>
              </a:highlight>
              <a:latin typeface="Trebuchet MS" panose="020B0603020202020204" pitchFamily="34" charset="0"/>
              <a:ea typeface="Times New Roman" panose="02020603050405020304" pitchFamily="18" charset="0"/>
              <a:cs typeface="Times New Roman" panose="02020603050405020304" pitchFamily="18" charset="0"/>
            </a:endParaRPr>
          </a:p>
          <a:p>
            <a:pPr marL="342900" lvl="0" indent="-342900">
              <a:spcBef>
                <a:spcPts val="300"/>
              </a:spcBef>
              <a:spcAft>
                <a:spcPts val="300"/>
              </a:spcAft>
              <a:buClr>
                <a:srgbClr val="008080"/>
              </a:buClr>
              <a:buFont typeface="+mj-lt"/>
              <a:buAutoNum type="romanLcParenR"/>
              <a:tabLst>
                <a:tab pos="1897380" algn="l"/>
              </a:tabLst>
            </a:pPr>
            <a:r>
              <a:rPr lang="en-GB" sz="1700" i="1" dirty="0">
                <a:effectLst/>
                <a:latin typeface="Trebuchet MS" panose="020B0603020202020204" pitchFamily="34" charset="0"/>
                <a:ea typeface="Times New Roman" panose="02020603050405020304" pitchFamily="18" charset="0"/>
                <a:cs typeface="Times New Roman" panose="02020603050405020304" pitchFamily="18" charset="0"/>
              </a:rPr>
              <a:t>similar amplitude.</a:t>
            </a:r>
            <a:endParaRPr lang="en-GB" sz="1700" dirty="0">
              <a:effectLst/>
              <a:latin typeface="Trebuchet MS" panose="020B0603020202020204" pitchFamily="34" charset="0"/>
              <a:ea typeface="Times New Roman" panose="02020603050405020304" pitchFamily="18" charset="0"/>
              <a:cs typeface="Times New Roman" panose="02020603050405020304" pitchFamily="18" charset="0"/>
            </a:endParaRPr>
          </a:p>
          <a:p>
            <a:endParaRPr lang="en-GB" sz="1700" dirty="0"/>
          </a:p>
        </p:txBody>
      </p:sp>
    </p:spTree>
    <p:extLst>
      <p:ext uri="{BB962C8B-B14F-4D97-AF65-F5344CB8AC3E}">
        <p14:creationId xmlns:p14="http://schemas.microsoft.com/office/powerpoint/2010/main" val="4917967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7">
            <a:extLst>
              <a:ext uri="{FF2B5EF4-FFF2-40B4-BE49-F238E27FC236}">
                <a16:creationId xmlns:a16="http://schemas.microsoft.com/office/drawing/2014/main" id="{06D21D68-6ADC-4A7E-8BFA-117EF199B0EC}"/>
              </a:ext>
            </a:extLst>
          </p:cNvPr>
          <p:cNvSpPr>
            <a:spLocks noChangeArrowheads="1"/>
          </p:cNvSpPr>
          <p:nvPr/>
        </p:nvSpPr>
        <p:spPr bwMode="auto">
          <a:xfrm>
            <a:off x="402485" y="377039"/>
            <a:ext cx="11027912" cy="1908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39750" algn="l"/>
                <a:tab pos="809625" algn="l"/>
                <a:tab pos="5940425" algn="l"/>
              </a:tabLst>
              <a:defRPr>
                <a:solidFill>
                  <a:schemeClr val="tx1"/>
                </a:solidFill>
                <a:latin typeface="Arial" panose="020B0604020202020204" pitchFamily="34" charset="0"/>
              </a:defRPr>
            </a:lvl1pPr>
            <a:lvl2pPr eaLnBrk="0" fontAlgn="base" hangingPunct="0">
              <a:spcBef>
                <a:spcPct val="0"/>
              </a:spcBef>
              <a:spcAft>
                <a:spcPct val="0"/>
              </a:spcAft>
              <a:tabLst>
                <a:tab pos="539750" algn="l"/>
                <a:tab pos="809625" algn="l"/>
                <a:tab pos="5940425" algn="l"/>
              </a:tabLst>
              <a:defRPr>
                <a:solidFill>
                  <a:schemeClr val="tx1"/>
                </a:solidFill>
                <a:latin typeface="Arial" panose="020B0604020202020204" pitchFamily="34" charset="0"/>
              </a:defRPr>
            </a:lvl2pPr>
            <a:lvl3pPr eaLnBrk="0" fontAlgn="base" hangingPunct="0">
              <a:spcBef>
                <a:spcPct val="0"/>
              </a:spcBef>
              <a:spcAft>
                <a:spcPct val="0"/>
              </a:spcAft>
              <a:tabLst>
                <a:tab pos="539750" algn="l"/>
                <a:tab pos="809625" algn="l"/>
                <a:tab pos="5940425" algn="l"/>
              </a:tabLst>
              <a:defRPr>
                <a:solidFill>
                  <a:schemeClr val="tx1"/>
                </a:solidFill>
                <a:latin typeface="Arial" panose="020B0604020202020204" pitchFamily="34" charset="0"/>
              </a:defRPr>
            </a:lvl3pPr>
            <a:lvl4pPr eaLnBrk="0" fontAlgn="base" hangingPunct="0">
              <a:spcBef>
                <a:spcPct val="0"/>
              </a:spcBef>
              <a:spcAft>
                <a:spcPct val="0"/>
              </a:spcAft>
              <a:tabLst>
                <a:tab pos="539750" algn="l"/>
                <a:tab pos="809625" algn="l"/>
                <a:tab pos="5940425" algn="l"/>
              </a:tabLst>
              <a:defRPr>
                <a:solidFill>
                  <a:schemeClr val="tx1"/>
                </a:solidFill>
                <a:latin typeface="Arial" panose="020B0604020202020204" pitchFamily="34" charset="0"/>
              </a:defRPr>
            </a:lvl4pPr>
            <a:lvl5pPr eaLnBrk="0" fontAlgn="base" hangingPunct="0">
              <a:spcBef>
                <a:spcPct val="0"/>
              </a:spcBef>
              <a:spcAft>
                <a:spcPct val="0"/>
              </a:spcAft>
              <a:tabLst>
                <a:tab pos="539750" algn="l"/>
                <a:tab pos="809625" algn="l"/>
                <a:tab pos="5940425" algn="l"/>
              </a:tabLst>
              <a:defRPr>
                <a:solidFill>
                  <a:schemeClr val="tx1"/>
                </a:solidFill>
                <a:latin typeface="Arial" panose="020B0604020202020204" pitchFamily="34" charset="0"/>
              </a:defRPr>
            </a:lvl5pPr>
            <a:lvl6pPr eaLnBrk="0" fontAlgn="base" hangingPunct="0">
              <a:spcBef>
                <a:spcPct val="0"/>
              </a:spcBef>
              <a:spcAft>
                <a:spcPct val="0"/>
              </a:spcAft>
              <a:tabLst>
                <a:tab pos="539750" algn="l"/>
                <a:tab pos="809625" algn="l"/>
                <a:tab pos="5940425" algn="l"/>
              </a:tabLst>
              <a:defRPr>
                <a:solidFill>
                  <a:schemeClr val="tx1"/>
                </a:solidFill>
                <a:latin typeface="Arial" panose="020B0604020202020204" pitchFamily="34" charset="0"/>
              </a:defRPr>
            </a:lvl6pPr>
            <a:lvl7pPr eaLnBrk="0" fontAlgn="base" hangingPunct="0">
              <a:spcBef>
                <a:spcPct val="0"/>
              </a:spcBef>
              <a:spcAft>
                <a:spcPct val="0"/>
              </a:spcAft>
              <a:tabLst>
                <a:tab pos="539750" algn="l"/>
                <a:tab pos="809625" algn="l"/>
                <a:tab pos="5940425" algn="l"/>
              </a:tabLst>
              <a:defRPr>
                <a:solidFill>
                  <a:schemeClr val="tx1"/>
                </a:solidFill>
                <a:latin typeface="Arial" panose="020B0604020202020204" pitchFamily="34" charset="0"/>
              </a:defRPr>
            </a:lvl7pPr>
            <a:lvl8pPr eaLnBrk="0" fontAlgn="base" hangingPunct="0">
              <a:spcBef>
                <a:spcPct val="0"/>
              </a:spcBef>
              <a:spcAft>
                <a:spcPct val="0"/>
              </a:spcAft>
              <a:tabLst>
                <a:tab pos="539750" algn="l"/>
                <a:tab pos="809625" algn="l"/>
                <a:tab pos="5940425" algn="l"/>
              </a:tabLst>
              <a:defRPr>
                <a:solidFill>
                  <a:schemeClr val="tx1"/>
                </a:solidFill>
                <a:latin typeface="Arial" panose="020B0604020202020204" pitchFamily="34" charset="0"/>
              </a:defRPr>
            </a:lvl8pPr>
            <a:lvl9pPr eaLnBrk="0" fontAlgn="base" hangingPunct="0">
              <a:spcBef>
                <a:spcPct val="0"/>
              </a:spcBef>
              <a:spcAft>
                <a:spcPct val="0"/>
              </a:spcAft>
              <a:tabLst>
                <a:tab pos="539750" algn="l"/>
                <a:tab pos="809625" algn="l"/>
                <a:tab pos="5940425" algn="l"/>
              </a:tabLst>
              <a:defRPr>
                <a:solidFill>
                  <a:schemeClr val="tx1"/>
                </a:solidFill>
                <a:latin typeface="Arial" panose="020B0604020202020204" pitchFamily="34" charset="0"/>
              </a:defRPr>
            </a:lvl9pPr>
          </a:lstStyle>
          <a:p>
            <a:r>
              <a:rPr kumimoji="0" lang="en-GB" altLang="en-US" sz="20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Two points that are vibrating in exactly the opposite way, at the same time, are said to be </a:t>
            </a:r>
            <a:r>
              <a:rPr kumimoji="0" lang="en-GB" altLang="en-US" sz="2000" b="1"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exactly out of phase</a:t>
            </a:r>
            <a:r>
              <a:rPr kumimoji="0" lang="en-GB" altLang="en-US" sz="20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 or </a:t>
            </a:r>
            <a:r>
              <a:rPr kumimoji="0" lang="en-GB" altLang="en-US" sz="2000" b="1"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180</a:t>
            </a:r>
            <a:r>
              <a:rPr kumimoji="0" lang="en-GB" altLang="en-US" sz="2000" b="1" i="0" u="none" strike="noStrike" cap="none" normalizeH="0" baseline="3000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o</a:t>
            </a:r>
            <a:r>
              <a:rPr kumimoji="0" lang="en-GB" altLang="en-US" sz="2000" b="1"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 out of phase</a:t>
            </a:r>
            <a:r>
              <a:rPr kumimoji="0" lang="en-GB" altLang="en-US" sz="20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 e.g. a crest and a trough.</a:t>
            </a:r>
            <a:r>
              <a:rPr kumimoji="0" lang="en-GB" altLang="en-US" sz="2000" b="1" i="0" u="none" strike="noStrike" cap="none" normalizeH="0" baseline="0" dirty="0">
                <a:ln>
                  <a:noFill/>
                </a:ln>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 Out of phase</a:t>
            </a:r>
            <a:r>
              <a:rPr kumimoji="0" lang="en-GB" altLang="en-US" sz="2000" b="0" i="1" u="none" strike="noStrike" cap="none" normalizeH="0" baseline="0" dirty="0">
                <a:ln>
                  <a:noFill/>
                </a:ln>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 </a:t>
            </a:r>
            <a:r>
              <a:rPr kumimoji="0" lang="en-GB" altLang="en-US" sz="2000" b="0" i="1"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sym typeface="Symbol" panose="05050102010706020507" pitchFamily="18" charset="2"/>
              </a:rPr>
              <a:t></a:t>
            </a:r>
            <a:r>
              <a:rPr kumimoji="0" lang="en-GB" altLang="en-US" sz="2000" b="0" i="1"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 two sources with the same frequency and wavelength. One has a crest at a point where the other source has a trough (completely out of phase).</a:t>
            </a:r>
            <a:endParaRPr kumimoji="0" lang="en-GB" altLang="en-US" sz="1200" b="0" i="0" u="none" strike="noStrike" cap="none" normalizeH="0" baseline="0" dirty="0">
              <a:ln>
                <a:noFill/>
              </a:ln>
              <a:solidFill>
                <a:schemeClr val="tx1"/>
              </a:solidFill>
              <a:effectLst/>
              <a:sym typeface="Symbol" panose="05050102010706020507" pitchFamily="18" charset="2"/>
            </a:endParaRPr>
          </a:p>
          <a:p>
            <a:pPr marL="0" marR="0" lvl="0" indent="0" algn="l" defTabSz="914400" rtl="0" eaLnBrk="0" fontAlgn="base" latinLnBrk="0" hangingPunct="0">
              <a:lnSpc>
                <a:spcPct val="100000"/>
              </a:lnSpc>
              <a:spcBef>
                <a:spcPct val="0"/>
              </a:spcBef>
              <a:spcAft>
                <a:spcPct val="0"/>
              </a:spcAft>
              <a:buClrTx/>
              <a:buSzTx/>
              <a:buFontTx/>
              <a:buNone/>
              <a:tabLst>
                <a:tab pos="539750" algn="l"/>
                <a:tab pos="809625" algn="l"/>
                <a:tab pos="5940425" algn="l"/>
              </a:tabLst>
            </a:pPr>
            <a:endParaRPr kumimoji="0" lang="en-GB" altLang="en-US"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539750" algn="l"/>
                <a:tab pos="809625" algn="l"/>
                <a:tab pos="5940425" algn="l"/>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grpSp>
        <p:nvGrpSpPr>
          <p:cNvPr id="5" name="Group 4">
            <a:extLst>
              <a:ext uri="{FF2B5EF4-FFF2-40B4-BE49-F238E27FC236}">
                <a16:creationId xmlns:a16="http://schemas.microsoft.com/office/drawing/2014/main" id="{313867EB-5642-444C-BE8B-FAD15BE68CED}"/>
              </a:ext>
            </a:extLst>
          </p:cNvPr>
          <p:cNvGrpSpPr/>
          <p:nvPr/>
        </p:nvGrpSpPr>
        <p:grpSpPr bwMode="auto">
          <a:xfrm>
            <a:off x="6129884" y="1331146"/>
            <a:ext cx="5300513" cy="2799808"/>
            <a:chOff x="0" y="-172"/>
            <a:chExt cx="8471" cy="4301"/>
          </a:xfrm>
        </p:grpSpPr>
        <p:grpSp>
          <p:nvGrpSpPr>
            <p:cNvPr id="6" name="Group 5">
              <a:extLst>
                <a:ext uri="{FF2B5EF4-FFF2-40B4-BE49-F238E27FC236}">
                  <a16:creationId xmlns:a16="http://schemas.microsoft.com/office/drawing/2014/main" id="{F96EB8AC-C62A-4688-A1DD-291129EF521A}"/>
                </a:ext>
              </a:extLst>
            </p:cNvPr>
            <p:cNvGrpSpPr>
              <a:grpSpLocks/>
            </p:cNvGrpSpPr>
            <p:nvPr/>
          </p:nvGrpSpPr>
          <p:grpSpPr bwMode="auto">
            <a:xfrm>
              <a:off x="511" y="710"/>
              <a:ext cx="7960" cy="3407"/>
              <a:chOff x="511" y="710"/>
              <a:chExt cx="7960" cy="3407"/>
            </a:xfrm>
          </p:grpSpPr>
          <p:grpSp>
            <p:nvGrpSpPr>
              <p:cNvPr id="25" name="Group 24">
                <a:extLst>
                  <a:ext uri="{FF2B5EF4-FFF2-40B4-BE49-F238E27FC236}">
                    <a16:creationId xmlns:a16="http://schemas.microsoft.com/office/drawing/2014/main" id="{37EC4B19-D83E-484E-B937-419A4D703430}"/>
                  </a:ext>
                </a:extLst>
              </p:cNvPr>
              <p:cNvGrpSpPr>
                <a:grpSpLocks/>
              </p:cNvGrpSpPr>
              <p:nvPr/>
            </p:nvGrpSpPr>
            <p:grpSpPr bwMode="auto">
              <a:xfrm>
                <a:off x="511" y="710"/>
                <a:ext cx="7960" cy="3407"/>
                <a:chOff x="511" y="710"/>
                <a:chExt cx="11340" cy="3587"/>
              </a:xfrm>
            </p:grpSpPr>
            <p:sp>
              <p:nvSpPr>
                <p:cNvPr id="27" name="Freeform 254">
                  <a:extLst>
                    <a:ext uri="{FF2B5EF4-FFF2-40B4-BE49-F238E27FC236}">
                      <a16:creationId xmlns:a16="http://schemas.microsoft.com/office/drawing/2014/main" id="{90FC1126-799E-4EBA-95A0-B0C4FE9D135E}"/>
                    </a:ext>
                  </a:extLst>
                </p:cNvPr>
                <p:cNvSpPr>
                  <a:spLocks/>
                </p:cNvSpPr>
                <p:nvPr/>
              </p:nvSpPr>
              <p:spPr bwMode="auto">
                <a:xfrm>
                  <a:off x="511" y="710"/>
                  <a:ext cx="2835" cy="1796"/>
                </a:xfrm>
                <a:custGeom>
                  <a:avLst/>
                  <a:gdLst>
                    <a:gd name="T0" fmla="*/ 0 w 2835"/>
                    <a:gd name="T1" fmla="*/ 1796 h 1796"/>
                    <a:gd name="T2" fmla="*/ 567 w 2835"/>
                    <a:gd name="T3" fmla="*/ 662 h 1796"/>
                    <a:gd name="T4" fmla="*/ 1134 w 2835"/>
                    <a:gd name="T5" fmla="*/ 95 h 1796"/>
                    <a:gd name="T6" fmla="*/ 1701 w 2835"/>
                    <a:gd name="T7" fmla="*/ 95 h 1796"/>
                    <a:gd name="T8" fmla="*/ 2268 w 2835"/>
                    <a:gd name="T9" fmla="*/ 662 h 1796"/>
                    <a:gd name="T10" fmla="*/ 2835 w 2835"/>
                    <a:gd name="T11" fmla="*/ 1796 h 1796"/>
                  </a:gdLst>
                  <a:ahLst/>
                  <a:cxnLst>
                    <a:cxn ang="0">
                      <a:pos x="T0" y="T1"/>
                    </a:cxn>
                    <a:cxn ang="0">
                      <a:pos x="T2" y="T3"/>
                    </a:cxn>
                    <a:cxn ang="0">
                      <a:pos x="T4" y="T5"/>
                    </a:cxn>
                    <a:cxn ang="0">
                      <a:pos x="T6" y="T7"/>
                    </a:cxn>
                    <a:cxn ang="0">
                      <a:pos x="T8" y="T9"/>
                    </a:cxn>
                    <a:cxn ang="0">
                      <a:pos x="T10" y="T11"/>
                    </a:cxn>
                  </a:cxnLst>
                  <a:rect l="0" t="0" r="r" b="b"/>
                  <a:pathLst>
                    <a:path w="2835" h="1796">
                      <a:moveTo>
                        <a:pt x="0" y="1796"/>
                      </a:moveTo>
                      <a:cubicBezTo>
                        <a:pt x="189" y="1370"/>
                        <a:pt x="378" y="945"/>
                        <a:pt x="567" y="662"/>
                      </a:cubicBezTo>
                      <a:cubicBezTo>
                        <a:pt x="756" y="379"/>
                        <a:pt x="945" y="190"/>
                        <a:pt x="1134" y="95"/>
                      </a:cubicBezTo>
                      <a:cubicBezTo>
                        <a:pt x="1323" y="0"/>
                        <a:pt x="1512" y="0"/>
                        <a:pt x="1701" y="95"/>
                      </a:cubicBezTo>
                      <a:cubicBezTo>
                        <a:pt x="1890" y="190"/>
                        <a:pt x="2079" y="379"/>
                        <a:pt x="2268" y="662"/>
                      </a:cubicBezTo>
                      <a:cubicBezTo>
                        <a:pt x="2457" y="945"/>
                        <a:pt x="2646" y="1370"/>
                        <a:pt x="2835" y="1796"/>
                      </a:cubicBez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sz="2400"/>
                </a:p>
              </p:txBody>
            </p:sp>
            <p:sp>
              <p:nvSpPr>
                <p:cNvPr id="28" name="Freeform 255">
                  <a:extLst>
                    <a:ext uri="{FF2B5EF4-FFF2-40B4-BE49-F238E27FC236}">
                      <a16:creationId xmlns:a16="http://schemas.microsoft.com/office/drawing/2014/main" id="{7FB02089-9107-499D-9E15-84ED2B6E905E}"/>
                    </a:ext>
                  </a:extLst>
                </p:cNvPr>
                <p:cNvSpPr>
                  <a:spLocks/>
                </p:cNvSpPr>
                <p:nvPr/>
              </p:nvSpPr>
              <p:spPr bwMode="auto">
                <a:xfrm>
                  <a:off x="6181" y="710"/>
                  <a:ext cx="2835" cy="1796"/>
                </a:xfrm>
                <a:custGeom>
                  <a:avLst/>
                  <a:gdLst>
                    <a:gd name="T0" fmla="*/ 0 w 2835"/>
                    <a:gd name="T1" fmla="*/ 1796 h 1796"/>
                    <a:gd name="T2" fmla="*/ 567 w 2835"/>
                    <a:gd name="T3" fmla="*/ 662 h 1796"/>
                    <a:gd name="T4" fmla="*/ 1134 w 2835"/>
                    <a:gd name="T5" fmla="*/ 95 h 1796"/>
                    <a:gd name="T6" fmla="*/ 1701 w 2835"/>
                    <a:gd name="T7" fmla="*/ 95 h 1796"/>
                    <a:gd name="T8" fmla="*/ 2268 w 2835"/>
                    <a:gd name="T9" fmla="*/ 662 h 1796"/>
                    <a:gd name="T10" fmla="*/ 2835 w 2835"/>
                    <a:gd name="T11" fmla="*/ 1796 h 1796"/>
                  </a:gdLst>
                  <a:ahLst/>
                  <a:cxnLst>
                    <a:cxn ang="0">
                      <a:pos x="T0" y="T1"/>
                    </a:cxn>
                    <a:cxn ang="0">
                      <a:pos x="T2" y="T3"/>
                    </a:cxn>
                    <a:cxn ang="0">
                      <a:pos x="T4" y="T5"/>
                    </a:cxn>
                    <a:cxn ang="0">
                      <a:pos x="T6" y="T7"/>
                    </a:cxn>
                    <a:cxn ang="0">
                      <a:pos x="T8" y="T9"/>
                    </a:cxn>
                    <a:cxn ang="0">
                      <a:pos x="T10" y="T11"/>
                    </a:cxn>
                  </a:cxnLst>
                  <a:rect l="0" t="0" r="r" b="b"/>
                  <a:pathLst>
                    <a:path w="2835" h="1796">
                      <a:moveTo>
                        <a:pt x="0" y="1796"/>
                      </a:moveTo>
                      <a:cubicBezTo>
                        <a:pt x="189" y="1370"/>
                        <a:pt x="378" y="945"/>
                        <a:pt x="567" y="662"/>
                      </a:cubicBezTo>
                      <a:cubicBezTo>
                        <a:pt x="756" y="379"/>
                        <a:pt x="945" y="190"/>
                        <a:pt x="1134" y="95"/>
                      </a:cubicBezTo>
                      <a:cubicBezTo>
                        <a:pt x="1323" y="0"/>
                        <a:pt x="1512" y="0"/>
                        <a:pt x="1701" y="95"/>
                      </a:cubicBezTo>
                      <a:cubicBezTo>
                        <a:pt x="1890" y="190"/>
                        <a:pt x="2079" y="379"/>
                        <a:pt x="2268" y="662"/>
                      </a:cubicBezTo>
                      <a:cubicBezTo>
                        <a:pt x="2457" y="945"/>
                        <a:pt x="2646" y="1370"/>
                        <a:pt x="2835" y="1796"/>
                      </a:cubicBez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sz="2400"/>
                </a:p>
              </p:txBody>
            </p:sp>
            <p:sp>
              <p:nvSpPr>
                <p:cNvPr id="29" name="Freeform 256">
                  <a:extLst>
                    <a:ext uri="{FF2B5EF4-FFF2-40B4-BE49-F238E27FC236}">
                      <a16:creationId xmlns:a16="http://schemas.microsoft.com/office/drawing/2014/main" id="{5641E484-37E7-467E-A0FE-040B82AE15F9}"/>
                    </a:ext>
                  </a:extLst>
                </p:cNvPr>
                <p:cNvSpPr>
                  <a:spLocks/>
                </p:cNvSpPr>
                <p:nvPr/>
              </p:nvSpPr>
              <p:spPr bwMode="auto">
                <a:xfrm flipV="1">
                  <a:off x="9016" y="2501"/>
                  <a:ext cx="2835" cy="1796"/>
                </a:xfrm>
                <a:custGeom>
                  <a:avLst/>
                  <a:gdLst>
                    <a:gd name="T0" fmla="*/ 0 w 2835"/>
                    <a:gd name="T1" fmla="*/ 1796 h 1796"/>
                    <a:gd name="T2" fmla="*/ 567 w 2835"/>
                    <a:gd name="T3" fmla="*/ 662 h 1796"/>
                    <a:gd name="T4" fmla="*/ 1134 w 2835"/>
                    <a:gd name="T5" fmla="*/ 95 h 1796"/>
                    <a:gd name="T6" fmla="*/ 1701 w 2835"/>
                    <a:gd name="T7" fmla="*/ 95 h 1796"/>
                    <a:gd name="T8" fmla="*/ 2268 w 2835"/>
                    <a:gd name="T9" fmla="*/ 662 h 1796"/>
                    <a:gd name="T10" fmla="*/ 2835 w 2835"/>
                    <a:gd name="T11" fmla="*/ 1796 h 1796"/>
                  </a:gdLst>
                  <a:ahLst/>
                  <a:cxnLst>
                    <a:cxn ang="0">
                      <a:pos x="T0" y="T1"/>
                    </a:cxn>
                    <a:cxn ang="0">
                      <a:pos x="T2" y="T3"/>
                    </a:cxn>
                    <a:cxn ang="0">
                      <a:pos x="T4" y="T5"/>
                    </a:cxn>
                    <a:cxn ang="0">
                      <a:pos x="T6" y="T7"/>
                    </a:cxn>
                    <a:cxn ang="0">
                      <a:pos x="T8" y="T9"/>
                    </a:cxn>
                    <a:cxn ang="0">
                      <a:pos x="T10" y="T11"/>
                    </a:cxn>
                  </a:cxnLst>
                  <a:rect l="0" t="0" r="r" b="b"/>
                  <a:pathLst>
                    <a:path w="2835" h="1796">
                      <a:moveTo>
                        <a:pt x="0" y="1796"/>
                      </a:moveTo>
                      <a:cubicBezTo>
                        <a:pt x="189" y="1370"/>
                        <a:pt x="378" y="945"/>
                        <a:pt x="567" y="662"/>
                      </a:cubicBezTo>
                      <a:cubicBezTo>
                        <a:pt x="756" y="379"/>
                        <a:pt x="945" y="190"/>
                        <a:pt x="1134" y="95"/>
                      </a:cubicBezTo>
                      <a:cubicBezTo>
                        <a:pt x="1323" y="0"/>
                        <a:pt x="1512" y="0"/>
                        <a:pt x="1701" y="95"/>
                      </a:cubicBezTo>
                      <a:cubicBezTo>
                        <a:pt x="1890" y="190"/>
                        <a:pt x="2079" y="379"/>
                        <a:pt x="2268" y="662"/>
                      </a:cubicBezTo>
                      <a:cubicBezTo>
                        <a:pt x="2457" y="945"/>
                        <a:pt x="2646" y="1370"/>
                        <a:pt x="2835" y="1796"/>
                      </a:cubicBez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sz="2400"/>
                </a:p>
              </p:txBody>
            </p:sp>
            <p:sp>
              <p:nvSpPr>
                <p:cNvPr id="30" name="Freeform 257">
                  <a:extLst>
                    <a:ext uri="{FF2B5EF4-FFF2-40B4-BE49-F238E27FC236}">
                      <a16:creationId xmlns:a16="http://schemas.microsoft.com/office/drawing/2014/main" id="{BF2063FE-6839-44F4-9E77-990C3AF9107D}"/>
                    </a:ext>
                  </a:extLst>
                </p:cNvPr>
                <p:cNvSpPr>
                  <a:spLocks/>
                </p:cNvSpPr>
                <p:nvPr/>
              </p:nvSpPr>
              <p:spPr bwMode="auto">
                <a:xfrm flipV="1">
                  <a:off x="3346" y="2501"/>
                  <a:ext cx="2835" cy="1796"/>
                </a:xfrm>
                <a:custGeom>
                  <a:avLst/>
                  <a:gdLst>
                    <a:gd name="T0" fmla="*/ 0 w 2835"/>
                    <a:gd name="T1" fmla="*/ 1796 h 1796"/>
                    <a:gd name="T2" fmla="*/ 567 w 2835"/>
                    <a:gd name="T3" fmla="*/ 662 h 1796"/>
                    <a:gd name="T4" fmla="*/ 1134 w 2835"/>
                    <a:gd name="T5" fmla="*/ 95 h 1796"/>
                    <a:gd name="T6" fmla="*/ 1701 w 2835"/>
                    <a:gd name="T7" fmla="*/ 95 h 1796"/>
                    <a:gd name="T8" fmla="*/ 2268 w 2835"/>
                    <a:gd name="T9" fmla="*/ 662 h 1796"/>
                    <a:gd name="T10" fmla="*/ 2835 w 2835"/>
                    <a:gd name="T11" fmla="*/ 1796 h 1796"/>
                  </a:gdLst>
                  <a:ahLst/>
                  <a:cxnLst>
                    <a:cxn ang="0">
                      <a:pos x="T0" y="T1"/>
                    </a:cxn>
                    <a:cxn ang="0">
                      <a:pos x="T2" y="T3"/>
                    </a:cxn>
                    <a:cxn ang="0">
                      <a:pos x="T4" y="T5"/>
                    </a:cxn>
                    <a:cxn ang="0">
                      <a:pos x="T6" y="T7"/>
                    </a:cxn>
                    <a:cxn ang="0">
                      <a:pos x="T8" y="T9"/>
                    </a:cxn>
                    <a:cxn ang="0">
                      <a:pos x="T10" y="T11"/>
                    </a:cxn>
                  </a:cxnLst>
                  <a:rect l="0" t="0" r="r" b="b"/>
                  <a:pathLst>
                    <a:path w="2835" h="1796">
                      <a:moveTo>
                        <a:pt x="0" y="1796"/>
                      </a:moveTo>
                      <a:cubicBezTo>
                        <a:pt x="189" y="1370"/>
                        <a:pt x="378" y="945"/>
                        <a:pt x="567" y="662"/>
                      </a:cubicBezTo>
                      <a:cubicBezTo>
                        <a:pt x="756" y="379"/>
                        <a:pt x="945" y="190"/>
                        <a:pt x="1134" y="95"/>
                      </a:cubicBezTo>
                      <a:cubicBezTo>
                        <a:pt x="1323" y="0"/>
                        <a:pt x="1512" y="0"/>
                        <a:pt x="1701" y="95"/>
                      </a:cubicBezTo>
                      <a:cubicBezTo>
                        <a:pt x="1890" y="190"/>
                        <a:pt x="2079" y="379"/>
                        <a:pt x="2268" y="662"/>
                      </a:cubicBezTo>
                      <a:cubicBezTo>
                        <a:pt x="2457" y="945"/>
                        <a:pt x="2646" y="1370"/>
                        <a:pt x="2835" y="1796"/>
                      </a:cubicBez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sz="2400"/>
                </a:p>
              </p:txBody>
            </p:sp>
          </p:grpSp>
          <p:cxnSp>
            <p:nvCxnSpPr>
              <p:cNvPr id="26" name="AutoShape 163">
                <a:extLst>
                  <a:ext uri="{FF2B5EF4-FFF2-40B4-BE49-F238E27FC236}">
                    <a16:creationId xmlns:a16="http://schemas.microsoft.com/office/drawing/2014/main" id="{AD77D79E-D237-4F96-9E67-2F31D8BD10C9}"/>
                  </a:ext>
                </a:extLst>
              </p:cNvPr>
              <p:cNvCxnSpPr>
                <a:cxnSpLocks noChangeShapeType="1"/>
              </p:cNvCxnSpPr>
              <p:nvPr/>
            </p:nvCxnSpPr>
            <p:spPr bwMode="auto">
              <a:xfrm>
                <a:off x="511" y="2414"/>
                <a:ext cx="7952" cy="0"/>
              </a:xfrm>
              <a:prstGeom prst="straightConnector1">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cxnSp>
        </p:grpSp>
        <p:cxnSp>
          <p:nvCxnSpPr>
            <p:cNvPr id="7" name="AutoShape 164">
              <a:extLst>
                <a:ext uri="{FF2B5EF4-FFF2-40B4-BE49-F238E27FC236}">
                  <a16:creationId xmlns:a16="http://schemas.microsoft.com/office/drawing/2014/main" id="{A34B1064-3175-4D0F-B525-9253E36E0C1C}"/>
                </a:ext>
              </a:extLst>
            </p:cNvPr>
            <p:cNvCxnSpPr>
              <a:cxnSpLocks noChangeShapeType="1"/>
            </p:cNvCxnSpPr>
            <p:nvPr/>
          </p:nvCxnSpPr>
          <p:spPr bwMode="auto">
            <a:xfrm>
              <a:off x="3919" y="426"/>
              <a:ext cx="1562"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8" name="Text Box 165">
              <a:extLst>
                <a:ext uri="{FF2B5EF4-FFF2-40B4-BE49-F238E27FC236}">
                  <a16:creationId xmlns:a16="http://schemas.microsoft.com/office/drawing/2014/main" id="{519C6937-1FCB-40D5-95B2-25BA94F6A9A2}"/>
                </a:ext>
              </a:extLst>
            </p:cNvPr>
            <p:cNvSpPr txBox="1">
              <a:spLocks noChangeArrowheads="1"/>
            </p:cNvSpPr>
            <p:nvPr/>
          </p:nvSpPr>
          <p:spPr bwMode="auto">
            <a:xfrm>
              <a:off x="4203" y="-172"/>
              <a:ext cx="852" cy="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15000"/>
                </a:lnSpc>
                <a:spcBef>
                  <a:spcPts val="300"/>
                </a:spcBef>
                <a:spcAft>
                  <a:spcPts val="300"/>
                </a:spcAft>
              </a:pPr>
              <a:r>
                <a:rPr lang="en-GB" sz="2400" i="1" dirty="0">
                  <a:effectLst/>
                  <a:ea typeface="Times New Roman" panose="02020603050405020304" pitchFamily="18" charset="0"/>
                  <a:cs typeface="Times New Roman" panose="02020603050405020304" pitchFamily="18" charset="0"/>
                </a:rPr>
                <a:t>v</a:t>
              </a:r>
            </a:p>
          </p:txBody>
        </p:sp>
        <p:sp>
          <p:nvSpPr>
            <p:cNvPr id="9" name="Oval 8">
              <a:extLst>
                <a:ext uri="{FF2B5EF4-FFF2-40B4-BE49-F238E27FC236}">
                  <a16:creationId xmlns:a16="http://schemas.microsoft.com/office/drawing/2014/main" id="{0896E5F3-5F63-4C84-9559-AFA9C89B0BB8}"/>
                </a:ext>
              </a:extLst>
            </p:cNvPr>
            <p:cNvSpPr>
              <a:spLocks noChangeArrowheads="1"/>
            </p:cNvSpPr>
            <p:nvPr/>
          </p:nvSpPr>
          <p:spPr bwMode="auto">
            <a:xfrm>
              <a:off x="480" y="2370"/>
              <a:ext cx="71" cy="71"/>
            </a:xfrm>
            <a:prstGeom prst="ellipse">
              <a:avLst/>
            </a:prstGeom>
            <a:solidFill>
              <a:srgbClr val="000000"/>
            </a:solidFill>
            <a:ln w="9525">
              <a:solidFill>
                <a:srgbClr val="000000"/>
              </a:solidFill>
              <a:round/>
              <a:headEnd/>
              <a:tailEnd/>
            </a:ln>
          </p:spPr>
          <p:txBody>
            <a:bodyPr rot="0" vert="horz" wrap="square" lIns="91440" tIns="45720" rIns="91440" bIns="45720" anchor="t" anchorCtr="0" upright="1">
              <a:noAutofit/>
            </a:bodyPr>
            <a:lstStyle/>
            <a:p>
              <a:endParaRPr lang="en-GB" sz="2400"/>
            </a:p>
          </p:txBody>
        </p:sp>
        <p:sp>
          <p:nvSpPr>
            <p:cNvPr id="10" name="Oval 9">
              <a:extLst>
                <a:ext uri="{FF2B5EF4-FFF2-40B4-BE49-F238E27FC236}">
                  <a16:creationId xmlns:a16="http://schemas.microsoft.com/office/drawing/2014/main" id="{C148D7D9-A2A4-4800-9730-1A113D9510F8}"/>
                </a:ext>
              </a:extLst>
            </p:cNvPr>
            <p:cNvSpPr>
              <a:spLocks noChangeArrowheads="1"/>
            </p:cNvSpPr>
            <p:nvPr/>
          </p:nvSpPr>
          <p:spPr bwMode="auto">
            <a:xfrm>
              <a:off x="2465" y="2378"/>
              <a:ext cx="71" cy="71"/>
            </a:xfrm>
            <a:prstGeom prst="ellipse">
              <a:avLst/>
            </a:prstGeom>
            <a:solidFill>
              <a:srgbClr val="000000"/>
            </a:solidFill>
            <a:ln w="9525">
              <a:solidFill>
                <a:srgbClr val="000000"/>
              </a:solidFill>
              <a:round/>
              <a:headEnd/>
              <a:tailEnd/>
            </a:ln>
          </p:spPr>
          <p:txBody>
            <a:bodyPr rot="0" vert="horz" wrap="square" lIns="91440" tIns="45720" rIns="91440" bIns="45720" anchor="t" anchorCtr="0" upright="1">
              <a:noAutofit/>
            </a:bodyPr>
            <a:lstStyle/>
            <a:p>
              <a:endParaRPr lang="en-GB" sz="2400"/>
            </a:p>
          </p:txBody>
        </p:sp>
        <p:sp>
          <p:nvSpPr>
            <p:cNvPr id="11" name="Oval 10">
              <a:extLst>
                <a:ext uri="{FF2B5EF4-FFF2-40B4-BE49-F238E27FC236}">
                  <a16:creationId xmlns:a16="http://schemas.microsoft.com/office/drawing/2014/main" id="{84D36D27-4D4C-4DBD-ADBB-390989E7F63F}"/>
                </a:ext>
              </a:extLst>
            </p:cNvPr>
            <p:cNvSpPr>
              <a:spLocks noChangeArrowheads="1"/>
            </p:cNvSpPr>
            <p:nvPr/>
          </p:nvSpPr>
          <p:spPr bwMode="auto">
            <a:xfrm>
              <a:off x="4452" y="2374"/>
              <a:ext cx="71" cy="71"/>
            </a:xfrm>
            <a:prstGeom prst="ellipse">
              <a:avLst/>
            </a:prstGeom>
            <a:solidFill>
              <a:srgbClr val="000000"/>
            </a:solidFill>
            <a:ln w="9525">
              <a:solidFill>
                <a:srgbClr val="000000"/>
              </a:solidFill>
              <a:round/>
              <a:headEnd/>
              <a:tailEnd/>
            </a:ln>
          </p:spPr>
          <p:txBody>
            <a:bodyPr rot="0" vert="horz" wrap="square" lIns="91440" tIns="45720" rIns="91440" bIns="45720" anchor="t" anchorCtr="0" upright="1">
              <a:noAutofit/>
            </a:bodyPr>
            <a:lstStyle/>
            <a:p>
              <a:endParaRPr lang="en-GB" sz="2400"/>
            </a:p>
          </p:txBody>
        </p:sp>
        <p:sp>
          <p:nvSpPr>
            <p:cNvPr id="12" name="Oval 11">
              <a:extLst>
                <a:ext uri="{FF2B5EF4-FFF2-40B4-BE49-F238E27FC236}">
                  <a16:creationId xmlns:a16="http://schemas.microsoft.com/office/drawing/2014/main" id="{AB546FD2-DE49-4FD1-BD26-5D726562C73D}"/>
                </a:ext>
              </a:extLst>
            </p:cNvPr>
            <p:cNvSpPr>
              <a:spLocks noChangeArrowheads="1"/>
            </p:cNvSpPr>
            <p:nvPr/>
          </p:nvSpPr>
          <p:spPr bwMode="auto">
            <a:xfrm>
              <a:off x="3468" y="4057"/>
              <a:ext cx="71" cy="71"/>
            </a:xfrm>
            <a:prstGeom prst="ellipse">
              <a:avLst/>
            </a:prstGeom>
            <a:solidFill>
              <a:srgbClr val="000000"/>
            </a:solidFill>
            <a:ln w="9525">
              <a:solidFill>
                <a:srgbClr val="000000"/>
              </a:solidFill>
              <a:round/>
              <a:headEnd/>
              <a:tailEnd/>
            </a:ln>
          </p:spPr>
          <p:txBody>
            <a:bodyPr rot="0" vert="horz" wrap="square" lIns="91440" tIns="45720" rIns="91440" bIns="45720" anchor="t" anchorCtr="0" upright="1">
              <a:noAutofit/>
            </a:bodyPr>
            <a:lstStyle/>
            <a:p>
              <a:endParaRPr lang="en-GB" sz="2400"/>
            </a:p>
          </p:txBody>
        </p:sp>
        <p:sp>
          <p:nvSpPr>
            <p:cNvPr id="13" name="Oval 12">
              <a:extLst>
                <a:ext uri="{FF2B5EF4-FFF2-40B4-BE49-F238E27FC236}">
                  <a16:creationId xmlns:a16="http://schemas.microsoft.com/office/drawing/2014/main" id="{42DDE3A9-3BA3-4C92-A963-75BF1CE977D8}"/>
                </a:ext>
              </a:extLst>
            </p:cNvPr>
            <p:cNvSpPr>
              <a:spLocks noChangeArrowheads="1"/>
            </p:cNvSpPr>
            <p:nvPr/>
          </p:nvSpPr>
          <p:spPr bwMode="auto">
            <a:xfrm>
              <a:off x="5445" y="706"/>
              <a:ext cx="71" cy="71"/>
            </a:xfrm>
            <a:prstGeom prst="ellipse">
              <a:avLst/>
            </a:prstGeom>
            <a:solidFill>
              <a:srgbClr val="000000"/>
            </a:solidFill>
            <a:ln w="9525">
              <a:solidFill>
                <a:srgbClr val="000000"/>
              </a:solidFill>
              <a:round/>
              <a:headEnd/>
              <a:tailEnd/>
            </a:ln>
          </p:spPr>
          <p:txBody>
            <a:bodyPr rot="0" vert="horz" wrap="square" lIns="91440" tIns="45720" rIns="91440" bIns="45720" anchor="t" anchorCtr="0" upright="1">
              <a:noAutofit/>
            </a:bodyPr>
            <a:lstStyle/>
            <a:p>
              <a:endParaRPr lang="en-GB" sz="2400"/>
            </a:p>
          </p:txBody>
        </p:sp>
        <p:sp>
          <p:nvSpPr>
            <p:cNvPr id="14" name="Oval 13">
              <a:extLst>
                <a:ext uri="{FF2B5EF4-FFF2-40B4-BE49-F238E27FC236}">
                  <a16:creationId xmlns:a16="http://schemas.microsoft.com/office/drawing/2014/main" id="{0D5F217A-14A9-479C-864B-CBC05F52DC4F}"/>
                </a:ext>
              </a:extLst>
            </p:cNvPr>
            <p:cNvSpPr>
              <a:spLocks noChangeArrowheads="1"/>
            </p:cNvSpPr>
            <p:nvPr/>
          </p:nvSpPr>
          <p:spPr bwMode="auto">
            <a:xfrm>
              <a:off x="2254" y="1764"/>
              <a:ext cx="71" cy="71"/>
            </a:xfrm>
            <a:prstGeom prst="ellipse">
              <a:avLst/>
            </a:prstGeom>
            <a:solidFill>
              <a:srgbClr val="000000"/>
            </a:solidFill>
            <a:ln w="9525">
              <a:solidFill>
                <a:srgbClr val="000000"/>
              </a:solidFill>
              <a:round/>
              <a:headEnd/>
              <a:tailEnd/>
            </a:ln>
          </p:spPr>
          <p:txBody>
            <a:bodyPr rot="0" vert="horz" wrap="square" lIns="91440" tIns="45720" rIns="91440" bIns="45720" anchor="t" anchorCtr="0" upright="1">
              <a:noAutofit/>
            </a:bodyPr>
            <a:lstStyle/>
            <a:p>
              <a:endParaRPr lang="en-GB" sz="2400"/>
            </a:p>
          </p:txBody>
        </p:sp>
        <p:sp>
          <p:nvSpPr>
            <p:cNvPr id="15" name="Oval 14">
              <a:extLst>
                <a:ext uri="{FF2B5EF4-FFF2-40B4-BE49-F238E27FC236}">
                  <a16:creationId xmlns:a16="http://schemas.microsoft.com/office/drawing/2014/main" id="{73BC697D-2808-4F56-A550-98FD43DD39FF}"/>
                </a:ext>
              </a:extLst>
            </p:cNvPr>
            <p:cNvSpPr>
              <a:spLocks noChangeArrowheads="1"/>
            </p:cNvSpPr>
            <p:nvPr/>
          </p:nvSpPr>
          <p:spPr bwMode="auto">
            <a:xfrm>
              <a:off x="6242" y="1764"/>
              <a:ext cx="71" cy="71"/>
            </a:xfrm>
            <a:prstGeom prst="ellipse">
              <a:avLst/>
            </a:prstGeom>
            <a:solidFill>
              <a:srgbClr val="000000"/>
            </a:solidFill>
            <a:ln w="9525">
              <a:solidFill>
                <a:srgbClr val="000000"/>
              </a:solidFill>
              <a:round/>
              <a:headEnd/>
              <a:tailEnd/>
            </a:ln>
          </p:spPr>
          <p:txBody>
            <a:bodyPr rot="0" vert="horz" wrap="square" lIns="91440" tIns="45720" rIns="91440" bIns="45720" anchor="t" anchorCtr="0" upright="1">
              <a:noAutofit/>
            </a:bodyPr>
            <a:lstStyle/>
            <a:p>
              <a:endParaRPr lang="en-GB" sz="2400"/>
            </a:p>
          </p:txBody>
        </p:sp>
        <p:sp>
          <p:nvSpPr>
            <p:cNvPr id="16" name="Oval 15">
              <a:extLst>
                <a:ext uri="{FF2B5EF4-FFF2-40B4-BE49-F238E27FC236}">
                  <a16:creationId xmlns:a16="http://schemas.microsoft.com/office/drawing/2014/main" id="{DCADA295-B085-4F4E-B968-5481E273BF6C}"/>
                </a:ext>
              </a:extLst>
            </p:cNvPr>
            <p:cNvSpPr>
              <a:spLocks noChangeArrowheads="1"/>
            </p:cNvSpPr>
            <p:nvPr/>
          </p:nvSpPr>
          <p:spPr bwMode="auto">
            <a:xfrm>
              <a:off x="4664" y="1775"/>
              <a:ext cx="71" cy="71"/>
            </a:xfrm>
            <a:prstGeom prst="ellipse">
              <a:avLst/>
            </a:prstGeom>
            <a:solidFill>
              <a:srgbClr val="000000"/>
            </a:solidFill>
            <a:ln w="9525">
              <a:solidFill>
                <a:srgbClr val="000000"/>
              </a:solidFill>
              <a:round/>
              <a:headEnd/>
              <a:tailEnd/>
            </a:ln>
          </p:spPr>
          <p:txBody>
            <a:bodyPr rot="0" vert="horz" wrap="square" lIns="91440" tIns="45720" rIns="91440" bIns="45720" anchor="t" anchorCtr="0" upright="1">
              <a:noAutofit/>
            </a:bodyPr>
            <a:lstStyle/>
            <a:p>
              <a:endParaRPr lang="en-GB" sz="2400"/>
            </a:p>
          </p:txBody>
        </p:sp>
        <p:sp>
          <p:nvSpPr>
            <p:cNvPr id="17" name="Text Box 174">
              <a:extLst>
                <a:ext uri="{FF2B5EF4-FFF2-40B4-BE49-F238E27FC236}">
                  <a16:creationId xmlns:a16="http://schemas.microsoft.com/office/drawing/2014/main" id="{5D4B70EF-2EA7-4CB0-8596-F499DD15E3B2}"/>
                </a:ext>
              </a:extLst>
            </p:cNvPr>
            <p:cNvSpPr txBox="1">
              <a:spLocks noChangeArrowheads="1"/>
            </p:cNvSpPr>
            <p:nvPr/>
          </p:nvSpPr>
          <p:spPr bwMode="auto">
            <a:xfrm>
              <a:off x="0" y="2012"/>
              <a:ext cx="672" cy="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Bef>
                  <a:spcPts val="300"/>
                </a:spcBef>
                <a:spcAft>
                  <a:spcPts val="300"/>
                </a:spcAft>
              </a:pPr>
              <a:r>
                <a:rPr lang="en-GB" sz="2400">
                  <a:effectLst/>
                  <a:latin typeface="Trebuchet MS" panose="020B0603020202020204" pitchFamily="34" charset="0"/>
                  <a:ea typeface="Times New Roman" panose="02020603050405020304" pitchFamily="18" charset="0"/>
                  <a:cs typeface="Times New Roman" panose="02020603050405020304" pitchFamily="18" charset="0"/>
                </a:rPr>
                <a:t>A</a:t>
              </a:r>
            </a:p>
          </p:txBody>
        </p:sp>
        <p:sp>
          <p:nvSpPr>
            <p:cNvPr id="18" name="Text Box 175">
              <a:extLst>
                <a:ext uri="{FF2B5EF4-FFF2-40B4-BE49-F238E27FC236}">
                  <a16:creationId xmlns:a16="http://schemas.microsoft.com/office/drawing/2014/main" id="{C32B6DA4-188C-4044-BA51-1D6482AFD7A3}"/>
                </a:ext>
              </a:extLst>
            </p:cNvPr>
            <p:cNvSpPr txBox="1">
              <a:spLocks noChangeArrowheads="1"/>
            </p:cNvSpPr>
            <p:nvPr/>
          </p:nvSpPr>
          <p:spPr bwMode="auto">
            <a:xfrm>
              <a:off x="2230" y="1529"/>
              <a:ext cx="608"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Bef>
                  <a:spcPts val="300"/>
                </a:spcBef>
                <a:spcAft>
                  <a:spcPts val="300"/>
                </a:spcAft>
              </a:pPr>
              <a:r>
                <a:rPr lang="en-GB" sz="2400">
                  <a:effectLst/>
                  <a:latin typeface="Trebuchet MS" panose="020B0603020202020204" pitchFamily="34" charset="0"/>
                  <a:ea typeface="Times New Roman" panose="02020603050405020304" pitchFamily="18" charset="0"/>
                  <a:cs typeface="Times New Roman" panose="02020603050405020304" pitchFamily="18" charset="0"/>
                </a:rPr>
                <a:t>B</a:t>
              </a:r>
            </a:p>
          </p:txBody>
        </p:sp>
        <p:sp>
          <p:nvSpPr>
            <p:cNvPr id="19" name="Text Box 176">
              <a:extLst>
                <a:ext uri="{FF2B5EF4-FFF2-40B4-BE49-F238E27FC236}">
                  <a16:creationId xmlns:a16="http://schemas.microsoft.com/office/drawing/2014/main" id="{23177682-F952-4E64-9B28-0A8E8CFDEBE2}"/>
                </a:ext>
              </a:extLst>
            </p:cNvPr>
            <p:cNvSpPr txBox="1">
              <a:spLocks noChangeArrowheads="1"/>
            </p:cNvSpPr>
            <p:nvPr/>
          </p:nvSpPr>
          <p:spPr bwMode="auto">
            <a:xfrm>
              <a:off x="2388" y="2067"/>
              <a:ext cx="760" cy="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Bef>
                  <a:spcPts val="300"/>
                </a:spcBef>
                <a:spcAft>
                  <a:spcPts val="300"/>
                </a:spcAft>
              </a:pPr>
              <a:r>
                <a:rPr lang="en-GB" sz="2400">
                  <a:effectLst/>
                  <a:latin typeface="Trebuchet MS" panose="020B0603020202020204" pitchFamily="34" charset="0"/>
                  <a:ea typeface="Times New Roman" panose="02020603050405020304" pitchFamily="18" charset="0"/>
                  <a:cs typeface="Times New Roman" panose="02020603050405020304" pitchFamily="18" charset="0"/>
                </a:rPr>
                <a:t>C</a:t>
              </a:r>
            </a:p>
          </p:txBody>
        </p:sp>
        <p:sp>
          <p:nvSpPr>
            <p:cNvPr id="20" name="Text Box 177">
              <a:extLst>
                <a:ext uri="{FF2B5EF4-FFF2-40B4-BE49-F238E27FC236}">
                  <a16:creationId xmlns:a16="http://schemas.microsoft.com/office/drawing/2014/main" id="{82056A20-E382-4013-A443-591D59DB0DD8}"/>
                </a:ext>
              </a:extLst>
            </p:cNvPr>
            <p:cNvSpPr txBox="1">
              <a:spLocks noChangeArrowheads="1"/>
            </p:cNvSpPr>
            <p:nvPr/>
          </p:nvSpPr>
          <p:spPr bwMode="auto">
            <a:xfrm>
              <a:off x="3148" y="3412"/>
              <a:ext cx="585" cy="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Bef>
                  <a:spcPts val="300"/>
                </a:spcBef>
                <a:spcAft>
                  <a:spcPts val="300"/>
                </a:spcAft>
              </a:pPr>
              <a:r>
                <a:rPr lang="en-GB" sz="2400">
                  <a:effectLst/>
                  <a:latin typeface="Trebuchet MS" panose="020B0603020202020204" pitchFamily="34" charset="0"/>
                  <a:ea typeface="Times New Roman" panose="02020603050405020304" pitchFamily="18" charset="0"/>
                  <a:cs typeface="Times New Roman" panose="02020603050405020304" pitchFamily="18" charset="0"/>
                </a:rPr>
                <a:t>D</a:t>
              </a:r>
            </a:p>
          </p:txBody>
        </p:sp>
        <p:sp>
          <p:nvSpPr>
            <p:cNvPr id="21" name="Text Box 178">
              <a:extLst>
                <a:ext uri="{FF2B5EF4-FFF2-40B4-BE49-F238E27FC236}">
                  <a16:creationId xmlns:a16="http://schemas.microsoft.com/office/drawing/2014/main" id="{5C26ED25-1CA7-43FE-90D3-EF2E98D4090F}"/>
                </a:ext>
              </a:extLst>
            </p:cNvPr>
            <p:cNvSpPr txBox="1">
              <a:spLocks noChangeArrowheads="1"/>
            </p:cNvSpPr>
            <p:nvPr/>
          </p:nvSpPr>
          <p:spPr bwMode="auto">
            <a:xfrm>
              <a:off x="3918" y="2017"/>
              <a:ext cx="745" cy="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Bef>
                  <a:spcPts val="300"/>
                </a:spcBef>
                <a:spcAft>
                  <a:spcPts val="300"/>
                </a:spcAft>
              </a:pPr>
              <a:r>
                <a:rPr lang="en-GB" sz="2400">
                  <a:effectLst/>
                  <a:latin typeface="Trebuchet MS" panose="020B0603020202020204" pitchFamily="34" charset="0"/>
                  <a:ea typeface="Times New Roman" panose="02020603050405020304" pitchFamily="18" charset="0"/>
                  <a:cs typeface="Times New Roman" panose="02020603050405020304" pitchFamily="18" charset="0"/>
                </a:rPr>
                <a:t>E</a:t>
              </a:r>
            </a:p>
          </p:txBody>
        </p:sp>
        <p:sp>
          <p:nvSpPr>
            <p:cNvPr id="22" name="Text Box 179">
              <a:extLst>
                <a:ext uri="{FF2B5EF4-FFF2-40B4-BE49-F238E27FC236}">
                  <a16:creationId xmlns:a16="http://schemas.microsoft.com/office/drawing/2014/main" id="{3ADA4AF6-626F-43F6-9CBE-1B2C81919E5B}"/>
                </a:ext>
              </a:extLst>
            </p:cNvPr>
            <p:cNvSpPr txBox="1">
              <a:spLocks noChangeArrowheads="1"/>
            </p:cNvSpPr>
            <p:nvPr/>
          </p:nvSpPr>
          <p:spPr bwMode="auto">
            <a:xfrm>
              <a:off x="4093" y="1473"/>
              <a:ext cx="817" cy="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Bef>
                  <a:spcPts val="300"/>
                </a:spcBef>
                <a:spcAft>
                  <a:spcPts val="300"/>
                </a:spcAft>
              </a:pPr>
              <a:r>
                <a:rPr lang="en-GB" sz="2400">
                  <a:effectLst/>
                  <a:latin typeface="Trebuchet MS" panose="020B0603020202020204" pitchFamily="34" charset="0"/>
                  <a:ea typeface="Times New Roman" panose="02020603050405020304" pitchFamily="18" charset="0"/>
                  <a:cs typeface="Times New Roman" panose="02020603050405020304" pitchFamily="18" charset="0"/>
                </a:rPr>
                <a:t>F</a:t>
              </a:r>
            </a:p>
          </p:txBody>
        </p:sp>
        <p:sp>
          <p:nvSpPr>
            <p:cNvPr id="23" name="Text Box 180">
              <a:extLst>
                <a:ext uri="{FF2B5EF4-FFF2-40B4-BE49-F238E27FC236}">
                  <a16:creationId xmlns:a16="http://schemas.microsoft.com/office/drawing/2014/main" id="{11476082-4B4A-4B2C-99DD-4C167B009463}"/>
                </a:ext>
              </a:extLst>
            </p:cNvPr>
            <p:cNvSpPr txBox="1">
              <a:spLocks noChangeArrowheads="1"/>
            </p:cNvSpPr>
            <p:nvPr/>
          </p:nvSpPr>
          <p:spPr bwMode="auto">
            <a:xfrm>
              <a:off x="5241" y="759"/>
              <a:ext cx="699" cy="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Bef>
                  <a:spcPts val="300"/>
                </a:spcBef>
                <a:spcAft>
                  <a:spcPts val="300"/>
                </a:spcAft>
              </a:pPr>
              <a:r>
                <a:rPr lang="en-GB" sz="2400">
                  <a:effectLst/>
                  <a:latin typeface="Trebuchet MS" panose="020B0603020202020204" pitchFamily="34" charset="0"/>
                  <a:ea typeface="Times New Roman" panose="02020603050405020304" pitchFamily="18" charset="0"/>
                  <a:cs typeface="Times New Roman" panose="02020603050405020304" pitchFamily="18" charset="0"/>
                </a:rPr>
                <a:t>G</a:t>
              </a:r>
            </a:p>
          </p:txBody>
        </p:sp>
        <p:sp>
          <p:nvSpPr>
            <p:cNvPr id="24" name="Text Box 181">
              <a:extLst>
                <a:ext uri="{FF2B5EF4-FFF2-40B4-BE49-F238E27FC236}">
                  <a16:creationId xmlns:a16="http://schemas.microsoft.com/office/drawing/2014/main" id="{FDF1DAA4-66F0-4553-B09F-74177E96EEF8}"/>
                </a:ext>
              </a:extLst>
            </p:cNvPr>
            <p:cNvSpPr txBox="1">
              <a:spLocks noChangeArrowheads="1"/>
            </p:cNvSpPr>
            <p:nvPr/>
          </p:nvSpPr>
          <p:spPr bwMode="auto">
            <a:xfrm>
              <a:off x="6190" y="1510"/>
              <a:ext cx="673" cy="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Bef>
                  <a:spcPts val="300"/>
                </a:spcBef>
                <a:spcAft>
                  <a:spcPts val="300"/>
                </a:spcAft>
              </a:pPr>
              <a:r>
                <a:rPr lang="en-GB" sz="2400">
                  <a:effectLst/>
                  <a:latin typeface="Trebuchet MS" panose="020B0603020202020204" pitchFamily="34" charset="0"/>
                  <a:ea typeface="Times New Roman" panose="02020603050405020304" pitchFamily="18" charset="0"/>
                  <a:cs typeface="Times New Roman" panose="02020603050405020304" pitchFamily="18" charset="0"/>
                </a:rPr>
                <a:t>H</a:t>
              </a:r>
            </a:p>
          </p:txBody>
        </p:sp>
      </p:grpSp>
      <p:sp>
        <p:nvSpPr>
          <p:cNvPr id="31" name="Rectangle 37">
            <a:extLst>
              <a:ext uri="{FF2B5EF4-FFF2-40B4-BE49-F238E27FC236}">
                <a16:creationId xmlns:a16="http://schemas.microsoft.com/office/drawing/2014/main" id="{9AC633C2-D88A-455D-8ED4-D44E76337BDD}"/>
              </a:ext>
            </a:extLst>
          </p:cNvPr>
          <p:cNvSpPr>
            <a:spLocks noChangeArrowheads="1"/>
          </p:cNvSpPr>
          <p:nvPr/>
        </p:nvSpPr>
        <p:spPr bwMode="auto">
          <a:xfrm>
            <a:off x="833990" y="3663935"/>
            <a:ext cx="8180445" cy="2416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39750" algn="l"/>
                <a:tab pos="809625" algn="l"/>
                <a:tab pos="5940425" algn="l"/>
              </a:tabLst>
              <a:defRPr>
                <a:solidFill>
                  <a:schemeClr val="tx1"/>
                </a:solidFill>
                <a:latin typeface="Arial" panose="020B0604020202020204" pitchFamily="34" charset="0"/>
              </a:defRPr>
            </a:lvl1pPr>
            <a:lvl2pPr eaLnBrk="0" fontAlgn="base" hangingPunct="0">
              <a:spcBef>
                <a:spcPct val="0"/>
              </a:spcBef>
              <a:spcAft>
                <a:spcPct val="0"/>
              </a:spcAft>
              <a:tabLst>
                <a:tab pos="539750" algn="l"/>
                <a:tab pos="809625" algn="l"/>
                <a:tab pos="5940425" algn="l"/>
              </a:tabLst>
              <a:defRPr>
                <a:solidFill>
                  <a:schemeClr val="tx1"/>
                </a:solidFill>
                <a:latin typeface="Arial" panose="020B0604020202020204" pitchFamily="34" charset="0"/>
              </a:defRPr>
            </a:lvl2pPr>
            <a:lvl3pPr eaLnBrk="0" fontAlgn="base" hangingPunct="0">
              <a:spcBef>
                <a:spcPct val="0"/>
              </a:spcBef>
              <a:spcAft>
                <a:spcPct val="0"/>
              </a:spcAft>
              <a:tabLst>
                <a:tab pos="539750" algn="l"/>
                <a:tab pos="809625" algn="l"/>
                <a:tab pos="5940425" algn="l"/>
              </a:tabLst>
              <a:defRPr>
                <a:solidFill>
                  <a:schemeClr val="tx1"/>
                </a:solidFill>
                <a:latin typeface="Arial" panose="020B0604020202020204" pitchFamily="34" charset="0"/>
              </a:defRPr>
            </a:lvl3pPr>
            <a:lvl4pPr eaLnBrk="0" fontAlgn="base" hangingPunct="0">
              <a:spcBef>
                <a:spcPct val="0"/>
              </a:spcBef>
              <a:spcAft>
                <a:spcPct val="0"/>
              </a:spcAft>
              <a:tabLst>
                <a:tab pos="539750" algn="l"/>
                <a:tab pos="809625" algn="l"/>
                <a:tab pos="5940425" algn="l"/>
              </a:tabLst>
              <a:defRPr>
                <a:solidFill>
                  <a:schemeClr val="tx1"/>
                </a:solidFill>
                <a:latin typeface="Arial" panose="020B0604020202020204" pitchFamily="34" charset="0"/>
              </a:defRPr>
            </a:lvl4pPr>
            <a:lvl5pPr eaLnBrk="0" fontAlgn="base" hangingPunct="0">
              <a:spcBef>
                <a:spcPct val="0"/>
              </a:spcBef>
              <a:spcAft>
                <a:spcPct val="0"/>
              </a:spcAft>
              <a:tabLst>
                <a:tab pos="539750" algn="l"/>
                <a:tab pos="809625" algn="l"/>
                <a:tab pos="5940425" algn="l"/>
              </a:tabLst>
              <a:defRPr>
                <a:solidFill>
                  <a:schemeClr val="tx1"/>
                </a:solidFill>
                <a:latin typeface="Arial" panose="020B0604020202020204" pitchFamily="34" charset="0"/>
              </a:defRPr>
            </a:lvl5pPr>
            <a:lvl6pPr eaLnBrk="0" fontAlgn="base" hangingPunct="0">
              <a:spcBef>
                <a:spcPct val="0"/>
              </a:spcBef>
              <a:spcAft>
                <a:spcPct val="0"/>
              </a:spcAft>
              <a:tabLst>
                <a:tab pos="539750" algn="l"/>
                <a:tab pos="809625" algn="l"/>
                <a:tab pos="5940425" algn="l"/>
              </a:tabLst>
              <a:defRPr>
                <a:solidFill>
                  <a:schemeClr val="tx1"/>
                </a:solidFill>
                <a:latin typeface="Arial" panose="020B0604020202020204" pitchFamily="34" charset="0"/>
              </a:defRPr>
            </a:lvl6pPr>
            <a:lvl7pPr eaLnBrk="0" fontAlgn="base" hangingPunct="0">
              <a:spcBef>
                <a:spcPct val="0"/>
              </a:spcBef>
              <a:spcAft>
                <a:spcPct val="0"/>
              </a:spcAft>
              <a:tabLst>
                <a:tab pos="539750" algn="l"/>
                <a:tab pos="809625" algn="l"/>
                <a:tab pos="5940425" algn="l"/>
              </a:tabLst>
              <a:defRPr>
                <a:solidFill>
                  <a:schemeClr val="tx1"/>
                </a:solidFill>
                <a:latin typeface="Arial" panose="020B0604020202020204" pitchFamily="34" charset="0"/>
              </a:defRPr>
            </a:lvl7pPr>
            <a:lvl8pPr eaLnBrk="0" fontAlgn="base" hangingPunct="0">
              <a:spcBef>
                <a:spcPct val="0"/>
              </a:spcBef>
              <a:spcAft>
                <a:spcPct val="0"/>
              </a:spcAft>
              <a:tabLst>
                <a:tab pos="539750" algn="l"/>
                <a:tab pos="809625" algn="l"/>
                <a:tab pos="5940425" algn="l"/>
              </a:tabLst>
              <a:defRPr>
                <a:solidFill>
                  <a:schemeClr val="tx1"/>
                </a:solidFill>
                <a:latin typeface="Arial" panose="020B0604020202020204" pitchFamily="34" charset="0"/>
              </a:defRPr>
            </a:lvl8pPr>
            <a:lvl9pPr eaLnBrk="0" fontAlgn="base" hangingPunct="0">
              <a:spcBef>
                <a:spcPct val="0"/>
              </a:spcBef>
              <a:spcAft>
                <a:spcPct val="0"/>
              </a:spcAft>
              <a:tabLst>
                <a:tab pos="539750" algn="l"/>
                <a:tab pos="809625" algn="l"/>
                <a:tab pos="594042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39750" algn="l"/>
                <a:tab pos="809625" algn="l"/>
                <a:tab pos="5940425" algn="l"/>
              </a:tabLst>
            </a:pPr>
            <a:endParaRPr kumimoji="0" lang="en-GB" altLang="en-US" sz="2000" b="1" i="0" u="none" strike="noStrike" cap="none" normalizeH="0" baseline="0" dirty="0">
              <a:ln>
                <a:noFill/>
              </a:ln>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39750" algn="l"/>
                <a:tab pos="809625" algn="l"/>
                <a:tab pos="5940425" algn="l"/>
              </a:tabLst>
            </a:pPr>
            <a:r>
              <a:rPr kumimoji="0" lang="en-GB" altLang="en-US" sz="2000" b="0" i="1"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sym typeface="Symbol" panose="05050102010706020507" pitchFamily="18" charset="2"/>
              </a:rPr>
              <a:t>Points ___ &amp; ___ or ___ &amp; ___ are in phase.</a:t>
            </a:r>
            <a:endParaRPr kumimoji="0" lang="en-GB" altLang="en-US" sz="2000" b="0" i="1" u="none" strike="noStrike" cap="none" normalizeH="0" baseline="0" dirty="0">
              <a:ln>
                <a:noFill/>
              </a:ln>
              <a:solidFill>
                <a:schemeClr val="tx1"/>
              </a:solidFill>
              <a:effectLst/>
              <a:sym typeface="Symbol" panose="05050102010706020507" pitchFamily="18" charset="2"/>
            </a:endParaRPr>
          </a:p>
          <a:p>
            <a:pPr marL="0" marR="0" lvl="0" indent="0" algn="l" defTabSz="914400" rtl="0" eaLnBrk="0" fontAlgn="base" latinLnBrk="0" hangingPunct="0">
              <a:lnSpc>
                <a:spcPct val="100000"/>
              </a:lnSpc>
              <a:spcBef>
                <a:spcPct val="0"/>
              </a:spcBef>
              <a:spcAft>
                <a:spcPct val="0"/>
              </a:spcAft>
              <a:buClrTx/>
              <a:buSzTx/>
              <a:buFontTx/>
              <a:buNone/>
              <a:tabLst>
                <a:tab pos="539750" algn="l"/>
                <a:tab pos="809625" algn="l"/>
                <a:tab pos="5940425" algn="l"/>
              </a:tabLst>
            </a:pPr>
            <a:r>
              <a:rPr kumimoji="0" lang="en-GB" altLang="en-US" sz="2000" b="0" i="1"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sym typeface="Symbol" panose="05050102010706020507" pitchFamily="18" charset="2"/>
              </a:rPr>
              <a:t>Points ___ &amp; ___ or ___ &amp; ___ or ___ &amp; ___ are exactly out of phase.</a:t>
            </a:r>
            <a:endParaRPr kumimoji="0" lang="en-GB" altLang="en-US" sz="2000" b="0" i="1" u="none" strike="noStrike" cap="none" normalizeH="0" baseline="0" dirty="0">
              <a:ln>
                <a:noFill/>
              </a:ln>
              <a:solidFill>
                <a:schemeClr val="tx1"/>
              </a:solidFill>
              <a:effectLst/>
              <a:sym typeface="Symbol" panose="05050102010706020507" pitchFamily="18" charset="2"/>
            </a:endParaRPr>
          </a:p>
          <a:p>
            <a:pPr marL="0" marR="0" lvl="0" indent="0" algn="l" defTabSz="914400" rtl="0" eaLnBrk="0" fontAlgn="base" latinLnBrk="0" hangingPunct="0">
              <a:lnSpc>
                <a:spcPct val="100000"/>
              </a:lnSpc>
              <a:spcBef>
                <a:spcPct val="0"/>
              </a:spcBef>
              <a:spcAft>
                <a:spcPct val="0"/>
              </a:spcAft>
              <a:buClrTx/>
              <a:buSzTx/>
              <a:buFontTx/>
              <a:buNone/>
              <a:tabLst>
                <a:tab pos="539750" algn="l"/>
                <a:tab pos="809625" algn="l"/>
                <a:tab pos="5940425" algn="l"/>
              </a:tabLst>
            </a:pPr>
            <a:r>
              <a:rPr kumimoji="0" lang="en-GB" altLang="en-US" sz="2000" b="0" i="1"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sym typeface="Symbol" panose="05050102010706020507" pitchFamily="18" charset="2"/>
              </a:rPr>
              <a:t>Points ___ &amp; ___ or ___ &amp; ___ or ___ &amp; ___ are 90</a:t>
            </a:r>
            <a:r>
              <a:rPr kumimoji="0" lang="en-GB" altLang="en-US" sz="2000" b="0" i="1"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sym typeface="Symbol" panose="05050102010706020507" pitchFamily="18" charset="2"/>
              </a:rPr>
              <a:t>°</a:t>
            </a:r>
            <a:r>
              <a:rPr kumimoji="0" lang="en-GB" altLang="en-US" sz="2000" b="0" i="1"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sym typeface="Symbol" panose="05050102010706020507" pitchFamily="18" charset="2"/>
              </a:rPr>
              <a:t> out of phase.</a:t>
            </a:r>
            <a:endParaRPr kumimoji="0" lang="en-GB" altLang="en-US" sz="2000" b="0" i="1" u="none" strike="noStrike" cap="none" normalizeH="0" baseline="0" dirty="0">
              <a:ln>
                <a:noFill/>
              </a:ln>
              <a:solidFill>
                <a:schemeClr val="tx1"/>
              </a:solidFill>
              <a:effectLst/>
              <a:sym typeface="Symbol" panose="05050102010706020507" pitchFamily="18" charset="2"/>
            </a:endParaRPr>
          </a:p>
          <a:p>
            <a:pPr marL="0" marR="0" lvl="0" indent="0" algn="l" defTabSz="914400" rtl="0" eaLnBrk="0" fontAlgn="base" latinLnBrk="0" hangingPunct="0">
              <a:lnSpc>
                <a:spcPct val="100000"/>
              </a:lnSpc>
              <a:spcBef>
                <a:spcPct val="0"/>
              </a:spcBef>
              <a:spcAft>
                <a:spcPct val="0"/>
              </a:spcAft>
              <a:buClrTx/>
              <a:buSzTx/>
              <a:buFontTx/>
              <a:buNone/>
              <a:tabLst>
                <a:tab pos="539750" algn="l"/>
                <a:tab pos="809625" algn="l"/>
                <a:tab pos="5940425" algn="l"/>
              </a:tabLst>
            </a:pPr>
            <a:r>
              <a:rPr kumimoji="0" lang="en-GB" altLang="en-US" sz="2000" b="0" i="1"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sym typeface="Symbol" panose="05050102010706020507" pitchFamily="18" charset="2"/>
              </a:rPr>
              <a:t>Points ___ and ___ are at present stationary.</a:t>
            </a:r>
            <a:endParaRPr kumimoji="0" lang="en-GB" altLang="en-US" sz="2000" b="0" i="1" u="none" strike="noStrike" cap="none" normalizeH="0" baseline="0" dirty="0">
              <a:ln>
                <a:noFill/>
              </a:ln>
              <a:solidFill>
                <a:schemeClr val="tx1"/>
              </a:solidFill>
              <a:effectLst/>
              <a:sym typeface="Symbol" panose="05050102010706020507" pitchFamily="18" charset="2"/>
            </a:endParaRPr>
          </a:p>
          <a:p>
            <a:pPr marL="0" marR="0" lvl="0" indent="0" algn="l" defTabSz="914400" rtl="0" eaLnBrk="0" fontAlgn="base" latinLnBrk="0" hangingPunct="0">
              <a:lnSpc>
                <a:spcPct val="100000"/>
              </a:lnSpc>
              <a:spcBef>
                <a:spcPct val="0"/>
              </a:spcBef>
              <a:spcAft>
                <a:spcPct val="0"/>
              </a:spcAft>
              <a:buClrTx/>
              <a:buSzTx/>
              <a:buFontTx/>
              <a:buNone/>
              <a:tabLst>
                <a:tab pos="539750" algn="l"/>
                <a:tab pos="809625" algn="l"/>
                <a:tab pos="5940425" algn="l"/>
              </a:tabLst>
            </a:pPr>
            <a:r>
              <a:rPr kumimoji="0" lang="en-GB" altLang="en-US" sz="2000" b="0" i="1"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sym typeface="Symbol" panose="05050102010706020507" pitchFamily="18" charset="2"/>
              </a:rPr>
              <a:t>Points ___, ___ and ___ are at present rising.</a:t>
            </a:r>
            <a:endParaRPr kumimoji="0" lang="en-GB" altLang="en-US" sz="2000" b="0" i="1" u="none" strike="noStrike" cap="none" normalizeH="0" baseline="0" dirty="0">
              <a:ln>
                <a:noFill/>
              </a:ln>
              <a:solidFill>
                <a:schemeClr val="tx1"/>
              </a:solidFill>
              <a:effectLst/>
              <a:sym typeface="Symbol" panose="05050102010706020507" pitchFamily="18" charset="2"/>
            </a:endParaRPr>
          </a:p>
          <a:p>
            <a:pPr marL="0" marR="0" lvl="0" indent="0" algn="l" defTabSz="914400" rtl="0" eaLnBrk="0" fontAlgn="base" latinLnBrk="0" hangingPunct="0">
              <a:lnSpc>
                <a:spcPct val="100000"/>
              </a:lnSpc>
              <a:spcBef>
                <a:spcPct val="0"/>
              </a:spcBef>
              <a:spcAft>
                <a:spcPct val="0"/>
              </a:spcAft>
              <a:buClrTx/>
              <a:buSzTx/>
              <a:buFontTx/>
              <a:buNone/>
              <a:tabLst>
                <a:tab pos="539750" algn="l"/>
                <a:tab pos="809625" algn="l"/>
                <a:tab pos="5940425" algn="l"/>
              </a:tabLst>
            </a:pPr>
            <a:r>
              <a:rPr kumimoji="0" lang="en-GB" altLang="en-US" sz="2000" b="0" i="1"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sym typeface="Symbol" panose="05050102010706020507" pitchFamily="18" charset="2"/>
              </a:rPr>
              <a:t>Points ___, ___ and ___ are at present dropping.</a:t>
            </a:r>
            <a:endParaRPr kumimoji="0" lang="en-GB" altLang="en-US" sz="2000" b="0" i="1" u="none" strike="noStrike" cap="none" normalizeH="0" baseline="0" dirty="0">
              <a:ln>
                <a:noFill/>
              </a:ln>
              <a:solidFill>
                <a:schemeClr val="tx1"/>
              </a:solidFill>
              <a:effectLst/>
              <a:sym typeface="Symbol" panose="05050102010706020507" pitchFamily="18" charset="2"/>
            </a:endParaRPr>
          </a:p>
          <a:p>
            <a:pPr marL="0" marR="0" lvl="0" indent="0" algn="l" defTabSz="914400" rtl="0" eaLnBrk="0" fontAlgn="base" latinLnBrk="0" hangingPunct="0">
              <a:lnSpc>
                <a:spcPct val="100000"/>
              </a:lnSpc>
              <a:spcBef>
                <a:spcPct val="0"/>
              </a:spcBef>
              <a:spcAft>
                <a:spcPct val="0"/>
              </a:spcAft>
              <a:buClrTx/>
              <a:buSzTx/>
              <a:buFontTx/>
              <a:buNone/>
              <a:tabLst>
                <a:tab pos="539750" algn="l"/>
                <a:tab pos="809625" algn="l"/>
                <a:tab pos="5940425" algn="l"/>
              </a:tabLst>
            </a:pPr>
            <a:endParaRPr kumimoji="0" lang="en-GB" altLang="en-US" sz="1100" b="0" i="1"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sym typeface="Symbol" panose="05050102010706020507" pitchFamily="18" charset="2"/>
            </a:endParaRPr>
          </a:p>
        </p:txBody>
      </p:sp>
    </p:spTree>
    <p:extLst>
      <p:ext uri="{BB962C8B-B14F-4D97-AF65-F5344CB8AC3E}">
        <p14:creationId xmlns:p14="http://schemas.microsoft.com/office/powerpoint/2010/main" val="11998597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13867EB-5642-444C-BE8B-FAD15BE68CED}"/>
              </a:ext>
            </a:extLst>
          </p:cNvPr>
          <p:cNvGrpSpPr/>
          <p:nvPr/>
        </p:nvGrpSpPr>
        <p:grpSpPr bwMode="auto">
          <a:xfrm>
            <a:off x="6129884" y="1331146"/>
            <a:ext cx="5300513" cy="2799808"/>
            <a:chOff x="0" y="-172"/>
            <a:chExt cx="8471" cy="4301"/>
          </a:xfrm>
        </p:grpSpPr>
        <p:grpSp>
          <p:nvGrpSpPr>
            <p:cNvPr id="6" name="Group 5">
              <a:extLst>
                <a:ext uri="{FF2B5EF4-FFF2-40B4-BE49-F238E27FC236}">
                  <a16:creationId xmlns:a16="http://schemas.microsoft.com/office/drawing/2014/main" id="{F96EB8AC-C62A-4688-A1DD-291129EF521A}"/>
                </a:ext>
              </a:extLst>
            </p:cNvPr>
            <p:cNvGrpSpPr>
              <a:grpSpLocks/>
            </p:cNvGrpSpPr>
            <p:nvPr/>
          </p:nvGrpSpPr>
          <p:grpSpPr bwMode="auto">
            <a:xfrm>
              <a:off x="511" y="710"/>
              <a:ext cx="7960" cy="3407"/>
              <a:chOff x="511" y="710"/>
              <a:chExt cx="7960" cy="3407"/>
            </a:xfrm>
          </p:grpSpPr>
          <p:grpSp>
            <p:nvGrpSpPr>
              <p:cNvPr id="25" name="Group 24">
                <a:extLst>
                  <a:ext uri="{FF2B5EF4-FFF2-40B4-BE49-F238E27FC236}">
                    <a16:creationId xmlns:a16="http://schemas.microsoft.com/office/drawing/2014/main" id="{37EC4B19-D83E-484E-B937-419A4D703430}"/>
                  </a:ext>
                </a:extLst>
              </p:cNvPr>
              <p:cNvGrpSpPr>
                <a:grpSpLocks/>
              </p:cNvGrpSpPr>
              <p:nvPr/>
            </p:nvGrpSpPr>
            <p:grpSpPr bwMode="auto">
              <a:xfrm>
                <a:off x="511" y="710"/>
                <a:ext cx="7960" cy="3407"/>
                <a:chOff x="511" y="710"/>
                <a:chExt cx="11340" cy="3587"/>
              </a:xfrm>
            </p:grpSpPr>
            <p:sp>
              <p:nvSpPr>
                <p:cNvPr id="27" name="Freeform 254">
                  <a:extLst>
                    <a:ext uri="{FF2B5EF4-FFF2-40B4-BE49-F238E27FC236}">
                      <a16:creationId xmlns:a16="http://schemas.microsoft.com/office/drawing/2014/main" id="{90FC1126-799E-4EBA-95A0-B0C4FE9D135E}"/>
                    </a:ext>
                  </a:extLst>
                </p:cNvPr>
                <p:cNvSpPr>
                  <a:spLocks/>
                </p:cNvSpPr>
                <p:nvPr/>
              </p:nvSpPr>
              <p:spPr bwMode="auto">
                <a:xfrm>
                  <a:off x="511" y="710"/>
                  <a:ext cx="2835" cy="1796"/>
                </a:xfrm>
                <a:custGeom>
                  <a:avLst/>
                  <a:gdLst>
                    <a:gd name="T0" fmla="*/ 0 w 2835"/>
                    <a:gd name="T1" fmla="*/ 1796 h 1796"/>
                    <a:gd name="T2" fmla="*/ 567 w 2835"/>
                    <a:gd name="T3" fmla="*/ 662 h 1796"/>
                    <a:gd name="T4" fmla="*/ 1134 w 2835"/>
                    <a:gd name="T5" fmla="*/ 95 h 1796"/>
                    <a:gd name="T6" fmla="*/ 1701 w 2835"/>
                    <a:gd name="T7" fmla="*/ 95 h 1796"/>
                    <a:gd name="T8" fmla="*/ 2268 w 2835"/>
                    <a:gd name="T9" fmla="*/ 662 h 1796"/>
                    <a:gd name="T10" fmla="*/ 2835 w 2835"/>
                    <a:gd name="T11" fmla="*/ 1796 h 1796"/>
                  </a:gdLst>
                  <a:ahLst/>
                  <a:cxnLst>
                    <a:cxn ang="0">
                      <a:pos x="T0" y="T1"/>
                    </a:cxn>
                    <a:cxn ang="0">
                      <a:pos x="T2" y="T3"/>
                    </a:cxn>
                    <a:cxn ang="0">
                      <a:pos x="T4" y="T5"/>
                    </a:cxn>
                    <a:cxn ang="0">
                      <a:pos x="T6" y="T7"/>
                    </a:cxn>
                    <a:cxn ang="0">
                      <a:pos x="T8" y="T9"/>
                    </a:cxn>
                    <a:cxn ang="0">
                      <a:pos x="T10" y="T11"/>
                    </a:cxn>
                  </a:cxnLst>
                  <a:rect l="0" t="0" r="r" b="b"/>
                  <a:pathLst>
                    <a:path w="2835" h="1796">
                      <a:moveTo>
                        <a:pt x="0" y="1796"/>
                      </a:moveTo>
                      <a:cubicBezTo>
                        <a:pt x="189" y="1370"/>
                        <a:pt x="378" y="945"/>
                        <a:pt x="567" y="662"/>
                      </a:cubicBezTo>
                      <a:cubicBezTo>
                        <a:pt x="756" y="379"/>
                        <a:pt x="945" y="190"/>
                        <a:pt x="1134" y="95"/>
                      </a:cubicBezTo>
                      <a:cubicBezTo>
                        <a:pt x="1323" y="0"/>
                        <a:pt x="1512" y="0"/>
                        <a:pt x="1701" y="95"/>
                      </a:cubicBezTo>
                      <a:cubicBezTo>
                        <a:pt x="1890" y="190"/>
                        <a:pt x="2079" y="379"/>
                        <a:pt x="2268" y="662"/>
                      </a:cubicBezTo>
                      <a:cubicBezTo>
                        <a:pt x="2457" y="945"/>
                        <a:pt x="2646" y="1370"/>
                        <a:pt x="2835" y="1796"/>
                      </a:cubicBez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sz="2400"/>
                </a:p>
              </p:txBody>
            </p:sp>
            <p:sp>
              <p:nvSpPr>
                <p:cNvPr id="28" name="Freeform 255">
                  <a:extLst>
                    <a:ext uri="{FF2B5EF4-FFF2-40B4-BE49-F238E27FC236}">
                      <a16:creationId xmlns:a16="http://schemas.microsoft.com/office/drawing/2014/main" id="{7FB02089-9107-499D-9E15-84ED2B6E905E}"/>
                    </a:ext>
                  </a:extLst>
                </p:cNvPr>
                <p:cNvSpPr>
                  <a:spLocks/>
                </p:cNvSpPr>
                <p:nvPr/>
              </p:nvSpPr>
              <p:spPr bwMode="auto">
                <a:xfrm>
                  <a:off x="6181" y="710"/>
                  <a:ext cx="2835" cy="1796"/>
                </a:xfrm>
                <a:custGeom>
                  <a:avLst/>
                  <a:gdLst>
                    <a:gd name="T0" fmla="*/ 0 w 2835"/>
                    <a:gd name="T1" fmla="*/ 1796 h 1796"/>
                    <a:gd name="T2" fmla="*/ 567 w 2835"/>
                    <a:gd name="T3" fmla="*/ 662 h 1796"/>
                    <a:gd name="T4" fmla="*/ 1134 w 2835"/>
                    <a:gd name="T5" fmla="*/ 95 h 1796"/>
                    <a:gd name="T6" fmla="*/ 1701 w 2835"/>
                    <a:gd name="T7" fmla="*/ 95 h 1796"/>
                    <a:gd name="T8" fmla="*/ 2268 w 2835"/>
                    <a:gd name="T9" fmla="*/ 662 h 1796"/>
                    <a:gd name="T10" fmla="*/ 2835 w 2835"/>
                    <a:gd name="T11" fmla="*/ 1796 h 1796"/>
                  </a:gdLst>
                  <a:ahLst/>
                  <a:cxnLst>
                    <a:cxn ang="0">
                      <a:pos x="T0" y="T1"/>
                    </a:cxn>
                    <a:cxn ang="0">
                      <a:pos x="T2" y="T3"/>
                    </a:cxn>
                    <a:cxn ang="0">
                      <a:pos x="T4" y="T5"/>
                    </a:cxn>
                    <a:cxn ang="0">
                      <a:pos x="T6" y="T7"/>
                    </a:cxn>
                    <a:cxn ang="0">
                      <a:pos x="T8" y="T9"/>
                    </a:cxn>
                    <a:cxn ang="0">
                      <a:pos x="T10" y="T11"/>
                    </a:cxn>
                  </a:cxnLst>
                  <a:rect l="0" t="0" r="r" b="b"/>
                  <a:pathLst>
                    <a:path w="2835" h="1796">
                      <a:moveTo>
                        <a:pt x="0" y="1796"/>
                      </a:moveTo>
                      <a:cubicBezTo>
                        <a:pt x="189" y="1370"/>
                        <a:pt x="378" y="945"/>
                        <a:pt x="567" y="662"/>
                      </a:cubicBezTo>
                      <a:cubicBezTo>
                        <a:pt x="756" y="379"/>
                        <a:pt x="945" y="190"/>
                        <a:pt x="1134" y="95"/>
                      </a:cubicBezTo>
                      <a:cubicBezTo>
                        <a:pt x="1323" y="0"/>
                        <a:pt x="1512" y="0"/>
                        <a:pt x="1701" y="95"/>
                      </a:cubicBezTo>
                      <a:cubicBezTo>
                        <a:pt x="1890" y="190"/>
                        <a:pt x="2079" y="379"/>
                        <a:pt x="2268" y="662"/>
                      </a:cubicBezTo>
                      <a:cubicBezTo>
                        <a:pt x="2457" y="945"/>
                        <a:pt x="2646" y="1370"/>
                        <a:pt x="2835" y="1796"/>
                      </a:cubicBez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sz="2400"/>
                </a:p>
              </p:txBody>
            </p:sp>
            <p:sp>
              <p:nvSpPr>
                <p:cNvPr id="29" name="Freeform 256">
                  <a:extLst>
                    <a:ext uri="{FF2B5EF4-FFF2-40B4-BE49-F238E27FC236}">
                      <a16:creationId xmlns:a16="http://schemas.microsoft.com/office/drawing/2014/main" id="{5641E484-37E7-467E-A0FE-040B82AE15F9}"/>
                    </a:ext>
                  </a:extLst>
                </p:cNvPr>
                <p:cNvSpPr>
                  <a:spLocks/>
                </p:cNvSpPr>
                <p:nvPr/>
              </p:nvSpPr>
              <p:spPr bwMode="auto">
                <a:xfrm flipV="1">
                  <a:off x="9016" y="2501"/>
                  <a:ext cx="2835" cy="1796"/>
                </a:xfrm>
                <a:custGeom>
                  <a:avLst/>
                  <a:gdLst>
                    <a:gd name="T0" fmla="*/ 0 w 2835"/>
                    <a:gd name="T1" fmla="*/ 1796 h 1796"/>
                    <a:gd name="T2" fmla="*/ 567 w 2835"/>
                    <a:gd name="T3" fmla="*/ 662 h 1796"/>
                    <a:gd name="T4" fmla="*/ 1134 w 2835"/>
                    <a:gd name="T5" fmla="*/ 95 h 1796"/>
                    <a:gd name="T6" fmla="*/ 1701 w 2835"/>
                    <a:gd name="T7" fmla="*/ 95 h 1796"/>
                    <a:gd name="T8" fmla="*/ 2268 w 2835"/>
                    <a:gd name="T9" fmla="*/ 662 h 1796"/>
                    <a:gd name="T10" fmla="*/ 2835 w 2835"/>
                    <a:gd name="T11" fmla="*/ 1796 h 1796"/>
                  </a:gdLst>
                  <a:ahLst/>
                  <a:cxnLst>
                    <a:cxn ang="0">
                      <a:pos x="T0" y="T1"/>
                    </a:cxn>
                    <a:cxn ang="0">
                      <a:pos x="T2" y="T3"/>
                    </a:cxn>
                    <a:cxn ang="0">
                      <a:pos x="T4" y="T5"/>
                    </a:cxn>
                    <a:cxn ang="0">
                      <a:pos x="T6" y="T7"/>
                    </a:cxn>
                    <a:cxn ang="0">
                      <a:pos x="T8" y="T9"/>
                    </a:cxn>
                    <a:cxn ang="0">
                      <a:pos x="T10" y="T11"/>
                    </a:cxn>
                  </a:cxnLst>
                  <a:rect l="0" t="0" r="r" b="b"/>
                  <a:pathLst>
                    <a:path w="2835" h="1796">
                      <a:moveTo>
                        <a:pt x="0" y="1796"/>
                      </a:moveTo>
                      <a:cubicBezTo>
                        <a:pt x="189" y="1370"/>
                        <a:pt x="378" y="945"/>
                        <a:pt x="567" y="662"/>
                      </a:cubicBezTo>
                      <a:cubicBezTo>
                        <a:pt x="756" y="379"/>
                        <a:pt x="945" y="190"/>
                        <a:pt x="1134" y="95"/>
                      </a:cubicBezTo>
                      <a:cubicBezTo>
                        <a:pt x="1323" y="0"/>
                        <a:pt x="1512" y="0"/>
                        <a:pt x="1701" y="95"/>
                      </a:cubicBezTo>
                      <a:cubicBezTo>
                        <a:pt x="1890" y="190"/>
                        <a:pt x="2079" y="379"/>
                        <a:pt x="2268" y="662"/>
                      </a:cubicBezTo>
                      <a:cubicBezTo>
                        <a:pt x="2457" y="945"/>
                        <a:pt x="2646" y="1370"/>
                        <a:pt x="2835" y="1796"/>
                      </a:cubicBez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sz="2400"/>
                </a:p>
              </p:txBody>
            </p:sp>
            <p:sp>
              <p:nvSpPr>
                <p:cNvPr id="30" name="Freeform 257">
                  <a:extLst>
                    <a:ext uri="{FF2B5EF4-FFF2-40B4-BE49-F238E27FC236}">
                      <a16:creationId xmlns:a16="http://schemas.microsoft.com/office/drawing/2014/main" id="{BF2063FE-6839-44F4-9E77-990C3AF9107D}"/>
                    </a:ext>
                  </a:extLst>
                </p:cNvPr>
                <p:cNvSpPr>
                  <a:spLocks/>
                </p:cNvSpPr>
                <p:nvPr/>
              </p:nvSpPr>
              <p:spPr bwMode="auto">
                <a:xfrm flipV="1">
                  <a:off x="3346" y="2501"/>
                  <a:ext cx="2835" cy="1796"/>
                </a:xfrm>
                <a:custGeom>
                  <a:avLst/>
                  <a:gdLst>
                    <a:gd name="T0" fmla="*/ 0 w 2835"/>
                    <a:gd name="T1" fmla="*/ 1796 h 1796"/>
                    <a:gd name="T2" fmla="*/ 567 w 2835"/>
                    <a:gd name="T3" fmla="*/ 662 h 1796"/>
                    <a:gd name="T4" fmla="*/ 1134 w 2835"/>
                    <a:gd name="T5" fmla="*/ 95 h 1796"/>
                    <a:gd name="T6" fmla="*/ 1701 w 2835"/>
                    <a:gd name="T7" fmla="*/ 95 h 1796"/>
                    <a:gd name="T8" fmla="*/ 2268 w 2835"/>
                    <a:gd name="T9" fmla="*/ 662 h 1796"/>
                    <a:gd name="T10" fmla="*/ 2835 w 2835"/>
                    <a:gd name="T11" fmla="*/ 1796 h 1796"/>
                  </a:gdLst>
                  <a:ahLst/>
                  <a:cxnLst>
                    <a:cxn ang="0">
                      <a:pos x="T0" y="T1"/>
                    </a:cxn>
                    <a:cxn ang="0">
                      <a:pos x="T2" y="T3"/>
                    </a:cxn>
                    <a:cxn ang="0">
                      <a:pos x="T4" y="T5"/>
                    </a:cxn>
                    <a:cxn ang="0">
                      <a:pos x="T6" y="T7"/>
                    </a:cxn>
                    <a:cxn ang="0">
                      <a:pos x="T8" y="T9"/>
                    </a:cxn>
                    <a:cxn ang="0">
                      <a:pos x="T10" y="T11"/>
                    </a:cxn>
                  </a:cxnLst>
                  <a:rect l="0" t="0" r="r" b="b"/>
                  <a:pathLst>
                    <a:path w="2835" h="1796">
                      <a:moveTo>
                        <a:pt x="0" y="1796"/>
                      </a:moveTo>
                      <a:cubicBezTo>
                        <a:pt x="189" y="1370"/>
                        <a:pt x="378" y="945"/>
                        <a:pt x="567" y="662"/>
                      </a:cubicBezTo>
                      <a:cubicBezTo>
                        <a:pt x="756" y="379"/>
                        <a:pt x="945" y="190"/>
                        <a:pt x="1134" y="95"/>
                      </a:cubicBezTo>
                      <a:cubicBezTo>
                        <a:pt x="1323" y="0"/>
                        <a:pt x="1512" y="0"/>
                        <a:pt x="1701" y="95"/>
                      </a:cubicBezTo>
                      <a:cubicBezTo>
                        <a:pt x="1890" y="190"/>
                        <a:pt x="2079" y="379"/>
                        <a:pt x="2268" y="662"/>
                      </a:cubicBezTo>
                      <a:cubicBezTo>
                        <a:pt x="2457" y="945"/>
                        <a:pt x="2646" y="1370"/>
                        <a:pt x="2835" y="1796"/>
                      </a:cubicBez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sz="2400"/>
                </a:p>
              </p:txBody>
            </p:sp>
          </p:grpSp>
          <p:cxnSp>
            <p:nvCxnSpPr>
              <p:cNvPr id="26" name="AutoShape 163">
                <a:extLst>
                  <a:ext uri="{FF2B5EF4-FFF2-40B4-BE49-F238E27FC236}">
                    <a16:creationId xmlns:a16="http://schemas.microsoft.com/office/drawing/2014/main" id="{AD77D79E-D237-4F96-9E67-2F31D8BD10C9}"/>
                  </a:ext>
                </a:extLst>
              </p:cNvPr>
              <p:cNvCxnSpPr>
                <a:cxnSpLocks noChangeShapeType="1"/>
              </p:cNvCxnSpPr>
              <p:nvPr/>
            </p:nvCxnSpPr>
            <p:spPr bwMode="auto">
              <a:xfrm>
                <a:off x="511" y="2414"/>
                <a:ext cx="7952" cy="0"/>
              </a:xfrm>
              <a:prstGeom prst="straightConnector1">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cxnSp>
        </p:grpSp>
        <p:cxnSp>
          <p:nvCxnSpPr>
            <p:cNvPr id="7" name="AutoShape 164">
              <a:extLst>
                <a:ext uri="{FF2B5EF4-FFF2-40B4-BE49-F238E27FC236}">
                  <a16:creationId xmlns:a16="http://schemas.microsoft.com/office/drawing/2014/main" id="{A34B1064-3175-4D0F-B525-9253E36E0C1C}"/>
                </a:ext>
              </a:extLst>
            </p:cNvPr>
            <p:cNvCxnSpPr>
              <a:cxnSpLocks noChangeShapeType="1"/>
            </p:cNvCxnSpPr>
            <p:nvPr/>
          </p:nvCxnSpPr>
          <p:spPr bwMode="auto">
            <a:xfrm>
              <a:off x="3919" y="426"/>
              <a:ext cx="1562"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8" name="Text Box 165">
              <a:extLst>
                <a:ext uri="{FF2B5EF4-FFF2-40B4-BE49-F238E27FC236}">
                  <a16:creationId xmlns:a16="http://schemas.microsoft.com/office/drawing/2014/main" id="{519C6937-1FCB-40D5-95B2-25BA94F6A9A2}"/>
                </a:ext>
              </a:extLst>
            </p:cNvPr>
            <p:cNvSpPr txBox="1">
              <a:spLocks noChangeArrowheads="1"/>
            </p:cNvSpPr>
            <p:nvPr/>
          </p:nvSpPr>
          <p:spPr bwMode="auto">
            <a:xfrm>
              <a:off x="4203" y="-172"/>
              <a:ext cx="852" cy="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15000"/>
                </a:lnSpc>
                <a:spcBef>
                  <a:spcPts val="300"/>
                </a:spcBef>
                <a:spcAft>
                  <a:spcPts val="300"/>
                </a:spcAft>
              </a:pPr>
              <a:r>
                <a:rPr lang="en-GB" sz="2400" i="1">
                  <a:effectLst/>
                  <a:latin typeface="Trebuchet MS" panose="020B0603020202020204" pitchFamily="34" charset="0"/>
                  <a:ea typeface="Times New Roman" panose="02020603050405020304" pitchFamily="18" charset="0"/>
                  <a:cs typeface="Times New Roman" panose="02020603050405020304" pitchFamily="18" charset="0"/>
                </a:rPr>
                <a:t>v</a:t>
              </a:r>
              <a:endParaRPr lang="en-GB" sz="2400">
                <a:effectLst/>
                <a:latin typeface="Trebuchet MS" panose="020B0603020202020204" pitchFamily="34" charset="0"/>
                <a:ea typeface="Times New Roman" panose="02020603050405020304" pitchFamily="18" charset="0"/>
                <a:cs typeface="Times New Roman" panose="02020603050405020304" pitchFamily="18" charset="0"/>
              </a:endParaRPr>
            </a:p>
          </p:txBody>
        </p:sp>
        <p:sp>
          <p:nvSpPr>
            <p:cNvPr id="9" name="Oval 8">
              <a:extLst>
                <a:ext uri="{FF2B5EF4-FFF2-40B4-BE49-F238E27FC236}">
                  <a16:creationId xmlns:a16="http://schemas.microsoft.com/office/drawing/2014/main" id="{0896E5F3-5F63-4C84-9559-AFA9C89B0BB8}"/>
                </a:ext>
              </a:extLst>
            </p:cNvPr>
            <p:cNvSpPr>
              <a:spLocks noChangeArrowheads="1"/>
            </p:cNvSpPr>
            <p:nvPr/>
          </p:nvSpPr>
          <p:spPr bwMode="auto">
            <a:xfrm>
              <a:off x="480" y="2370"/>
              <a:ext cx="71" cy="71"/>
            </a:xfrm>
            <a:prstGeom prst="ellipse">
              <a:avLst/>
            </a:prstGeom>
            <a:solidFill>
              <a:srgbClr val="000000"/>
            </a:solidFill>
            <a:ln w="9525">
              <a:solidFill>
                <a:srgbClr val="000000"/>
              </a:solidFill>
              <a:round/>
              <a:headEnd/>
              <a:tailEnd/>
            </a:ln>
          </p:spPr>
          <p:txBody>
            <a:bodyPr rot="0" vert="horz" wrap="square" lIns="91440" tIns="45720" rIns="91440" bIns="45720" anchor="t" anchorCtr="0" upright="1">
              <a:noAutofit/>
            </a:bodyPr>
            <a:lstStyle/>
            <a:p>
              <a:endParaRPr lang="en-GB" sz="2400"/>
            </a:p>
          </p:txBody>
        </p:sp>
        <p:sp>
          <p:nvSpPr>
            <p:cNvPr id="10" name="Oval 9">
              <a:extLst>
                <a:ext uri="{FF2B5EF4-FFF2-40B4-BE49-F238E27FC236}">
                  <a16:creationId xmlns:a16="http://schemas.microsoft.com/office/drawing/2014/main" id="{C148D7D9-A2A4-4800-9730-1A113D9510F8}"/>
                </a:ext>
              </a:extLst>
            </p:cNvPr>
            <p:cNvSpPr>
              <a:spLocks noChangeArrowheads="1"/>
            </p:cNvSpPr>
            <p:nvPr/>
          </p:nvSpPr>
          <p:spPr bwMode="auto">
            <a:xfrm>
              <a:off x="2465" y="2378"/>
              <a:ext cx="71" cy="71"/>
            </a:xfrm>
            <a:prstGeom prst="ellipse">
              <a:avLst/>
            </a:prstGeom>
            <a:solidFill>
              <a:srgbClr val="000000"/>
            </a:solidFill>
            <a:ln w="9525">
              <a:solidFill>
                <a:srgbClr val="000000"/>
              </a:solidFill>
              <a:round/>
              <a:headEnd/>
              <a:tailEnd/>
            </a:ln>
          </p:spPr>
          <p:txBody>
            <a:bodyPr rot="0" vert="horz" wrap="square" lIns="91440" tIns="45720" rIns="91440" bIns="45720" anchor="t" anchorCtr="0" upright="1">
              <a:noAutofit/>
            </a:bodyPr>
            <a:lstStyle/>
            <a:p>
              <a:endParaRPr lang="en-GB" sz="2400"/>
            </a:p>
          </p:txBody>
        </p:sp>
        <p:sp>
          <p:nvSpPr>
            <p:cNvPr id="11" name="Oval 10">
              <a:extLst>
                <a:ext uri="{FF2B5EF4-FFF2-40B4-BE49-F238E27FC236}">
                  <a16:creationId xmlns:a16="http://schemas.microsoft.com/office/drawing/2014/main" id="{84D36D27-4D4C-4DBD-ADBB-390989E7F63F}"/>
                </a:ext>
              </a:extLst>
            </p:cNvPr>
            <p:cNvSpPr>
              <a:spLocks noChangeArrowheads="1"/>
            </p:cNvSpPr>
            <p:nvPr/>
          </p:nvSpPr>
          <p:spPr bwMode="auto">
            <a:xfrm>
              <a:off x="4452" y="2374"/>
              <a:ext cx="71" cy="71"/>
            </a:xfrm>
            <a:prstGeom prst="ellipse">
              <a:avLst/>
            </a:prstGeom>
            <a:solidFill>
              <a:srgbClr val="000000"/>
            </a:solidFill>
            <a:ln w="9525">
              <a:solidFill>
                <a:srgbClr val="000000"/>
              </a:solidFill>
              <a:round/>
              <a:headEnd/>
              <a:tailEnd/>
            </a:ln>
          </p:spPr>
          <p:txBody>
            <a:bodyPr rot="0" vert="horz" wrap="square" lIns="91440" tIns="45720" rIns="91440" bIns="45720" anchor="t" anchorCtr="0" upright="1">
              <a:noAutofit/>
            </a:bodyPr>
            <a:lstStyle/>
            <a:p>
              <a:endParaRPr lang="en-GB" sz="2400"/>
            </a:p>
          </p:txBody>
        </p:sp>
        <p:sp>
          <p:nvSpPr>
            <p:cNvPr id="12" name="Oval 11">
              <a:extLst>
                <a:ext uri="{FF2B5EF4-FFF2-40B4-BE49-F238E27FC236}">
                  <a16:creationId xmlns:a16="http://schemas.microsoft.com/office/drawing/2014/main" id="{AB546FD2-DE49-4FD1-BD26-5D726562C73D}"/>
                </a:ext>
              </a:extLst>
            </p:cNvPr>
            <p:cNvSpPr>
              <a:spLocks noChangeArrowheads="1"/>
            </p:cNvSpPr>
            <p:nvPr/>
          </p:nvSpPr>
          <p:spPr bwMode="auto">
            <a:xfrm>
              <a:off x="3468" y="4057"/>
              <a:ext cx="71" cy="71"/>
            </a:xfrm>
            <a:prstGeom prst="ellipse">
              <a:avLst/>
            </a:prstGeom>
            <a:solidFill>
              <a:srgbClr val="000000"/>
            </a:solidFill>
            <a:ln w="9525">
              <a:solidFill>
                <a:srgbClr val="000000"/>
              </a:solidFill>
              <a:round/>
              <a:headEnd/>
              <a:tailEnd/>
            </a:ln>
          </p:spPr>
          <p:txBody>
            <a:bodyPr rot="0" vert="horz" wrap="square" lIns="91440" tIns="45720" rIns="91440" bIns="45720" anchor="t" anchorCtr="0" upright="1">
              <a:noAutofit/>
            </a:bodyPr>
            <a:lstStyle/>
            <a:p>
              <a:endParaRPr lang="en-GB" sz="2400"/>
            </a:p>
          </p:txBody>
        </p:sp>
        <p:sp>
          <p:nvSpPr>
            <p:cNvPr id="13" name="Oval 12">
              <a:extLst>
                <a:ext uri="{FF2B5EF4-FFF2-40B4-BE49-F238E27FC236}">
                  <a16:creationId xmlns:a16="http://schemas.microsoft.com/office/drawing/2014/main" id="{42DDE3A9-3BA3-4C92-A963-75BF1CE977D8}"/>
                </a:ext>
              </a:extLst>
            </p:cNvPr>
            <p:cNvSpPr>
              <a:spLocks noChangeArrowheads="1"/>
            </p:cNvSpPr>
            <p:nvPr/>
          </p:nvSpPr>
          <p:spPr bwMode="auto">
            <a:xfrm>
              <a:off x="5445" y="706"/>
              <a:ext cx="71" cy="71"/>
            </a:xfrm>
            <a:prstGeom prst="ellipse">
              <a:avLst/>
            </a:prstGeom>
            <a:solidFill>
              <a:srgbClr val="000000"/>
            </a:solidFill>
            <a:ln w="9525">
              <a:solidFill>
                <a:srgbClr val="000000"/>
              </a:solidFill>
              <a:round/>
              <a:headEnd/>
              <a:tailEnd/>
            </a:ln>
          </p:spPr>
          <p:txBody>
            <a:bodyPr rot="0" vert="horz" wrap="square" lIns="91440" tIns="45720" rIns="91440" bIns="45720" anchor="t" anchorCtr="0" upright="1">
              <a:noAutofit/>
            </a:bodyPr>
            <a:lstStyle/>
            <a:p>
              <a:endParaRPr lang="en-GB" sz="2400"/>
            </a:p>
          </p:txBody>
        </p:sp>
        <p:sp>
          <p:nvSpPr>
            <p:cNvPr id="14" name="Oval 13">
              <a:extLst>
                <a:ext uri="{FF2B5EF4-FFF2-40B4-BE49-F238E27FC236}">
                  <a16:creationId xmlns:a16="http://schemas.microsoft.com/office/drawing/2014/main" id="{0D5F217A-14A9-479C-864B-CBC05F52DC4F}"/>
                </a:ext>
              </a:extLst>
            </p:cNvPr>
            <p:cNvSpPr>
              <a:spLocks noChangeArrowheads="1"/>
            </p:cNvSpPr>
            <p:nvPr/>
          </p:nvSpPr>
          <p:spPr bwMode="auto">
            <a:xfrm>
              <a:off x="2254" y="1764"/>
              <a:ext cx="71" cy="71"/>
            </a:xfrm>
            <a:prstGeom prst="ellipse">
              <a:avLst/>
            </a:prstGeom>
            <a:solidFill>
              <a:srgbClr val="000000"/>
            </a:solidFill>
            <a:ln w="9525">
              <a:solidFill>
                <a:srgbClr val="000000"/>
              </a:solidFill>
              <a:round/>
              <a:headEnd/>
              <a:tailEnd/>
            </a:ln>
          </p:spPr>
          <p:txBody>
            <a:bodyPr rot="0" vert="horz" wrap="square" lIns="91440" tIns="45720" rIns="91440" bIns="45720" anchor="t" anchorCtr="0" upright="1">
              <a:noAutofit/>
            </a:bodyPr>
            <a:lstStyle/>
            <a:p>
              <a:endParaRPr lang="en-GB" sz="2400"/>
            </a:p>
          </p:txBody>
        </p:sp>
        <p:sp>
          <p:nvSpPr>
            <p:cNvPr id="15" name="Oval 14">
              <a:extLst>
                <a:ext uri="{FF2B5EF4-FFF2-40B4-BE49-F238E27FC236}">
                  <a16:creationId xmlns:a16="http://schemas.microsoft.com/office/drawing/2014/main" id="{73BC697D-2808-4F56-A550-98FD43DD39FF}"/>
                </a:ext>
              </a:extLst>
            </p:cNvPr>
            <p:cNvSpPr>
              <a:spLocks noChangeArrowheads="1"/>
            </p:cNvSpPr>
            <p:nvPr/>
          </p:nvSpPr>
          <p:spPr bwMode="auto">
            <a:xfrm>
              <a:off x="6242" y="1764"/>
              <a:ext cx="71" cy="71"/>
            </a:xfrm>
            <a:prstGeom prst="ellipse">
              <a:avLst/>
            </a:prstGeom>
            <a:solidFill>
              <a:srgbClr val="000000"/>
            </a:solidFill>
            <a:ln w="9525">
              <a:solidFill>
                <a:srgbClr val="000000"/>
              </a:solidFill>
              <a:round/>
              <a:headEnd/>
              <a:tailEnd/>
            </a:ln>
          </p:spPr>
          <p:txBody>
            <a:bodyPr rot="0" vert="horz" wrap="square" lIns="91440" tIns="45720" rIns="91440" bIns="45720" anchor="t" anchorCtr="0" upright="1">
              <a:noAutofit/>
            </a:bodyPr>
            <a:lstStyle/>
            <a:p>
              <a:endParaRPr lang="en-GB" sz="2400"/>
            </a:p>
          </p:txBody>
        </p:sp>
        <p:sp>
          <p:nvSpPr>
            <p:cNvPr id="16" name="Oval 15">
              <a:extLst>
                <a:ext uri="{FF2B5EF4-FFF2-40B4-BE49-F238E27FC236}">
                  <a16:creationId xmlns:a16="http://schemas.microsoft.com/office/drawing/2014/main" id="{DCADA295-B085-4F4E-B968-5481E273BF6C}"/>
                </a:ext>
              </a:extLst>
            </p:cNvPr>
            <p:cNvSpPr>
              <a:spLocks noChangeArrowheads="1"/>
            </p:cNvSpPr>
            <p:nvPr/>
          </p:nvSpPr>
          <p:spPr bwMode="auto">
            <a:xfrm>
              <a:off x="4664" y="1775"/>
              <a:ext cx="71" cy="71"/>
            </a:xfrm>
            <a:prstGeom prst="ellipse">
              <a:avLst/>
            </a:prstGeom>
            <a:solidFill>
              <a:srgbClr val="000000"/>
            </a:solidFill>
            <a:ln w="9525">
              <a:solidFill>
                <a:srgbClr val="000000"/>
              </a:solidFill>
              <a:round/>
              <a:headEnd/>
              <a:tailEnd/>
            </a:ln>
          </p:spPr>
          <p:txBody>
            <a:bodyPr rot="0" vert="horz" wrap="square" lIns="91440" tIns="45720" rIns="91440" bIns="45720" anchor="t" anchorCtr="0" upright="1">
              <a:noAutofit/>
            </a:bodyPr>
            <a:lstStyle/>
            <a:p>
              <a:endParaRPr lang="en-GB" sz="2400"/>
            </a:p>
          </p:txBody>
        </p:sp>
        <p:sp>
          <p:nvSpPr>
            <p:cNvPr id="17" name="Text Box 174">
              <a:extLst>
                <a:ext uri="{FF2B5EF4-FFF2-40B4-BE49-F238E27FC236}">
                  <a16:creationId xmlns:a16="http://schemas.microsoft.com/office/drawing/2014/main" id="{5D4B70EF-2EA7-4CB0-8596-F499DD15E3B2}"/>
                </a:ext>
              </a:extLst>
            </p:cNvPr>
            <p:cNvSpPr txBox="1">
              <a:spLocks noChangeArrowheads="1"/>
            </p:cNvSpPr>
            <p:nvPr/>
          </p:nvSpPr>
          <p:spPr bwMode="auto">
            <a:xfrm>
              <a:off x="0" y="2012"/>
              <a:ext cx="672" cy="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Bef>
                  <a:spcPts val="300"/>
                </a:spcBef>
                <a:spcAft>
                  <a:spcPts val="300"/>
                </a:spcAft>
              </a:pPr>
              <a:r>
                <a:rPr lang="en-GB" sz="2400">
                  <a:effectLst/>
                  <a:latin typeface="Trebuchet MS" panose="020B0603020202020204" pitchFamily="34" charset="0"/>
                  <a:ea typeface="Times New Roman" panose="02020603050405020304" pitchFamily="18" charset="0"/>
                  <a:cs typeface="Times New Roman" panose="02020603050405020304" pitchFamily="18" charset="0"/>
                </a:rPr>
                <a:t>A</a:t>
              </a:r>
            </a:p>
          </p:txBody>
        </p:sp>
        <p:sp>
          <p:nvSpPr>
            <p:cNvPr id="18" name="Text Box 175">
              <a:extLst>
                <a:ext uri="{FF2B5EF4-FFF2-40B4-BE49-F238E27FC236}">
                  <a16:creationId xmlns:a16="http://schemas.microsoft.com/office/drawing/2014/main" id="{C32B6DA4-188C-4044-BA51-1D6482AFD7A3}"/>
                </a:ext>
              </a:extLst>
            </p:cNvPr>
            <p:cNvSpPr txBox="1">
              <a:spLocks noChangeArrowheads="1"/>
            </p:cNvSpPr>
            <p:nvPr/>
          </p:nvSpPr>
          <p:spPr bwMode="auto">
            <a:xfrm>
              <a:off x="2230" y="1529"/>
              <a:ext cx="608"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Bef>
                  <a:spcPts val="300"/>
                </a:spcBef>
                <a:spcAft>
                  <a:spcPts val="300"/>
                </a:spcAft>
              </a:pPr>
              <a:r>
                <a:rPr lang="en-GB" sz="2400">
                  <a:effectLst/>
                  <a:latin typeface="Trebuchet MS" panose="020B0603020202020204" pitchFamily="34" charset="0"/>
                  <a:ea typeface="Times New Roman" panose="02020603050405020304" pitchFamily="18" charset="0"/>
                  <a:cs typeface="Times New Roman" panose="02020603050405020304" pitchFamily="18" charset="0"/>
                </a:rPr>
                <a:t>B</a:t>
              </a:r>
            </a:p>
          </p:txBody>
        </p:sp>
        <p:sp>
          <p:nvSpPr>
            <p:cNvPr id="19" name="Text Box 176">
              <a:extLst>
                <a:ext uri="{FF2B5EF4-FFF2-40B4-BE49-F238E27FC236}">
                  <a16:creationId xmlns:a16="http://schemas.microsoft.com/office/drawing/2014/main" id="{23177682-F952-4E64-9B28-0A8E8CFDEBE2}"/>
                </a:ext>
              </a:extLst>
            </p:cNvPr>
            <p:cNvSpPr txBox="1">
              <a:spLocks noChangeArrowheads="1"/>
            </p:cNvSpPr>
            <p:nvPr/>
          </p:nvSpPr>
          <p:spPr bwMode="auto">
            <a:xfrm>
              <a:off x="2388" y="2067"/>
              <a:ext cx="760" cy="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Bef>
                  <a:spcPts val="300"/>
                </a:spcBef>
                <a:spcAft>
                  <a:spcPts val="300"/>
                </a:spcAft>
              </a:pPr>
              <a:r>
                <a:rPr lang="en-GB" sz="2400">
                  <a:effectLst/>
                  <a:latin typeface="Trebuchet MS" panose="020B0603020202020204" pitchFamily="34" charset="0"/>
                  <a:ea typeface="Times New Roman" panose="02020603050405020304" pitchFamily="18" charset="0"/>
                  <a:cs typeface="Times New Roman" panose="02020603050405020304" pitchFamily="18" charset="0"/>
                </a:rPr>
                <a:t>C</a:t>
              </a:r>
            </a:p>
          </p:txBody>
        </p:sp>
        <p:sp>
          <p:nvSpPr>
            <p:cNvPr id="20" name="Text Box 177">
              <a:extLst>
                <a:ext uri="{FF2B5EF4-FFF2-40B4-BE49-F238E27FC236}">
                  <a16:creationId xmlns:a16="http://schemas.microsoft.com/office/drawing/2014/main" id="{82056A20-E382-4013-A443-591D59DB0DD8}"/>
                </a:ext>
              </a:extLst>
            </p:cNvPr>
            <p:cNvSpPr txBox="1">
              <a:spLocks noChangeArrowheads="1"/>
            </p:cNvSpPr>
            <p:nvPr/>
          </p:nvSpPr>
          <p:spPr bwMode="auto">
            <a:xfrm>
              <a:off x="3148" y="3412"/>
              <a:ext cx="585" cy="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Bef>
                  <a:spcPts val="300"/>
                </a:spcBef>
                <a:spcAft>
                  <a:spcPts val="300"/>
                </a:spcAft>
              </a:pPr>
              <a:r>
                <a:rPr lang="en-GB" sz="2400">
                  <a:effectLst/>
                  <a:latin typeface="Trebuchet MS" panose="020B0603020202020204" pitchFamily="34" charset="0"/>
                  <a:ea typeface="Times New Roman" panose="02020603050405020304" pitchFamily="18" charset="0"/>
                  <a:cs typeface="Times New Roman" panose="02020603050405020304" pitchFamily="18" charset="0"/>
                </a:rPr>
                <a:t>D</a:t>
              </a:r>
            </a:p>
          </p:txBody>
        </p:sp>
        <p:sp>
          <p:nvSpPr>
            <p:cNvPr id="21" name="Text Box 178">
              <a:extLst>
                <a:ext uri="{FF2B5EF4-FFF2-40B4-BE49-F238E27FC236}">
                  <a16:creationId xmlns:a16="http://schemas.microsoft.com/office/drawing/2014/main" id="{5C26ED25-1CA7-43FE-90D3-EF2E98D4090F}"/>
                </a:ext>
              </a:extLst>
            </p:cNvPr>
            <p:cNvSpPr txBox="1">
              <a:spLocks noChangeArrowheads="1"/>
            </p:cNvSpPr>
            <p:nvPr/>
          </p:nvSpPr>
          <p:spPr bwMode="auto">
            <a:xfrm>
              <a:off x="3918" y="2017"/>
              <a:ext cx="745" cy="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Bef>
                  <a:spcPts val="300"/>
                </a:spcBef>
                <a:spcAft>
                  <a:spcPts val="300"/>
                </a:spcAft>
              </a:pPr>
              <a:r>
                <a:rPr lang="en-GB" sz="2400">
                  <a:effectLst/>
                  <a:latin typeface="Trebuchet MS" panose="020B0603020202020204" pitchFamily="34" charset="0"/>
                  <a:ea typeface="Times New Roman" panose="02020603050405020304" pitchFamily="18" charset="0"/>
                  <a:cs typeface="Times New Roman" panose="02020603050405020304" pitchFamily="18" charset="0"/>
                </a:rPr>
                <a:t>E</a:t>
              </a:r>
            </a:p>
          </p:txBody>
        </p:sp>
        <p:sp>
          <p:nvSpPr>
            <p:cNvPr id="22" name="Text Box 179">
              <a:extLst>
                <a:ext uri="{FF2B5EF4-FFF2-40B4-BE49-F238E27FC236}">
                  <a16:creationId xmlns:a16="http://schemas.microsoft.com/office/drawing/2014/main" id="{3ADA4AF6-626F-43F6-9CBE-1B2C81919E5B}"/>
                </a:ext>
              </a:extLst>
            </p:cNvPr>
            <p:cNvSpPr txBox="1">
              <a:spLocks noChangeArrowheads="1"/>
            </p:cNvSpPr>
            <p:nvPr/>
          </p:nvSpPr>
          <p:spPr bwMode="auto">
            <a:xfrm>
              <a:off x="4093" y="1473"/>
              <a:ext cx="817" cy="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Bef>
                  <a:spcPts val="300"/>
                </a:spcBef>
                <a:spcAft>
                  <a:spcPts val="300"/>
                </a:spcAft>
              </a:pPr>
              <a:r>
                <a:rPr lang="en-GB" sz="2400">
                  <a:effectLst/>
                  <a:latin typeface="Trebuchet MS" panose="020B0603020202020204" pitchFamily="34" charset="0"/>
                  <a:ea typeface="Times New Roman" panose="02020603050405020304" pitchFamily="18" charset="0"/>
                  <a:cs typeface="Times New Roman" panose="02020603050405020304" pitchFamily="18" charset="0"/>
                </a:rPr>
                <a:t>F</a:t>
              </a:r>
            </a:p>
          </p:txBody>
        </p:sp>
        <p:sp>
          <p:nvSpPr>
            <p:cNvPr id="23" name="Text Box 180">
              <a:extLst>
                <a:ext uri="{FF2B5EF4-FFF2-40B4-BE49-F238E27FC236}">
                  <a16:creationId xmlns:a16="http://schemas.microsoft.com/office/drawing/2014/main" id="{11476082-4B4A-4B2C-99DD-4C167B009463}"/>
                </a:ext>
              </a:extLst>
            </p:cNvPr>
            <p:cNvSpPr txBox="1">
              <a:spLocks noChangeArrowheads="1"/>
            </p:cNvSpPr>
            <p:nvPr/>
          </p:nvSpPr>
          <p:spPr bwMode="auto">
            <a:xfrm>
              <a:off x="5241" y="759"/>
              <a:ext cx="699" cy="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Bef>
                  <a:spcPts val="300"/>
                </a:spcBef>
                <a:spcAft>
                  <a:spcPts val="300"/>
                </a:spcAft>
              </a:pPr>
              <a:r>
                <a:rPr lang="en-GB" sz="2400">
                  <a:effectLst/>
                  <a:latin typeface="Trebuchet MS" panose="020B0603020202020204" pitchFamily="34" charset="0"/>
                  <a:ea typeface="Times New Roman" panose="02020603050405020304" pitchFamily="18" charset="0"/>
                  <a:cs typeface="Times New Roman" panose="02020603050405020304" pitchFamily="18" charset="0"/>
                </a:rPr>
                <a:t>G</a:t>
              </a:r>
            </a:p>
          </p:txBody>
        </p:sp>
        <p:sp>
          <p:nvSpPr>
            <p:cNvPr id="24" name="Text Box 181">
              <a:extLst>
                <a:ext uri="{FF2B5EF4-FFF2-40B4-BE49-F238E27FC236}">
                  <a16:creationId xmlns:a16="http://schemas.microsoft.com/office/drawing/2014/main" id="{FDF1DAA4-66F0-4553-B09F-74177E96EEF8}"/>
                </a:ext>
              </a:extLst>
            </p:cNvPr>
            <p:cNvSpPr txBox="1">
              <a:spLocks noChangeArrowheads="1"/>
            </p:cNvSpPr>
            <p:nvPr/>
          </p:nvSpPr>
          <p:spPr bwMode="auto">
            <a:xfrm>
              <a:off x="6190" y="1510"/>
              <a:ext cx="673" cy="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Bef>
                  <a:spcPts val="300"/>
                </a:spcBef>
                <a:spcAft>
                  <a:spcPts val="300"/>
                </a:spcAft>
              </a:pPr>
              <a:r>
                <a:rPr lang="en-GB" sz="2400">
                  <a:effectLst/>
                  <a:latin typeface="Trebuchet MS" panose="020B0603020202020204" pitchFamily="34" charset="0"/>
                  <a:ea typeface="Times New Roman" panose="02020603050405020304" pitchFamily="18" charset="0"/>
                  <a:cs typeface="Times New Roman" panose="02020603050405020304" pitchFamily="18" charset="0"/>
                </a:rPr>
                <a:t>H</a:t>
              </a:r>
            </a:p>
          </p:txBody>
        </p:sp>
      </p:grpSp>
      <p:sp>
        <p:nvSpPr>
          <p:cNvPr id="31" name="Rectangle 37">
            <a:extLst>
              <a:ext uri="{FF2B5EF4-FFF2-40B4-BE49-F238E27FC236}">
                <a16:creationId xmlns:a16="http://schemas.microsoft.com/office/drawing/2014/main" id="{9AC633C2-D88A-455D-8ED4-D44E76337BDD}"/>
              </a:ext>
            </a:extLst>
          </p:cNvPr>
          <p:cNvSpPr>
            <a:spLocks noChangeArrowheads="1"/>
          </p:cNvSpPr>
          <p:nvPr/>
        </p:nvSpPr>
        <p:spPr bwMode="auto">
          <a:xfrm>
            <a:off x="318113" y="-162701"/>
            <a:ext cx="6176346" cy="6678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39750" algn="l"/>
                <a:tab pos="809625" algn="l"/>
                <a:tab pos="5940425" algn="l"/>
              </a:tabLst>
              <a:defRPr>
                <a:solidFill>
                  <a:schemeClr val="tx1"/>
                </a:solidFill>
                <a:latin typeface="Arial" panose="020B0604020202020204" pitchFamily="34" charset="0"/>
              </a:defRPr>
            </a:lvl1pPr>
            <a:lvl2pPr eaLnBrk="0" fontAlgn="base" hangingPunct="0">
              <a:spcBef>
                <a:spcPct val="0"/>
              </a:spcBef>
              <a:spcAft>
                <a:spcPct val="0"/>
              </a:spcAft>
              <a:tabLst>
                <a:tab pos="539750" algn="l"/>
                <a:tab pos="809625" algn="l"/>
                <a:tab pos="5940425" algn="l"/>
              </a:tabLst>
              <a:defRPr>
                <a:solidFill>
                  <a:schemeClr val="tx1"/>
                </a:solidFill>
                <a:latin typeface="Arial" panose="020B0604020202020204" pitchFamily="34" charset="0"/>
              </a:defRPr>
            </a:lvl2pPr>
            <a:lvl3pPr eaLnBrk="0" fontAlgn="base" hangingPunct="0">
              <a:spcBef>
                <a:spcPct val="0"/>
              </a:spcBef>
              <a:spcAft>
                <a:spcPct val="0"/>
              </a:spcAft>
              <a:tabLst>
                <a:tab pos="539750" algn="l"/>
                <a:tab pos="809625" algn="l"/>
                <a:tab pos="5940425" algn="l"/>
              </a:tabLst>
              <a:defRPr>
                <a:solidFill>
                  <a:schemeClr val="tx1"/>
                </a:solidFill>
                <a:latin typeface="Arial" panose="020B0604020202020204" pitchFamily="34" charset="0"/>
              </a:defRPr>
            </a:lvl3pPr>
            <a:lvl4pPr eaLnBrk="0" fontAlgn="base" hangingPunct="0">
              <a:spcBef>
                <a:spcPct val="0"/>
              </a:spcBef>
              <a:spcAft>
                <a:spcPct val="0"/>
              </a:spcAft>
              <a:tabLst>
                <a:tab pos="539750" algn="l"/>
                <a:tab pos="809625" algn="l"/>
                <a:tab pos="5940425" algn="l"/>
              </a:tabLst>
              <a:defRPr>
                <a:solidFill>
                  <a:schemeClr val="tx1"/>
                </a:solidFill>
                <a:latin typeface="Arial" panose="020B0604020202020204" pitchFamily="34" charset="0"/>
              </a:defRPr>
            </a:lvl4pPr>
            <a:lvl5pPr eaLnBrk="0" fontAlgn="base" hangingPunct="0">
              <a:spcBef>
                <a:spcPct val="0"/>
              </a:spcBef>
              <a:spcAft>
                <a:spcPct val="0"/>
              </a:spcAft>
              <a:tabLst>
                <a:tab pos="539750" algn="l"/>
                <a:tab pos="809625" algn="l"/>
                <a:tab pos="5940425" algn="l"/>
              </a:tabLst>
              <a:defRPr>
                <a:solidFill>
                  <a:schemeClr val="tx1"/>
                </a:solidFill>
                <a:latin typeface="Arial" panose="020B0604020202020204" pitchFamily="34" charset="0"/>
              </a:defRPr>
            </a:lvl5pPr>
            <a:lvl6pPr eaLnBrk="0" fontAlgn="base" hangingPunct="0">
              <a:spcBef>
                <a:spcPct val="0"/>
              </a:spcBef>
              <a:spcAft>
                <a:spcPct val="0"/>
              </a:spcAft>
              <a:tabLst>
                <a:tab pos="539750" algn="l"/>
                <a:tab pos="809625" algn="l"/>
                <a:tab pos="5940425" algn="l"/>
              </a:tabLst>
              <a:defRPr>
                <a:solidFill>
                  <a:schemeClr val="tx1"/>
                </a:solidFill>
                <a:latin typeface="Arial" panose="020B0604020202020204" pitchFamily="34" charset="0"/>
              </a:defRPr>
            </a:lvl6pPr>
            <a:lvl7pPr eaLnBrk="0" fontAlgn="base" hangingPunct="0">
              <a:spcBef>
                <a:spcPct val="0"/>
              </a:spcBef>
              <a:spcAft>
                <a:spcPct val="0"/>
              </a:spcAft>
              <a:tabLst>
                <a:tab pos="539750" algn="l"/>
                <a:tab pos="809625" algn="l"/>
                <a:tab pos="5940425" algn="l"/>
              </a:tabLst>
              <a:defRPr>
                <a:solidFill>
                  <a:schemeClr val="tx1"/>
                </a:solidFill>
                <a:latin typeface="Arial" panose="020B0604020202020204" pitchFamily="34" charset="0"/>
              </a:defRPr>
            </a:lvl7pPr>
            <a:lvl8pPr eaLnBrk="0" fontAlgn="base" hangingPunct="0">
              <a:spcBef>
                <a:spcPct val="0"/>
              </a:spcBef>
              <a:spcAft>
                <a:spcPct val="0"/>
              </a:spcAft>
              <a:tabLst>
                <a:tab pos="539750" algn="l"/>
                <a:tab pos="809625" algn="l"/>
                <a:tab pos="5940425" algn="l"/>
              </a:tabLst>
              <a:defRPr>
                <a:solidFill>
                  <a:schemeClr val="tx1"/>
                </a:solidFill>
                <a:latin typeface="Arial" panose="020B0604020202020204" pitchFamily="34" charset="0"/>
              </a:defRPr>
            </a:lvl8pPr>
            <a:lvl9pPr eaLnBrk="0" fontAlgn="base" hangingPunct="0">
              <a:spcBef>
                <a:spcPct val="0"/>
              </a:spcBef>
              <a:spcAft>
                <a:spcPct val="0"/>
              </a:spcAft>
              <a:tabLst>
                <a:tab pos="539750" algn="l"/>
                <a:tab pos="809625" algn="l"/>
                <a:tab pos="594042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39750" algn="l"/>
                <a:tab pos="809625" algn="l"/>
                <a:tab pos="5940425" algn="l"/>
              </a:tabLst>
            </a:pPr>
            <a:endParaRPr kumimoji="0" lang="en-GB" altLang="en-US" sz="2800" b="1" i="0" u="none" strike="noStrike" cap="none" normalizeH="0" baseline="0" dirty="0">
              <a:ln>
                <a:noFill/>
              </a:ln>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endParaRPr>
          </a:p>
          <a:p>
            <a:pPr>
              <a:lnSpc>
                <a:spcPct val="115000"/>
              </a:lnSpc>
              <a:spcBef>
                <a:spcPts val="300"/>
              </a:spcBef>
              <a:spcAft>
                <a:spcPts val="1000"/>
              </a:spcAft>
            </a:pPr>
            <a:r>
              <a:rPr lang="en-GB" sz="2800" dirty="0">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Points A &amp; E, B &amp; H are in phase</a:t>
            </a:r>
          </a:p>
          <a:p>
            <a:pPr>
              <a:lnSpc>
                <a:spcPct val="115000"/>
              </a:lnSpc>
              <a:spcBef>
                <a:spcPts val="300"/>
              </a:spcBef>
              <a:spcAft>
                <a:spcPts val="1000"/>
              </a:spcAft>
            </a:pPr>
            <a:r>
              <a:rPr lang="en-GB" sz="2800" dirty="0">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Points A&amp; C, D &amp; G, C&amp;E are exactly out of phase</a:t>
            </a:r>
          </a:p>
          <a:p>
            <a:pPr>
              <a:lnSpc>
                <a:spcPct val="115000"/>
              </a:lnSpc>
              <a:spcBef>
                <a:spcPts val="300"/>
              </a:spcBef>
              <a:spcAft>
                <a:spcPts val="1000"/>
              </a:spcAft>
            </a:pPr>
            <a:r>
              <a:rPr lang="en-GB" sz="2800" dirty="0">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Points A&amp; G, C &amp; D, D &amp; E, E &amp; G are 90</a:t>
            </a:r>
            <a:r>
              <a:rPr lang="en-GB" sz="2800" dirty="0">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sym typeface="Symbol" panose="05050102010706020507" pitchFamily="18" charset="2"/>
              </a:rPr>
              <a:t></a:t>
            </a:r>
            <a:r>
              <a:rPr lang="en-GB" sz="2800" dirty="0">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 out of phase</a:t>
            </a:r>
          </a:p>
          <a:p>
            <a:pPr>
              <a:lnSpc>
                <a:spcPct val="115000"/>
              </a:lnSpc>
              <a:spcBef>
                <a:spcPts val="300"/>
              </a:spcBef>
              <a:spcAft>
                <a:spcPts val="1000"/>
              </a:spcAft>
            </a:pPr>
            <a:r>
              <a:rPr lang="en-GB" sz="2800" dirty="0">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Points D &amp; G are at present stationary</a:t>
            </a:r>
          </a:p>
          <a:p>
            <a:pPr>
              <a:lnSpc>
                <a:spcPct val="115000"/>
              </a:lnSpc>
              <a:spcBef>
                <a:spcPts val="300"/>
              </a:spcBef>
              <a:spcAft>
                <a:spcPts val="1000"/>
              </a:spcAft>
            </a:pPr>
            <a:r>
              <a:rPr lang="en-GB" sz="2800" dirty="0">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Points A, E and F  are at present rising</a:t>
            </a:r>
          </a:p>
          <a:p>
            <a:r>
              <a:rPr lang="en-GB" sz="2800" dirty="0">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Points  B, C, &amp; H are at present dropping </a:t>
            </a:r>
            <a:endParaRPr kumimoji="0" lang="en-GB" altLang="en-US" sz="2800" b="0" i="1" u="none" strike="noStrike" cap="none" normalizeH="0" baseline="0" dirty="0">
              <a:ln>
                <a:noFill/>
              </a:ln>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sym typeface="Symbol" panose="05050102010706020507" pitchFamily="18" charset="2"/>
            </a:endParaRPr>
          </a:p>
        </p:txBody>
      </p:sp>
    </p:spTree>
    <p:extLst>
      <p:ext uri="{BB962C8B-B14F-4D97-AF65-F5344CB8AC3E}">
        <p14:creationId xmlns:p14="http://schemas.microsoft.com/office/powerpoint/2010/main" val="31602665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2D5FE-7A8D-4F2D-8F8F-EE78BD7280AA}"/>
              </a:ext>
            </a:extLst>
          </p:cNvPr>
          <p:cNvSpPr>
            <a:spLocks noGrp="1"/>
          </p:cNvSpPr>
          <p:nvPr>
            <p:ph type="title"/>
          </p:nvPr>
        </p:nvSpPr>
        <p:spPr/>
        <p:txBody>
          <a:bodyPr/>
          <a:lstStyle/>
          <a:p>
            <a:r>
              <a:rPr lang="en-GB" altLang="en-US" dirty="0">
                <a:solidFill>
                  <a:srgbClr val="000000"/>
                </a:solidFill>
                <a:latin typeface="Trebuchet MS" panose="020B0603020202020204" pitchFamily="34" charset="0"/>
                <a:ea typeface="Times New Roman" panose="02020603050405020304" pitchFamily="18" charset="0"/>
              </a:rPr>
              <a:t>R</a:t>
            </a:r>
            <a:r>
              <a:rPr lang="en-GB" altLang="en-US" dirty="0" bmk="">
                <a:solidFill>
                  <a:srgbClr val="000000"/>
                </a:solidFill>
                <a:latin typeface="Trebuchet MS" panose="020B0603020202020204" pitchFamily="34" charset="0"/>
                <a:ea typeface="Times New Roman" panose="02020603050405020304" pitchFamily="18" charset="0"/>
              </a:rPr>
              <a:t>EVISION OF ATOMS</a:t>
            </a:r>
            <a:r>
              <a:rPr lang="en-GB" altLang="en-US" dirty="0">
                <a:latin typeface="Trebuchet MS" panose="020B0603020202020204" pitchFamily="34" charset="0"/>
                <a:ea typeface="Times New Roman" panose="02020603050405020304" pitchFamily="18" charset="0"/>
              </a:rPr>
              <a:t/>
            </a:r>
            <a:br>
              <a:rPr lang="en-GB" altLang="en-US" dirty="0">
                <a:latin typeface="Trebuchet MS" panose="020B0603020202020204" pitchFamily="34" charset="0"/>
                <a:ea typeface="Times New Roman" panose="02020603050405020304" pitchFamily="18" charset="0"/>
              </a:rPr>
            </a:br>
            <a:endParaRPr lang="en-GB" dirty="0"/>
          </a:p>
        </p:txBody>
      </p:sp>
      <p:graphicFrame>
        <p:nvGraphicFramePr>
          <p:cNvPr id="4" name="Object 3">
            <a:extLst>
              <a:ext uri="{FF2B5EF4-FFF2-40B4-BE49-F238E27FC236}">
                <a16:creationId xmlns:a16="http://schemas.microsoft.com/office/drawing/2014/main" id="{7B976E21-A1F5-40E1-84FF-F681470EAB25}"/>
              </a:ext>
            </a:extLst>
          </p:cNvPr>
          <p:cNvGraphicFramePr>
            <a:graphicFrameLocks noChangeAspect="1"/>
          </p:cNvGraphicFramePr>
          <p:nvPr>
            <p:extLst>
              <p:ext uri="{D42A27DB-BD31-4B8C-83A1-F6EECF244321}">
                <p14:modId xmlns:p14="http://schemas.microsoft.com/office/powerpoint/2010/main" val="2432896495"/>
              </p:ext>
            </p:extLst>
          </p:nvPr>
        </p:nvGraphicFramePr>
        <p:xfrm>
          <a:off x="674367" y="4863308"/>
          <a:ext cx="3874014" cy="723409"/>
        </p:xfrm>
        <a:graphic>
          <a:graphicData uri="http://schemas.openxmlformats.org/presentationml/2006/ole">
            <mc:AlternateContent xmlns:mc="http://schemas.openxmlformats.org/markup-compatibility/2006">
              <mc:Choice xmlns:v="urn:schemas-microsoft-com:vml" Requires="v">
                <p:oleObj spid="_x0000_s2050" r:id="rId3" imgW="2628900" imgH="482600" progId="Equation.DSMT4">
                  <p:embed/>
                </p:oleObj>
              </mc:Choice>
              <mc:Fallback>
                <p:oleObj r:id="rId3" imgW="2628900" imgH="482600" progId="Equation.DSMT4">
                  <p:embed/>
                  <p:pic>
                    <p:nvPicPr>
                      <p:cNvPr id="4" name="Object 3">
                        <a:extLst>
                          <a:ext uri="{FF2B5EF4-FFF2-40B4-BE49-F238E27FC236}">
                            <a16:creationId xmlns:a16="http://schemas.microsoft.com/office/drawing/2014/main" id="{7B976E21-A1F5-40E1-84FF-F681470EAB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367" y="4863308"/>
                        <a:ext cx="3874014" cy="723409"/>
                      </a:xfrm>
                      <a:prstGeom prst="rect">
                        <a:avLst/>
                      </a:prstGeom>
                      <a:noFill/>
                    </p:spPr>
                  </p:pic>
                </p:oleObj>
              </mc:Fallback>
            </mc:AlternateContent>
          </a:graphicData>
        </a:graphic>
      </p:graphicFrame>
      <p:grpSp>
        <p:nvGrpSpPr>
          <p:cNvPr id="5" name="Group 4">
            <a:extLst>
              <a:ext uri="{FF2B5EF4-FFF2-40B4-BE49-F238E27FC236}">
                <a16:creationId xmlns:a16="http://schemas.microsoft.com/office/drawing/2014/main" id="{BD35D325-FC2E-47C9-B8B9-D2F9B6B50FD3}"/>
              </a:ext>
            </a:extLst>
          </p:cNvPr>
          <p:cNvGrpSpPr/>
          <p:nvPr/>
        </p:nvGrpSpPr>
        <p:grpSpPr bwMode="auto">
          <a:xfrm>
            <a:off x="5843720" y="4355247"/>
            <a:ext cx="1320165" cy="1933575"/>
            <a:chOff x="0" y="0"/>
            <a:chExt cx="2079" cy="2780"/>
          </a:xfrm>
        </p:grpSpPr>
        <p:grpSp>
          <p:nvGrpSpPr>
            <p:cNvPr id="6" name="Group 5">
              <a:extLst>
                <a:ext uri="{FF2B5EF4-FFF2-40B4-BE49-F238E27FC236}">
                  <a16:creationId xmlns:a16="http://schemas.microsoft.com/office/drawing/2014/main" id="{A99D1338-C042-43BC-AEF8-C46042CDD667}"/>
                </a:ext>
              </a:extLst>
            </p:cNvPr>
            <p:cNvGrpSpPr>
              <a:grpSpLocks/>
            </p:cNvGrpSpPr>
            <p:nvPr/>
          </p:nvGrpSpPr>
          <p:grpSpPr bwMode="auto">
            <a:xfrm>
              <a:off x="737" y="762"/>
              <a:ext cx="650" cy="634"/>
              <a:chOff x="737" y="762"/>
              <a:chExt cx="650" cy="634"/>
            </a:xfrm>
          </p:grpSpPr>
          <p:grpSp>
            <p:nvGrpSpPr>
              <p:cNvPr id="14" name="Group 13">
                <a:extLst>
                  <a:ext uri="{FF2B5EF4-FFF2-40B4-BE49-F238E27FC236}">
                    <a16:creationId xmlns:a16="http://schemas.microsoft.com/office/drawing/2014/main" id="{538F4500-8C34-42A6-A9AB-74AABF67F308}"/>
                  </a:ext>
                </a:extLst>
              </p:cNvPr>
              <p:cNvGrpSpPr>
                <a:grpSpLocks/>
              </p:cNvGrpSpPr>
              <p:nvPr/>
            </p:nvGrpSpPr>
            <p:grpSpPr bwMode="auto">
              <a:xfrm>
                <a:off x="822" y="994"/>
                <a:ext cx="433" cy="306"/>
                <a:chOff x="822" y="994"/>
                <a:chExt cx="433" cy="306"/>
              </a:xfrm>
            </p:grpSpPr>
            <p:sp>
              <p:nvSpPr>
                <p:cNvPr id="25" name="Oval 24">
                  <a:extLst>
                    <a:ext uri="{FF2B5EF4-FFF2-40B4-BE49-F238E27FC236}">
                      <a16:creationId xmlns:a16="http://schemas.microsoft.com/office/drawing/2014/main" id="{2CDEC918-FBCD-482D-9BB3-83A87B4EE99D}"/>
                    </a:ext>
                  </a:extLst>
                </p:cNvPr>
                <p:cNvSpPr>
                  <a:spLocks noChangeArrowheads="1"/>
                </p:cNvSpPr>
                <p:nvPr/>
              </p:nvSpPr>
              <p:spPr bwMode="auto">
                <a:xfrm>
                  <a:off x="822" y="994"/>
                  <a:ext cx="231" cy="232"/>
                </a:xfrm>
                <a:prstGeom prst="ellipse">
                  <a:avLst/>
                </a:prstGeom>
                <a:solidFill>
                  <a:srgbClr val="17365D"/>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GB"/>
                </a:p>
              </p:txBody>
            </p:sp>
            <p:sp>
              <p:nvSpPr>
                <p:cNvPr id="26" name="Oval 25">
                  <a:extLst>
                    <a:ext uri="{FF2B5EF4-FFF2-40B4-BE49-F238E27FC236}">
                      <a16:creationId xmlns:a16="http://schemas.microsoft.com/office/drawing/2014/main" id="{7DD540F7-9345-472C-9EBD-D8F50BFE72A1}"/>
                    </a:ext>
                  </a:extLst>
                </p:cNvPr>
                <p:cNvSpPr>
                  <a:spLocks noChangeArrowheads="1"/>
                </p:cNvSpPr>
                <p:nvPr/>
              </p:nvSpPr>
              <p:spPr bwMode="auto">
                <a:xfrm>
                  <a:off x="1024" y="1068"/>
                  <a:ext cx="231" cy="232"/>
                </a:xfrm>
                <a:prstGeom prst="ellipse">
                  <a:avLst/>
                </a:prstGeom>
                <a:solidFill>
                  <a:srgbClr val="17365D"/>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GB"/>
                </a:p>
              </p:txBody>
            </p:sp>
          </p:grpSp>
          <p:grpSp>
            <p:nvGrpSpPr>
              <p:cNvPr id="15" name="Group 14">
                <a:extLst>
                  <a:ext uri="{FF2B5EF4-FFF2-40B4-BE49-F238E27FC236}">
                    <a16:creationId xmlns:a16="http://schemas.microsoft.com/office/drawing/2014/main" id="{37176BCC-CB78-4A93-B59B-00D8F4441AAF}"/>
                  </a:ext>
                </a:extLst>
              </p:cNvPr>
              <p:cNvGrpSpPr>
                <a:grpSpLocks/>
              </p:cNvGrpSpPr>
              <p:nvPr/>
            </p:nvGrpSpPr>
            <p:grpSpPr bwMode="auto">
              <a:xfrm>
                <a:off x="737" y="762"/>
                <a:ext cx="650" cy="634"/>
                <a:chOff x="737" y="762"/>
                <a:chExt cx="650" cy="634"/>
              </a:xfrm>
            </p:grpSpPr>
            <p:sp>
              <p:nvSpPr>
                <p:cNvPr id="16" name="Oval 15">
                  <a:extLst>
                    <a:ext uri="{FF2B5EF4-FFF2-40B4-BE49-F238E27FC236}">
                      <a16:creationId xmlns:a16="http://schemas.microsoft.com/office/drawing/2014/main" id="{701C0549-0660-4B1F-959F-832D8789853A}"/>
                    </a:ext>
                  </a:extLst>
                </p:cNvPr>
                <p:cNvSpPr>
                  <a:spLocks noChangeArrowheads="1"/>
                </p:cNvSpPr>
                <p:nvPr/>
              </p:nvSpPr>
              <p:spPr bwMode="auto">
                <a:xfrm>
                  <a:off x="822" y="762"/>
                  <a:ext cx="231" cy="232"/>
                </a:xfrm>
                <a:prstGeom prst="ellipse">
                  <a:avLst/>
                </a:prstGeom>
                <a:solidFill>
                  <a:srgbClr val="17365D"/>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GB"/>
                </a:p>
              </p:txBody>
            </p:sp>
            <p:grpSp>
              <p:nvGrpSpPr>
                <p:cNvPr id="17" name="Group 16">
                  <a:extLst>
                    <a:ext uri="{FF2B5EF4-FFF2-40B4-BE49-F238E27FC236}">
                      <a16:creationId xmlns:a16="http://schemas.microsoft.com/office/drawing/2014/main" id="{10CE1B73-1D8F-4CC5-A6A7-92AFCB89B7BE}"/>
                    </a:ext>
                  </a:extLst>
                </p:cNvPr>
                <p:cNvGrpSpPr>
                  <a:grpSpLocks/>
                </p:cNvGrpSpPr>
                <p:nvPr/>
              </p:nvGrpSpPr>
              <p:grpSpPr bwMode="auto">
                <a:xfrm>
                  <a:off x="737" y="762"/>
                  <a:ext cx="650" cy="634"/>
                  <a:chOff x="737" y="762"/>
                  <a:chExt cx="650" cy="634"/>
                </a:xfrm>
              </p:grpSpPr>
              <p:sp>
                <p:nvSpPr>
                  <p:cNvPr id="18" name="Oval 17">
                    <a:extLst>
                      <a:ext uri="{FF2B5EF4-FFF2-40B4-BE49-F238E27FC236}">
                        <a16:creationId xmlns:a16="http://schemas.microsoft.com/office/drawing/2014/main" id="{09881F1E-2E12-4C1A-8E4F-6BFA5D55D394}"/>
                      </a:ext>
                    </a:extLst>
                  </p:cNvPr>
                  <p:cNvSpPr>
                    <a:spLocks noChangeArrowheads="1"/>
                  </p:cNvSpPr>
                  <p:nvPr/>
                </p:nvSpPr>
                <p:spPr bwMode="auto">
                  <a:xfrm>
                    <a:off x="737" y="850"/>
                    <a:ext cx="231" cy="232"/>
                  </a:xfrm>
                  <a:prstGeom prst="ellipse">
                    <a:avLst/>
                  </a:prstGeom>
                  <a:solidFill>
                    <a:srgbClr val="FFFF00"/>
                  </a:solidFill>
                  <a:ln w="9525">
                    <a:solidFill>
                      <a:srgbClr val="0033CC"/>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GB"/>
                  </a:p>
                </p:txBody>
              </p:sp>
              <p:sp>
                <p:nvSpPr>
                  <p:cNvPr id="19" name="Oval 18">
                    <a:extLst>
                      <a:ext uri="{FF2B5EF4-FFF2-40B4-BE49-F238E27FC236}">
                        <a16:creationId xmlns:a16="http://schemas.microsoft.com/office/drawing/2014/main" id="{285C446A-BF84-4934-B10E-606BCB002EBD}"/>
                      </a:ext>
                    </a:extLst>
                  </p:cNvPr>
                  <p:cNvSpPr>
                    <a:spLocks noChangeArrowheads="1"/>
                  </p:cNvSpPr>
                  <p:nvPr/>
                </p:nvSpPr>
                <p:spPr bwMode="auto">
                  <a:xfrm>
                    <a:off x="1097" y="850"/>
                    <a:ext cx="231" cy="232"/>
                  </a:xfrm>
                  <a:prstGeom prst="ellipse">
                    <a:avLst/>
                  </a:prstGeom>
                  <a:solidFill>
                    <a:srgbClr val="17365D"/>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GB"/>
                  </a:p>
                </p:txBody>
              </p:sp>
              <p:sp>
                <p:nvSpPr>
                  <p:cNvPr id="20" name="Oval 19">
                    <a:extLst>
                      <a:ext uri="{FF2B5EF4-FFF2-40B4-BE49-F238E27FC236}">
                        <a16:creationId xmlns:a16="http://schemas.microsoft.com/office/drawing/2014/main" id="{28FBE7C7-DAAB-43D1-AA28-EA0F2035D929}"/>
                      </a:ext>
                    </a:extLst>
                  </p:cNvPr>
                  <p:cNvSpPr>
                    <a:spLocks noChangeArrowheads="1"/>
                  </p:cNvSpPr>
                  <p:nvPr/>
                </p:nvSpPr>
                <p:spPr bwMode="auto">
                  <a:xfrm>
                    <a:off x="968" y="762"/>
                    <a:ext cx="231" cy="232"/>
                  </a:xfrm>
                  <a:prstGeom prst="ellipse">
                    <a:avLst/>
                  </a:prstGeom>
                  <a:solidFill>
                    <a:srgbClr val="FFFF00"/>
                  </a:solidFill>
                  <a:ln w="9525">
                    <a:solidFill>
                      <a:srgbClr val="0033CC"/>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GB"/>
                  </a:p>
                </p:txBody>
              </p:sp>
              <p:sp>
                <p:nvSpPr>
                  <p:cNvPr id="21" name="Oval 20">
                    <a:extLst>
                      <a:ext uri="{FF2B5EF4-FFF2-40B4-BE49-F238E27FC236}">
                        <a16:creationId xmlns:a16="http://schemas.microsoft.com/office/drawing/2014/main" id="{A22BCD06-9681-4C9F-94B2-92F6A1E7B335}"/>
                      </a:ext>
                    </a:extLst>
                  </p:cNvPr>
                  <p:cNvSpPr>
                    <a:spLocks noChangeArrowheads="1"/>
                  </p:cNvSpPr>
                  <p:nvPr/>
                </p:nvSpPr>
                <p:spPr bwMode="auto">
                  <a:xfrm>
                    <a:off x="925" y="1164"/>
                    <a:ext cx="231" cy="232"/>
                  </a:xfrm>
                  <a:prstGeom prst="ellipse">
                    <a:avLst/>
                  </a:prstGeom>
                  <a:solidFill>
                    <a:srgbClr val="FFFF00"/>
                  </a:solidFill>
                  <a:ln w="9525">
                    <a:solidFill>
                      <a:srgbClr val="0033CC"/>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GB"/>
                  </a:p>
                </p:txBody>
              </p:sp>
              <p:sp>
                <p:nvSpPr>
                  <p:cNvPr id="22" name="Oval 21">
                    <a:extLst>
                      <a:ext uri="{FF2B5EF4-FFF2-40B4-BE49-F238E27FC236}">
                        <a16:creationId xmlns:a16="http://schemas.microsoft.com/office/drawing/2014/main" id="{6F534117-CA29-4488-8DCE-1B02CBBD53AF}"/>
                      </a:ext>
                    </a:extLst>
                  </p:cNvPr>
                  <p:cNvSpPr>
                    <a:spLocks noChangeArrowheads="1"/>
                  </p:cNvSpPr>
                  <p:nvPr/>
                </p:nvSpPr>
                <p:spPr bwMode="auto">
                  <a:xfrm>
                    <a:off x="1156" y="1034"/>
                    <a:ext cx="231" cy="232"/>
                  </a:xfrm>
                  <a:prstGeom prst="ellipse">
                    <a:avLst/>
                  </a:prstGeom>
                  <a:solidFill>
                    <a:srgbClr val="FFFF00"/>
                  </a:solidFill>
                  <a:ln w="9525">
                    <a:solidFill>
                      <a:srgbClr val="0033CC"/>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GB"/>
                  </a:p>
                </p:txBody>
              </p:sp>
              <p:sp>
                <p:nvSpPr>
                  <p:cNvPr id="23" name="Oval 22">
                    <a:extLst>
                      <a:ext uri="{FF2B5EF4-FFF2-40B4-BE49-F238E27FC236}">
                        <a16:creationId xmlns:a16="http://schemas.microsoft.com/office/drawing/2014/main" id="{F1A98AE1-D464-4638-98E8-5544D901A152}"/>
                      </a:ext>
                    </a:extLst>
                  </p:cNvPr>
                  <p:cNvSpPr>
                    <a:spLocks noChangeArrowheads="1"/>
                  </p:cNvSpPr>
                  <p:nvPr/>
                </p:nvSpPr>
                <p:spPr bwMode="auto">
                  <a:xfrm rot="295823">
                    <a:off x="737" y="1082"/>
                    <a:ext cx="231" cy="232"/>
                  </a:xfrm>
                  <a:prstGeom prst="ellipse">
                    <a:avLst/>
                  </a:prstGeom>
                  <a:solidFill>
                    <a:srgbClr val="17365D"/>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GB"/>
                  </a:p>
                </p:txBody>
              </p:sp>
              <p:sp>
                <p:nvSpPr>
                  <p:cNvPr id="24" name="Oval 23">
                    <a:extLst>
                      <a:ext uri="{FF2B5EF4-FFF2-40B4-BE49-F238E27FC236}">
                        <a16:creationId xmlns:a16="http://schemas.microsoft.com/office/drawing/2014/main" id="{3390562C-42DA-45D6-A1A3-3515B53F60A7}"/>
                      </a:ext>
                    </a:extLst>
                  </p:cNvPr>
                  <p:cNvSpPr>
                    <a:spLocks noChangeArrowheads="1"/>
                  </p:cNvSpPr>
                  <p:nvPr/>
                </p:nvSpPr>
                <p:spPr bwMode="auto">
                  <a:xfrm>
                    <a:off x="927" y="932"/>
                    <a:ext cx="231" cy="232"/>
                  </a:xfrm>
                  <a:prstGeom prst="ellipse">
                    <a:avLst/>
                  </a:prstGeom>
                  <a:solidFill>
                    <a:srgbClr val="FFFF00"/>
                  </a:solidFill>
                  <a:ln w="9525">
                    <a:solidFill>
                      <a:srgbClr val="0033CC"/>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GB"/>
                  </a:p>
                </p:txBody>
              </p:sp>
            </p:grpSp>
          </p:grpSp>
        </p:grpSp>
        <p:grpSp>
          <p:nvGrpSpPr>
            <p:cNvPr id="7" name="Group 6">
              <a:extLst>
                <a:ext uri="{FF2B5EF4-FFF2-40B4-BE49-F238E27FC236}">
                  <a16:creationId xmlns:a16="http://schemas.microsoft.com/office/drawing/2014/main" id="{FAB7DF39-C501-4EF0-8F45-6C83C9C6AF0B}"/>
                </a:ext>
              </a:extLst>
            </p:cNvPr>
            <p:cNvGrpSpPr>
              <a:grpSpLocks/>
            </p:cNvGrpSpPr>
            <p:nvPr/>
          </p:nvGrpSpPr>
          <p:grpSpPr bwMode="auto">
            <a:xfrm>
              <a:off x="0" y="0"/>
              <a:ext cx="2079" cy="2780"/>
              <a:chOff x="0" y="0"/>
              <a:chExt cx="2079" cy="2780"/>
            </a:xfrm>
          </p:grpSpPr>
          <p:sp>
            <p:nvSpPr>
              <p:cNvPr id="8" name="Oval 7">
                <a:extLst>
                  <a:ext uri="{FF2B5EF4-FFF2-40B4-BE49-F238E27FC236}">
                    <a16:creationId xmlns:a16="http://schemas.microsoft.com/office/drawing/2014/main" id="{ABBFC94C-29E5-4DF7-B33E-CB88FEC9B18D}"/>
                  </a:ext>
                </a:extLst>
              </p:cNvPr>
              <p:cNvSpPr>
                <a:spLocks noChangeAspect="1" noChangeArrowheads="1"/>
              </p:cNvSpPr>
              <p:nvPr/>
            </p:nvSpPr>
            <p:spPr bwMode="auto">
              <a:xfrm>
                <a:off x="1101" y="0"/>
                <a:ext cx="57" cy="44"/>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GB"/>
              </a:p>
            </p:txBody>
          </p:sp>
          <p:sp>
            <p:nvSpPr>
              <p:cNvPr id="9" name="Oval 8">
                <a:extLst>
                  <a:ext uri="{FF2B5EF4-FFF2-40B4-BE49-F238E27FC236}">
                    <a16:creationId xmlns:a16="http://schemas.microsoft.com/office/drawing/2014/main" id="{95393E3E-7623-4333-909D-AC0F8CF7121E}"/>
                  </a:ext>
                </a:extLst>
              </p:cNvPr>
              <p:cNvSpPr>
                <a:spLocks noChangeAspect="1" noChangeArrowheads="1"/>
              </p:cNvSpPr>
              <p:nvPr/>
            </p:nvSpPr>
            <p:spPr bwMode="auto">
              <a:xfrm>
                <a:off x="0" y="994"/>
                <a:ext cx="57" cy="44"/>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GB"/>
              </a:p>
            </p:txBody>
          </p:sp>
          <p:sp>
            <p:nvSpPr>
              <p:cNvPr id="10" name="Oval 9">
                <a:extLst>
                  <a:ext uri="{FF2B5EF4-FFF2-40B4-BE49-F238E27FC236}">
                    <a16:creationId xmlns:a16="http://schemas.microsoft.com/office/drawing/2014/main" id="{136BC89A-AF05-4E49-B637-F3AA4A76882B}"/>
                  </a:ext>
                </a:extLst>
              </p:cNvPr>
              <p:cNvSpPr>
                <a:spLocks noChangeAspect="1" noChangeArrowheads="1"/>
              </p:cNvSpPr>
              <p:nvPr/>
            </p:nvSpPr>
            <p:spPr bwMode="auto">
              <a:xfrm>
                <a:off x="2022" y="629"/>
                <a:ext cx="57" cy="44"/>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GB"/>
              </a:p>
            </p:txBody>
          </p:sp>
          <p:sp>
            <p:nvSpPr>
              <p:cNvPr id="11" name="Oval 10">
                <a:extLst>
                  <a:ext uri="{FF2B5EF4-FFF2-40B4-BE49-F238E27FC236}">
                    <a16:creationId xmlns:a16="http://schemas.microsoft.com/office/drawing/2014/main" id="{CF59DA81-DACF-44C5-81AD-A2EA7703530F}"/>
                  </a:ext>
                </a:extLst>
              </p:cNvPr>
              <p:cNvSpPr>
                <a:spLocks noChangeAspect="1" noChangeArrowheads="1"/>
              </p:cNvSpPr>
              <p:nvPr/>
            </p:nvSpPr>
            <p:spPr bwMode="auto">
              <a:xfrm>
                <a:off x="522" y="2736"/>
                <a:ext cx="57" cy="44"/>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GB"/>
              </a:p>
            </p:txBody>
          </p:sp>
          <p:sp>
            <p:nvSpPr>
              <p:cNvPr id="12" name="Oval 11">
                <a:extLst>
                  <a:ext uri="{FF2B5EF4-FFF2-40B4-BE49-F238E27FC236}">
                    <a16:creationId xmlns:a16="http://schemas.microsoft.com/office/drawing/2014/main" id="{588081AC-FCB7-4B98-B0A6-ACE93C6BD250}"/>
                  </a:ext>
                </a:extLst>
              </p:cNvPr>
              <p:cNvSpPr>
                <a:spLocks noChangeAspect="1" noChangeArrowheads="1"/>
              </p:cNvSpPr>
              <p:nvPr/>
            </p:nvSpPr>
            <p:spPr bwMode="auto">
              <a:xfrm>
                <a:off x="1255" y="1708"/>
                <a:ext cx="57" cy="44"/>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GB"/>
              </a:p>
            </p:txBody>
          </p:sp>
          <p:sp>
            <p:nvSpPr>
              <p:cNvPr id="13" name="Oval 12">
                <a:extLst>
                  <a:ext uri="{FF2B5EF4-FFF2-40B4-BE49-F238E27FC236}">
                    <a16:creationId xmlns:a16="http://schemas.microsoft.com/office/drawing/2014/main" id="{7F570DB7-F40F-400D-9588-841F2B33A5BF}"/>
                  </a:ext>
                </a:extLst>
              </p:cNvPr>
              <p:cNvSpPr>
                <a:spLocks noChangeAspect="1" noChangeArrowheads="1"/>
              </p:cNvSpPr>
              <p:nvPr/>
            </p:nvSpPr>
            <p:spPr bwMode="auto">
              <a:xfrm>
                <a:off x="1965" y="1708"/>
                <a:ext cx="57" cy="44"/>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GB"/>
              </a:p>
            </p:txBody>
          </p:sp>
        </p:grpSp>
      </p:grpSp>
      <p:grpSp>
        <p:nvGrpSpPr>
          <p:cNvPr id="27" name="Group 26">
            <a:extLst>
              <a:ext uri="{FF2B5EF4-FFF2-40B4-BE49-F238E27FC236}">
                <a16:creationId xmlns:a16="http://schemas.microsoft.com/office/drawing/2014/main" id="{A66EEE44-0751-48D6-BED3-06978C0A1601}"/>
              </a:ext>
            </a:extLst>
          </p:cNvPr>
          <p:cNvGrpSpPr/>
          <p:nvPr/>
        </p:nvGrpSpPr>
        <p:grpSpPr bwMode="auto">
          <a:xfrm>
            <a:off x="7542345" y="4688032"/>
            <a:ext cx="4469531" cy="1276350"/>
            <a:chOff x="0" y="0"/>
            <a:chExt cx="4762" cy="2010"/>
          </a:xfrm>
        </p:grpSpPr>
        <p:grpSp>
          <p:nvGrpSpPr>
            <p:cNvPr id="28" name="Group 27">
              <a:extLst>
                <a:ext uri="{FF2B5EF4-FFF2-40B4-BE49-F238E27FC236}">
                  <a16:creationId xmlns:a16="http://schemas.microsoft.com/office/drawing/2014/main" id="{A3C7F653-5496-44DE-8CAB-457960064CC1}"/>
                </a:ext>
              </a:extLst>
            </p:cNvPr>
            <p:cNvGrpSpPr>
              <a:grpSpLocks/>
            </p:cNvGrpSpPr>
            <p:nvPr/>
          </p:nvGrpSpPr>
          <p:grpSpPr bwMode="auto">
            <a:xfrm>
              <a:off x="0" y="267"/>
              <a:ext cx="231" cy="1414"/>
              <a:chOff x="0" y="267"/>
              <a:chExt cx="231" cy="1414"/>
            </a:xfrm>
          </p:grpSpPr>
          <p:sp>
            <p:nvSpPr>
              <p:cNvPr id="33" name="Oval 32">
                <a:extLst>
                  <a:ext uri="{FF2B5EF4-FFF2-40B4-BE49-F238E27FC236}">
                    <a16:creationId xmlns:a16="http://schemas.microsoft.com/office/drawing/2014/main" id="{7397810F-2291-4314-B62F-527A01FA2389}"/>
                  </a:ext>
                </a:extLst>
              </p:cNvPr>
              <p:cNvSpPr>
                <a:spLocks noChangeAspect="1" noChangeArrowheads="1"/>
              </p:cNvSpPr>
              <p:nvPr/>
            </p:nvSpPr>
            <p:spPr bwMode="auto">
              <a:xfrm>
                <a:off x="42" y="267"/>
                <a:ext cx="57" cy="44"/>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GB"/>
              </a:p>
            </p:txBody>
          </p:sp>
          <p:sp>
            <p:nvSpPr>
              <p:cNvPr id="34" name="Oval 33">
                <a:extLst>
                  <a:ext uri="{FF2B5EF4-FFF2-40B4-BE49-F238E27FC236}">
                    <a16:creationId xmlns:a16="http://schemas.microsoft.com/office/drawing/2014/main" id="{7D20FD06-BE24-4386-A21D-0A71D97CA22E}"/>
                  </a:ext>
                </a:extLst>
              </p:cNvPr>
              <p:cNvSpPr>
                <a:spLocks noChangeArrowheads="1"/>
              </p:cNvSpPr>
              <p:nvPr/>
            </p:nvSpPr>
            <p:spPr bwMode="auto">
              <a:xfrm>
                <a:off x="0" y="1449"/>
                <a:ext cx="231" cy="232"/>
              </a:xfrm>
              <a:prstGeom prst="ellipse">
                <a:avLst/>
              </a:prstGeom>
              <a:solidFill>
                <a:srgbClr val="17365D"/>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GB"/>
              </a:p>
            </p:txBody>
          </p:sp>
          <p:sp>
            <p:nvSpPr>
              <p:cNvPr id="35" name="Oval 34">
                <a:extLst>
                  <a:ext uri="{FF2B5EF4-FFF2-40B4-BE49-F238E27FC236}">
                    <a16:creationId xmlns:a16="http://schemas.microsoft.com/office/drawing/2014/main" id="{83EF0016-EC74-474D-B6FA-C2F2FEF9A957}"/>
                  </a:ext>
                </a:extLst>
              </p:cNvPr>
              <p:cNvSpPr>
                <a:spLocks noChangeArrowheads="1"/>
              </p:cNvSpPr>
              <p:nvPr/>
            </p:nvSpPr>
            <p:spPr bwMode="auto">
              <a:xfrm>
                <a:off x="0" y="753"/>
                <a:ext cx="231" cy="232"/>
              </a:xfrm>
              <a:prstGeom prst="ellipse">
                <a:avLst/>
              </a:prstGeom>
              <a:solidFill>
                <a:srgbClr val="FFFF00"/>
              </a:solidFill>
              <a:ln w="9525">
                <a:solidFill>
                  <a:srgbClr val="0033CC"/>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GB"/>
              </a:p>
            </p:txBody>
          </p:sp>
        </p:grpSp>
        <p:grpSp>
          <p:nvGrpSpPr>
            <p:cNvPr id="29" name="Group 28">
              <a:extLst>
                <a:ext uri="{FF2B5EF4-FFF2-40B4-BE49-F238E27FC236}">
                  <a16:creationId xmlns:a16="http://schemas.microsoft.com/office/drawing/2014/main" id="{21292ED3-3179-47B4-B3EF-04A7A22C4173}"/>
                </a:ext>
              </a:extLst>
            </p:cNvPr>
            <p:cNvGrpSpPr>
              <a:grpSpLocks/>
            </p:cNvGrpSpPr>
            <p:nvPr/>
          </p:nvGrpSpPr>
          <p:grpSpPr bwMode="auto">
            <a:xfrm>
              <a:off x="231" y="0"/>
              <a:ext cx="4531" cy="2010"/>
              <a:chOff x="231" y="0"/>
              <a:chExt cx="4531" cy="2010"/>
            </a:xfrm>
          </p:grpSpPr>
          <p:sp>
            <p:nvSpPr>
              <p:cNvPr id="30" name="Text Box 2">
                <a:extLst>
                  <a:ext uri="{FF2B5EF4-FFF2-40B4-BE49-F238E27FC236}">
                    <a16:creationId xmlns:a16="http://schemas.microsoft.com/office/drawing/2014/main" id="{AA4859CA-5F6C-4FF9-AF9B-1D1673CEE6D6}"/>
                  </a:ext>
                </a:extLst>
              </p:cNvPr>
              <p:cNvSpPr txBox="1">
                <a:spLocks noChangeArrowheads="1"/>
              </p:cNvSpPr>
              <p:nvPr/>
            </p:nvSpPr>
            <p:spPr bwMode="auto">
              <a:xfrm>
                <a:off x="366" y="1305"/>
                <a:ext cx="4396" cy="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Bef>
                    <a:spcPts val="300"/>
                  </a:spcBef>
                  <a:spcAft>
                    <a:spcPts val="300"/>
                  </a:spcAft>
                </a:pPr>
                <a:r>
                  <a:rPr lang="en-GB" sz="2000" dirty="0">
                    <a:effectLst/>
                    <a:latin typeface="Comic Sans MS" panose="030F0702030302020204" pitchFamily="66" charset="0"/>
                    <a:ea typeface="Times New Roman" panose="02020603050405020304" pitchFamily="18" charset="0"/>
                    <a:cs typeface="Times New Roman" panose="02020603050405020304" pitchFamily="18" charset="0"/>
                  </a:rPr>
                  <a:t>Neutron has zero charge</a:t>
                </a:r>
                <a:endParaRPr lang="en-GB" sz="2000" dirty="0">
                  <a:effectLst/>
                  <a:latin typeface="Trebuchet MS" panose="020B0603020202020204" pitchFamily="34" charset="0"/>
                  <a:ea typeface="Times New Roman" panose="02020603050405020304" pitchFamily="18" charset="0"/>
                  <a:cs typeface="Times New Roman" panose="02020603050405020304" pitchFamily="18" charset="0"/>
                </a:endParaRPr>
              </a:p>
            </p:txBody>
          </p:sp>
          <p:sp>
            <p:nvSpPr>
              <p:cNvPr id="31" name="Text Box 2">
                <a:extLst>
                  <a:ext uri="{FF2B5EF4-FFF2-40B4-BE49-F238E27FC236}">
                    <a16:creationId xmlns:a16="http://schemas.microsoft.com/office/drawing/2014/main" id="{C0F8BC7F-7C82-441A-B67E-7682ED8388CE}"/>
                  </a:ext>
                </a:extLst>
              </p:cNvPr>
              <p:cNvSpPr txBox="1">
                <a:spLocks noChangeArrowheads="1"/>
              </p:cNvSpPr>
              <p:nvPr/>
            </p:nvSpPr>
            <p:spPr bwMode="auto">
              <a:xfrm>
                <a:off x="231" y="0"/>
                <a:ext cx="4396" cy="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Bef>
                    <a:spcPts val="300"/>
                  </a:spcBef>
                  <a:spcAft>
                    <a:spcPts val="300"/>
                  </a:spcAft>
                </a:pPr>
                <a:r>
                  <a:rPr lang="en-GB" dirty="0">
                    <a:effectLst/>
                    <a:latin typeface="Comic Sans MS" panose="030F0702030302020204" pitchFamily="66" charset="0"/>
                    <a:ea typeface="Times New Roman" panose="02020603050405020304" pitchFamily="18" charset="0"/>
                    <a:cs typeface="Times New Roman" panose="02020603050405020304" pitchFamily="18" charset="0"/>
                  </a:rPr>
                  <a:t>Electron has negative charge</a:t>
                </a:r>
                <a:endParaRPr lang="en-GB" dirty="0">
                  <a:effectLst/>
                  <a:latin typeface="Trebuchet MS" panose="020B0603020202020204" pitchFamily="34" charset="0"/>
                  <a:ea typeface="Times New Roman" panose="02020603050405020304" pitchFamily="18" charset="0"/>
                  <a:cs typeface="Times New Roman" panose="02020603050405020304" pitchFamily="18" charset="0"/>
                </a:endParaRPr>
              </a:p>
            </p:txBody>
          </p:sp>
          <p:sp>
            <p:nvSpPr>
              <p:cNvPr id="32" name="Text Box 2">
                <a:extLst>
                  <a:ext uri="{FF2B5EF4-FFF2-40B4-BE49-F238E27FC236}">
                    <a16:creationId xmlns:a16="http://schemas.microsoft.com/office/drawing/2014/main" id="{958A0116-A212-4F56-A1FF-B78A860207A1}"/>
                  </a:ext>
                </a:extLst>
              </p:cNvPr>
              <p:cNvSpPr txBox="1">
                <a:spLocks noChangeArrowheads="1"/>
              </p:cNvSpPr>
              <p:nvPr/>
            </p:nvSpPr>
            <p:spPr bwMode="auto">
              <a:xfrm>
                <a:off x="366" y="600"/>
                <a:ext cx="4396" cy="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Bef>
                    <a:spcPts val="300"/>
                  </a:spcBef>
                  <a:spcAft>
                    <a:spcPts val="300"/>
                  </a:spcAft>
                </a:pPr>
                <a:r>
                  <a:rPr lang="en-GB" dirty="0">
                    <a:effectLst/>
                    <a:latin typeface="Comic Sans MS" panose="030F0702030302020204" pitchFamily="66" charset="0"/>
                    <a:ea typeface="Times New Roman" panose="02020603050405020304" pitchFamily="18" charset="0"/>
                    <a:cs typeface="Times New Roman" panose="02020603050405020304" pitchFamily="18" charset="0"/>
                  </a:rPr>
                  <a:t>Proton has positive charge</a:t>
                </a:r>
                <a:endParaRPr lang="en-GB" dirty="0">
                  <a:effectLst/>
                  <a:latin typeface="Trebuchet MS" panose="020B0603020202020204" pitchFamily="34" charset="0"/>
                  <a:ea typeface="Times New Roman" panose="02020603050405020304" pitchFamily="18" charset="0"/>
                  <a:cs typeface="Times New Roman" panose="02020603050405020304" pitchFamily="18" charset="0"/>
                </a:endParaRPr>
              </a:p>
            </p:txBody>
          </p:sp>
        </p:grpSp>
      </p:grpSp>
      <p:sp>
        <p:nvSpPr>
          <p:cNvPr id="36" name="Rectangle 33">
            <a:extLst>
              <a:ext uri="{FF2B5EF4-FFF2-40B4-BE49-F238E27FC236}">
                <a16:creationId xmlns:a16="http://schemas.microsoft.com/office/drawing/2014/main" id="{604BE043-349C-44DC-97D1-84A60FE3A038}"/>
              </a:ext>
            </a:extLst>
          </p:cNvPr>
          <p:cNvSpPr>
            <a:spLocks noChangeArrowheads="1"/>
          </p:cNvSpPr>
          <p:nvPr/>
        </p:nvSpPr>
        <p:spPr bwMode="auto">
          <a:xfrm>
            <a:off x="215715" y="1479310"/>
            <a:ext cx="11796161" cy="1461914"/>
          </a:xfrm>
          <a:prstGeom prst="rect">
            <a:avLst/>
          </a:prstGeom>
          <a:solidFill>
            <a:srgbClr val="F1D7E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38088" rIns="91440" bIns="3808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4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An atom consists of a positive nucleus and outer electrons</a:t>
            </a:r>
            <a:endParaRPr kumimoji="0" lang="en-GB"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4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The </a:t>
            </a:r>
            <a:r>
              <a:rPr kumimoji="0" lang="en-GB" altLang="en-US" sz="2400" b="1"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nucleus</a:t>
            </a:r>
            <a:r>
              <a:rPr kumimoji="0" lang="en-GB" altLang="en-US" sz="24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 contains </a:t>
            </a:r>
            <a:r>
              <a:rPr kumimoji="0" lang="en-GB" altLang="en-US" sz="2400" b="1"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protons, </a:t>
            </a:r>
            <a:r>
              <a:rPr kumimoji="0" lang="en-GB" altLang="en-US" sz="24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which have a positive charge and </a:t>
            </a:r>
            <a:r>
              <a:rPr kumimoji="0" lang="en-GB" altLang="en-US" sz="2400" b="1"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neutrons,</a:t>
            </a:r>
            <a:r>
              <a:rPr kumimoji="0" lang="en-GB" altLang="en-US" sz="24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 which are neutral</a:t>
            </a:r>
            <a:endParaRPr kumimoji="0" lang="en-GB"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7" name="Rectangle 37">
            <a:extLst>
              <a:ext uri="{FF2B5EF4-FFF2-40B4-BE49-F238E27FC236}">
                <a16:creationId xmlns:a16="http://schemas.microsoft.com/office/drawing/2014/main" id="{172AC44E-1DE8-41C6-8E1E-A49ED17B3AC0}"/>
              </a:ext>
            </a:extLst>
          </p:cNvPr>
          <p:cNvSpPr>
            <a:spLocks noChangeArrowheads="1"/>
          </p:cNvSpPr>
          <p:nvPr/>
        </p:nvSpPr>
        <p:spPr bwMode="auto">
          <a:xfrm>
            <a:off x="7423484" y="5460676"/>
            <a:ext cx="2697546"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chemeClr val="tx1"/>
                </a:solidFill>
                <a:effectLst/>
                <a:latin typeface="Arial" panose="020B0604020202020204" pitchFamily="34" charset="0"/>
              </a:rPr>
              <a:t/>
            </a:r>
            <a:br>
              <a:rPr kumimoji="0" lang="en-GB" altLang="en-US" sz="1800" b="0" i="0" u="none" strike="noStrike" cap="none" normalizeH="0" baseline="0" dirty="0">
                <a:ln>
                  <a:noFill/>
                </a:ln>
                <a:solidFill>
                  <a:schemeClr val="tx1"/>
                </a:solidFill>
                <a:effectLst/>
                <a:latin typeface="Arial" panose="020B0604020202020204" pitchFamily="34" charset="0"/>
              </a:rPr>
            </a:br>
            <a:endParaRPr kumimoji="0" lang="en-GB"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1" u="none" strike="noStrike" cap="none" normalizeH="0" baseline="0" dirty="0">
                <a:ln>
                  <a:noFill/>
                </a:ln>
                <a:solidFill>
                  <a:srgbClr val="0000FF"/>
                </a:solidFill>
                <a:effectLst/>
                <a:latin typeface="Trebuchet MS" panose="020B0603020202020204" pitchFamily="34" charset="0"/>
                <a:ea typeface="Times New Roman" panose="02020603050405020304" pitchFamily="18" charset="0"/>
                <a:cs typeface="Times New Roman" panose="02020603050405020304" pitchFamily="18" charset="0"/>
              </a:rPr>
              <a:t>NOT TO SCALE</a:t>
            </a:r>
            <a:endParaRPr kumimoji="0" lang="en-GB"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FF"/>
                </a:solidFill>
                <a:effectLst/>
                <a:latin typeface="Trebuchet MS" panose="020B0603020202020204" pitchFamily="34" charset="0"/>
                <a:ea typeface="Times New Roman" panose="02020603050405020304" pitchFamily="18" charset="0"/>
                <a:cs typeface="Times New Roman" panose="02020603050405020304" pitchFamily="18" charset="0"/>
              </a:rPr>
              <a:t>Remember 	-	</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8" name="Rectangle 38">
            <a:extLst>
              <a:ext uri="{FF2B5EF4-FFF2-40B4-BE49-F238E27FC236}">
                <a16:creationId xmlns:a16="http://schemas.microsoft.com/office/drawing/2014/main" id="{8444681E-CB4B-4343-ADF8-04043F18DE71}"/>
              </a:ext>
            </a:extLst>
          </p:cNvPr>
          <p:cNvSpPr>
            <a:spLocks noChangeArrowheads="1"/>
          </p:cNvSpPr>
          <p:nvPr/>
        </p:nvSpPr>
        <p:spPr bwMode="auto">
          <a:xfrm>
            <a:off x="447992" y="3291596"/>
            <a:ext cx="9278502"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GB" altLang="en-US" sz="28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Electrons in outer shells, permanently moving </a:t>
            </a:r>
            <a:endParaRPr kumimoji="0" lang="en-GB" altLang="en-US"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altLang="en-US" sz="28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Electrons = electrons, negative, distinct energy levels. </a:t>
            </a:r>
            <a:endParaRPr kumimoji="0" lang="en-GB" altLang="en-US"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824052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6C20283-73E0-40EC-8AD8-057F581F64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5381F57-4BFB-4F9E-96E3-ED5026D1278F}"/>
              </a:ext>
            </a:extLst>
          </p:cNvPr>
          <p:cNvSpPr>
            <a:spLocks noGrp="1"/>
          </p:cNvSpPr>
          <p:nvPr>
            <p:ph type="title"/>
          </p:nvPr>
        </p:nvSpPr>
        <p:spPr>
          <a:xfrm>
            <a:off x="4384039" y="365125"/>
            <a:ext cx="7164493" cy="1325563"/>
          </a:xfrm>
        </p:spPr>
        <p:txBody>
          <a:bodyPr>
            <a:normAutofit/>
          </a:bodyPr>
          <a:lstStyle/>
          <a:p>
            <a:r>
              <a:rPr lang="en-GB" dirty="0"/>
              <a:t>Atoms</a:t>
            </a:r>
          </a:p>
        </p:txBody>
      </p:sp>
      <p:pic>
        <p:nvPicPr>
          <p:cNvPr id="7" name="Graphic 6" descr="Atom">
            <a:extLst>
              <a:ext uri="{FF2B5EF4-FFF2-40B4-BE49-F238E27FC236}">
                <a16:creationId xmlns:a16="http://schemas.microsoft.com/office/drawing/2014/main" id="{34B2ABC2-2037-47C4-B818-C1213BF59D3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480060" y="1715781"/>
            <a:ext cx="3425957" cy="3425957"/>
          </a:xfrm>
          <a:prstGeom prst="rect">
            <a:avLst/>
          </a:prstGeom>
        </p:spPr>
      </p:pic>
      <p:sp>
        <p:nvSpPr>
          <p:cNvPr id="3" name="Content Placeholder 2">
            <a:extLst>
              <a:ext uri="{FF2B5EF4-FFF2-40B4-BE49-F238E27FC236}">
                <a16:creationId xmlns:a16="http://schemas.microsoft.com/office/drawing/2014/main" id="{2B24B8B0-AA67-4535-B947-38191810D5AA}"/>
              </a:ext>
            </a:extLst>
          </p:cNvPr>
          <p:cNvSpPr>
            <a:spLocks noGrp="1"/>
          </p:cNvSpPr>
          <p:nvPr>
            <p:ph idx="1"/>
          </p:nvPr>
        </p:nvSpPr>
        <p:spPr>
          <a:xfrm>
            <a:off x="4387515" y="1564105"/>
            <a:ext cx="7161017" cy="4612857"/>
          </a:xfrm>
        </p:spPr>
        <p:txBody>
          <a:bodyPr>
            <a:normAutofit/>
          </a:bodyPr>
          <a:lstStyle/>
          <a:p>
            <a:pPr marL="342900" lvl="0" indent="-342900">
              <a:spcBef>
                <a:spcPts val="300"/>
              </a:spcBef>
              <a:buFont typeface="Times New Roman" panose="02020603050405020304" pitchFamily="18" charset="0"/>
              <a:buChar char="•"/>
            </a:pPr>
            <a:r>
              <a:rPr lang="en-GB" sz="1800">
                <a:effectLst/>
                <a:latin typeface="Trebuchet MS" panose="020B0603020202020204" pitchFamily="34" charset="0"/>
                <a:ea typeface="Times New Roman" panose="02020603050405020304" pitchFamily="18" charset="0"/>
                <a:cs typeface="Times New Roman" panose="02020603050405020304" pitchFamily="18" charset="0"/>
              </a:rPr>
              <a:t>Nucleus = protons and neutrons. Massive, neutrons no charge protons positive charge and hence positive nucleus. Protons and neutrons are made of quarks. Protons = uud,  neutrons =ddu</a:t>
            </a:r>
          </a:p>
          <a:p>
            <a:pPr marL="342900" lvl="0" indent="-342900">
              <a:buFont typeface="Times New Roman" panose="02020603050405020304" pitchFamily="18" charset="0"/>
              <a:buChar char="•"/>
            </a:pPr>
            <a:r>
              <a:rPr lang="en-GB" sz="1800">
                <a:effectLst/>
                <a:latin typeface="Trebuchet MS" panose="020B0603020202020204" pitchFamily="34" charset="0"/>
                <a:ea typeface="Times New Roman" panose="02020603050405020304" pitchFamily="18" charset="0"/>
                <a:cs typeface="Times New Roman" panose="02020603050405020304" pitchFamily="18" charset="0"/>
              </a:rPr>
              <a:t>Most of the atom is empty space. </a:t>
            </a:r>
          </a:p>
          <a:p>
            <a:pPr marL="342900" lvl="0" indent="-342900">
              <a:buFont typeface="Times New Roman" panose="02020603050405020304" pitchFamily="18" charset="0"/>
              <a:buChar char="•"/>
            </a:pPr>
            <a:r>
              <a:rPr lang="en-GB" sz="1800">
                <a:effectLst/>
                <a:latin typeface="Trebuchet MS" panose="020B0603020202020204" pitchFamily="34" charset="0"/>
                <a:ea typeface="Times New Roman" panose="02020603050405020304" pitchFamily="18" charset="0"/>
                <a:cs typeface="Times New Roman" panose="02020603050405020304" pitchFamily="18" charset="0"/>
              </a:rPr>
              <a:t>In an atom the number of protons equals the number of electrons</a:t>
            </a:r>
          </a:p>
          <a:p>
            <a:pPr marL="342900" lvl="0" indent="-342900">
              <a:buFont typeface="Times New Roman" panose="02020603050405020304" pitchFamily="18" charset="0"/>
              <a:buChar char="•"/>
            </a:pPr>
            <a:r>
              <a:rPr lang="en-GB" sz="1800">
                <a:effectLst/>
                <a:latin typeface="Trebuchet MS" panose="020B0603020202020204" pitchFamily="34" charset="0"/>
                <a:ea typeface="Times New Roman" panose="02020603050405020304" pitchFamily="18" charset="0"/>
                <a:cs typeface="Times New Roman" panose="02020603050405020304" pitchFamily="18" charset="0"/>
              </a:rPr>
              <a:t>Most of the mass is concentrated in the nucleus (1 proton </a:t>
            </a:r>
            <a:r>
              <a:rPr lang="en-GB" sz="1800">
                <a:effectLst/>
                <a:latin typeface="Trebuchet MS" panose="020B0603020202020204" pitchFamily="34" charset="0"/>
                <a:ea typeface="Times New Roman" panose="02020603050405020304" pitchFamily="18" charset="0"/>
                <a:cs typeface="Times New Roman" panose="02020603050405020304" pitchFamily="18" charset="0"/>
                <a:sym typeface="Symbol" panose="05050102010706020507" pitchFamily="18" charset="2"/>
              </a:rPr>
              <a:t></a:t>
            </a:r>
            <a:r>
              <a:rPr lang="en-GB" sz="1800">
                <a:effectLst/>
                <a:latin typeface="Trebuchet MS" panose="020B0603020202020204" pitchFamily="34" charset="0"/>
                <a:ea typeface="Times New Roman" panose="02020603050405020304" pitchFamily="18" charset="0"/>
                <a:cs typeface="Times New Roman" panose="02020603050405020304" pitchFamily="18" charset="0"/>
              </a:rPr>
              <a:t> mass of 1 neutron </a:t>
            </a:r>
            <a:r>
              <a:rPr lang="en-GB" sz="1800">
                <a:effectLst/>
                <a:latin typeface="Trebuchet MS" panose="020B0603020202020204" pitchFamily="34" charset="0"/>
                <a:ea typeface="Times New Roman" panose="02020603050405020304" pitchFamily="18" charset="0"/>
                <a:cs typeface="Times New Roman" panose="02020603050405020304" pitchFamily="18" charset="0"/>
                <a:sym typeface="Symbol" panose="05050102010706020507" pitchFamily="18" charset="2"/>
              </a:rPr>
              <a:t></a:t>
            </a:r>
            <a:r>
              <a:rPr lang="en-GB" sz="1800">
                <a:effectLst/>
                <a:latin typeface="Trebuchet MS" panose="020B0603020202020204" pitchFamily="34" charset="0"/>
                <a:ea typeface="Times New Roman" panose="02020603050405020304" pitchFamily="18" charset="0"/>
                <a:cs typeface="Times New Roman" panose="02020603050405020304" pitchFamily="18" charset="0"/>
              </a:rPr>
              <a:t> mass of approximately 1850 electrons.</a:t>
            </a:r>
          </a:p>
          <a:p>
            <a:pPr marL="342900" lvl="0" indent="-342900">
              <a:buFont typeface="Times New Roman" panose="02020603050405020304" pitchFamily="18" charset="0"/>
              <a:buChar char="•"/>
            </a:pPr>
            <a:r>
              <a:rPr lang="en-GB" sz="1800">
                <a:effectLst/>
                <a:latin typeface="Trebuchet MS" panose="020B0603020202020204" pitchFamily="34" charset="0"/>
                <a:ea typeface="Times New Roman" panose="02020603050405020304" pitchFamily="18" charset="0"/>
                <a:cs typeface="Times New Roman" panose="02020603050405020304" pitchFamily="18" charset="0"/>
              </a:rPr>
              <a:t>Electrons stay in their orbits as they are bound by the positive nucleus (cf. us and the Earth).</a:t>
            </a:r>
          </a:p>
          <a:p>
            <a:pPr marL="342900" lvl="0" indent="-342900">
              <a:spcAft>
                <a:spcPts val="300"/>
              </a:spcAft>
              <a:buFont typeface="Times New Roman" panose="02020603050405020304" pitchFamily="18" charset="0"/>
              <a:buChar char="•"/>
            </a:pPr>
            <a:r>
              <a:rPr lang="en-GB" sz="1800">
                <a:effectLst/>
                <a:latin typeface="Trebuchet MS" panose="020B0603020202020204" pitchFamily="34" charset="0"/>
                <a:ea typeface="Times New Roman" panose="02020603050405020304" pitchFamily="18" charset="0"/>
                <a:cs typeface="Times New Roman" panose="02020603050405020304" pitchFamily="18" charset="0"/>
              </a:rPr>
              <a:t>Energy must be added to remove an electron from the atom.</a:t>
            </a:r>
          </a:p>
          <a:p>
            <a:pPr>
              <a:spcBef>
                <a:spcPts val="300"/>
              </a:spcBef>
              <a:spcAft>
                <a:spcPts val="300"/>
              </a:spcAft>
            </a:pPr>
            <a:r>
              <a:rPr lang="en-GB" sz="1800">
                <a:effectLst/>
                <a:latin typeface="Trebuchet MS" panose="020B0603020202020204" pitchFamily="34" charset="0"/>
                <a:ea typeface="Times New Roman" panose="02020603050405020304" pitchFamily="18" charset="0"/>
                <a:cs typeface="Times New Roman" panose="02020603050405020304" pitchFamily="18" charset="0"/>
              </a:rPr>
              <a:t>We say that zero energy is taken as being when the electron is outside the “field” of the atom. Therefore, electrons in the atom have negative energy because they are bound.</a:t>
            </a:r>
          </a:p>
          <a:p>
            <a:pPr marL="0" indent="0">
              <a:spcBef>
                <a:spcPts val="300"/>
              </a:spcBef>
              <a:spcAft>
                <a:spcPts val="300"/>
              </a:spcAft>
              <a:buNone/>
            </a:pPr>
            <a:endParaRPr lang="en-GB" sz="1800">
              <a:effectLst/>
              <a:latin typeface="Trebuchet MS" panose="020B0603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220914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39494A-CA7C-4A81-B2E6-B3D203FE30F4}"/>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THE STANDARD MODEL</a:t>
            </a:r>
          </a:p>
        </p:txBody>
      </p:sp>
      <mc:AlternateContent xmlns:mc="http://schemas.openxmlformats.org/markup-compatibility/2006" xmlns:a14="http://schemas.microsoft.com/office/drawing/2010/main">
        <mc:Choice Requires="a14">
          <p:graphicFrame>
            <p:nvGraphicFramePr>
              <p:cNvPr id="4" name="Content Placeholder 3">
                <a:extLst>
                  <a:ext uri="{FF2B5EF4-FFF2-40B4-BE49-F238E27FC236}">
                    <a16:creationId xmlns:a16="http://schemas.microsoft.com/office/drawing/2014/main" id="{1ADB0A8E-6709-4979-AB95-0970938D43F2}"/>
                  </a:ext>
                </a:extLst>
              </p:cNvPr>
              <p:cNvGraphicFramePr>
                <a:graphicFrameLocks noGrp="1"/>
              </p:cNvGraphicFramePr>
              <p:nvPr>
                <p:ph idx="1"/>
                <p:extLst>
                  <p:ext uri="{D42A27DB-BD31-4B8C-83A1-F6EECF244321}">
                    <p14:modId xmlns:p14="http://schemas.microsoft.com/office/powerpoint/2010/main" val="2752377350"/>
                  </p:ext>
                </p:extLst>
              </p:nvPr>
            </p:nvGraphicFramePr>
            <p:xfrm>
              <a:off x="556531" y="1675227"/>
              <a:ext cx="11210925" cy="5182774"/>
            </p:xfrm>
            <a:graphic>
              <a:graphicData uri="http://schemas.openxmlformats.org/drawingml/2006/table">
                <a:tbl>
                  <a:tblPr firstRow="1" firstCol="1" bandRow="1"/>
                  <a:tblGrid>
                    <a:gridCol w="11210925">
                      <a:extLst>
                        <a:ext uri="{9D8B030D-6E8A-4147-A177-3AD203B41FA5}">
                          <a16:colId xmlns:a16="http://schemas.microsoft.com/office/drawing/2014/main" val="2107418623"/>
                        </a:ext>
                      </a:extLst>
                    </a:gridCol>
                  </a:tblGrid>
                  <a:tr h="317630">
                    <a:tc>
                      <a:txBody>
                        <a:bodyPr/>
                        <a:lstStyle/>
                        <a:p>
                          <a:pPr algn="l" fontAlgn="t">
                            <a:spcBef>
                              <a:spcPts val="600"/>
                            </a:spcBef>
                            <a:spcAft>
                              <a:spcPts val="600"/>
                            </a:spcAft>
                          </a:pPr>
                          <a:r>
                            <a:rPr lang="en-GB" sz="1400" b="1" i="0" u="none" strike="noStrike">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I know that the Standard Model is a model of fundamental particles and interactions.</a:t>
                          </a:r>
                          <a:endParaRPr lang="en-GB" sz="2300" b="0" i="0" u="none" strike="noStrike">
                            <a:effectLst/>
                            <a:latin typeface="Arial" panose="020B0604020202020204" pitchFamily="34" charset="0"/>
                          </a:endParaRPr>
                        </a:p>
                      </a:txBody>
                      <a:tcPr marL="86407" marR="86407" marT="12001" marB="0">
                        <a:lnL>
                          <a:noFill/>
                        </a:lnL>
                        <a:lnR>
                          <a:noFill/>
                        </a:lnR>
                        <a:lnT>
                          <a:noFill/>
                        </a:lnT>
                        <a:lnB w="19050" cap="flat" cmpd="sng" algn="ctr">
                          <a:solidFill>
                            <a:srgbClr val="FFFFFF"/>
                          </a:solidFill>
                          <a:prstDash val="solid"/>
                          <a:round/>
                          <a:headEnd type="none" w="med" len="med"/>
                          <a:tailEnd type="none" w="med" len="med"/>
                        </a:lnB>
                        <a:solidFill>
                          <a:srgbClr val="BE3E86"/>
                        </a:solidFill>
                      </a:tcPr>
                    </a:tc>
                    <a:extLst>
                      <a:ext uri="{0D108BD9-81ED-4DB2-BD59-A6C34878D82A}">
                        <a16:rowId xmlns:a16="http://schemas.microsoft.com/office/drawing/2014/main" val="308219261"/>
                      </a:ext>
                    </a:extLst>
                  </a:tr>
                  <a:tr h="317630">
                    <a:tc>
                      <a:txBody>
                        <a:bodyPr/>
                        <a:lstStyle/>
                        <a:p>
                          <a:pPr algn="l" fontAlgn="t">
                            <a:spcBef>
                              <a:spcPts val="600"/>
                            </a:spcBef>
                            <a:spcAft>
                              <a:spcPts val="600"/>
                            </a:spcAft>
                          </a:pPr>
                          <a:r>
                            <a:rPr lang="en-GB" sz="1400" b="1" i="0" u="none" strike="noStrike">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I can describe the Standard Model in terms of types of particles and groups</a:t>
                          </a:r>
                          <a:endParaRPr lang="en-GB" sz="2300" b="0" i="0" u="none" strike="noStrike">
                            <a:effectLst/>
                            <a:latin typeface="Arial" panose="020B0604020202020204" pitchFamily="34" charset="0"/>
                          </a:endParaRPr>
                        </a:p>
                      </a:txBody>
                      <a:tcPr marL="86407" marR="86407" marT="12001" marB="0">
                        <a:lnL>
                          <a:noFill/>
                        </a:lnL>
                        <a:lnR>
                          <a:noFill/>
                        </a:lnR>
                        <a:lnT w="19050" cap="flat" cmpd="sng" algn="ctr">
                          <a:solidFill>
                            <a:srgbClr val="FFFFFF"/>
                          </a:solidFill>
                          <a:prstDash val="solid"/>
                          <a:round/>
                          <a:headEnd type="none" w="med" len="med"/>
                          <a:tailEnd type="none" w="med" len="med"/>
                        </a:lnT>
                        <a:lnB>
                          <a:noFill/>
                        </a:lnB>
                        <a:solidFill>
                          <a:srgbClr val="FEE7D8"/>
                        </a:solidFill>
                      </a:tcPr>
                    </a:tc>
                    <a:extLst>
                      <a:ext uri="{0D108BD9-81ED-4DB2-BD59-A6C34878D82A}">
                        <a16:rowId xmlns:a16="http://schemas.microsoft.com/office/drawing/2014/main" val="3762023790"/>
                      </a:ext>
                    </a:extLst>
                  </a:tr>
                  <a:tr h="566753">
                    <a:tc>
                      <a:txBody>
                        <a:bodyPr/>
                        <a:lstStyle/>
                        <a:p>
                          <a:pPr algn="l" fontAlgn="t">
                            <a:spcBef>
                              <a:spcPts val="600"/>
                            </a:spcBef>
                            <a:spcAft>
                              <a:spcPts val="600"/>
                            </a:spcAft>
                          </a:pPr>
                          <a:r>
                            <a:rPr lang="en-GB" sz="1400" b="1" i="0" u="none" strike="noStrike">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I can use orders of magnitude and am aware of the range of orders of magnitude of length from the very small (sub-nuclear) to the very large (distance to furthest known celestial objects).</a:t>
                          </a:r>
                          <a:endParaRPr lang="en-GB" sz="2300" b="0" i="0" u="none" strike="noStrike">
                            <a:effectLst/>
                            <a:latin typeface="Arial" panose="020B0604020202020204" pitchFamily="34" charset="0"/>
                          </a:endParaRPr>
                        </a:p>
                      </a:txBody>
                      <a:tcPr marL="86407" marR="86407" marT="12001" marB="0">
                        <a:lnL>
                          <a:noFill/>
                        </a:lnL>
                        <a:lnR>
                          <a:noFill/>
                        </a:lnR>
                        <a:lnT>
                          <a:noFill/>
                        </a:lnT>
                        <a:lnB>
                          <a:noFill/>
                        </a:lnB>
                        <a:solidFill>
                          <a:srgbClr val="FEF3EB"/>
                        </a:solidFill>
                      </a:tcPr>
                    </a:tc>
                    <a:extLst>
                      <a:ext uri="{0D108BD9-81ED-4DB2-BD59-A6C34878D82A}">
                        <a16:rowId xmlns:a16="http://schemas.microsoft.com/office/drawing/2014/main" val="17363413"/>
                      </a:ext>
                    </a:extLst>
                  </a:tr>
                  <a:tr h="566753">
                    <a:tc>
                      <a:txBody>
                        <a:bodyPr/>
                        <a:lstStyle/>
                        <a:p>
                          <a:pPr algn="l" fontAlgn="t">
                            <a:spcBef>
                              <a:spcPts val="600"/>
                            </a:spcBef>
                            <a:spcAft>
                              <a:spcPts val="600"/>
                            </a:spcAft>
                          </a:pPr>
                          <a:r>
                            <a:rPr lang="en-GB" sz="1400" b="1" i="0" u="none" strike="noStrike">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I know that evidence for the existence of quarks comes from high-energy collisions between electrons and nucleons, carried out in particle accelerators.</a:t>
                          </a:r>
                          <a:endParaRPr lang="en-GB" sz="2300" b="0" i="0" u="none" strike="noStrike">
                            <a:effectLst/>
                            <a:latin typeface="Arial" panose="020B0604020202020204" pitchFamily="34" charset="0"/>
                          </a:endParaRPr>
                        </a:p>
                      </a:txBody>
                      <a:tcPr marL="86407" marR="86407" marT="12001" marB="0">
                        <a:lnL>
                          <a:noFill/>
                        </a:lnL>
                        <a:lnR>
                          <a:noFill/>
                        </a:lnR>
                        <a:lnT>
                          <a:noFill/>
                        </a:lnT>
                        <a:lnB>
                          <a:noFill/>
                        </a:lnB>
                        <a:solidFill>
                          <a:srgbClr val="FEE7D8"/>
                        </a:solidFill>
                      </a:tcPr>
                    </a:tc>
                    <a:extLst>
                      <a:ext uri="{0D108BD9-81ED-4DB2-BD59-A6C34878D82A}">
                        <a16:rowId xmlns:a16="http://schemas.microsoft.com/office/drawing/2014/main" val="95501703"/>
                      </a:ext>
                    </a:extLst>
                  </a:tr>
                  <a:tr h="317630">
                    <a:tc>
                      <a:txBody>
                        <a:bodyPr/>
                        <a:lstStyle/>
                        <a:p>
                          <a:pPr algn="l" fontAlgn="t">
                            <a:spcBef>
                              <a:spcPts val="600"/>
                            </a:spcBef>
                            <a:spcAft>
                              <a:spcPts val="600"/>
                            </a:spcAft>
                          </a:pPr>
                          <a:r>
                            <a:rPr lang="en-GB" sz="1400" b="1" i="0" u="none" strike="noStrike">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I know that in the Standard Model, every particle has an antiparticle.</a:t>
                          </a:r>
                          <a:endParaRPr lang="en-GB" sz="2300" b="0" i="0" u="none" strike="noStrike">
                            <a:effectLst/>
                            <a:latin typeface="Arial" panose="020B0604020202020204" pitchFamily="34" charset="0"/>
                          </a:endParaRPr>
                        </a:p>
                      </a:txBody>
                      <a:tcPr marL="86407" marR="86407" marT="12001" marB="0">
                        <a:lnL>
                          <a:noFill/>
                        </a:lnL>
                        <a:lnR>
                          <a:noFill/>
                        </a:lnR>
                        <a:lnT>
                          <a:noFill/>
                        </a:lnT>
                        <a:lnB>
                          <a:noFill/>
                        </a:lnB>
                        <a:solidFill>
                          <a:srgbClr val="FEF3EB"/>
                        </a:solidFill>
                      </a:tcPr>
                    </a:tc>
                    <a:extLst>
                      <a:ext uri="{0D108BD9-81ED-4DB2-BD59-A6C34878D82A}">
                        <a16:rowId xmlns:a16="http://schemas.microsoft.com/office/drawing/2014/main" val="602394062"/>
                      </a:ext>
                    </a:extLst>
                  </a:tr>
                  <a:tr h="317630">
                    <a:tc>
                      <a:txBody>
                        <a:bodyPr/>
                        <a:lstStyle/>
                        <a:p>
                          <a:pPr algn="l" fontAlgn="t">
                            <a:spcBef>
                              <a:spcPts val="600"/>
                            </a:spcBef>
                            <a:spcAft>
                              <a:spcPts val="600"/>
                            </a:spcAft>
                          </a:pPr>
                          <a:r>
                            <a:rPr lang="en-GB" sz="1400" b="1" i="0" u="none" strike="noStrike">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I know that the production of energy in the annihilation of particles is evidence for the existence of antimatter</a:t>
                          </a:r>
                          <a:endParaRPr lang="en-GB" sz="2300" b="0" i="0" u="none" strike="noStrike">
                            <a:effectLst/>
                            <a:latin typeface="Arial" panose="020B0604020202020204" pitchFamily="34" charset="0"/>
                          </a:endParaRPr>
                        </a:p>
                      </a:txBody>
                      <a:tcPr marL="86407" marR="86407" marT="12001" marB="0">
                        <a:lnL>
                          <a:noFill/>
                        </a:lnL>
                        <a:lnR>
                          <a:noFill/>
                        </a:lnR>
                        <a:lnT>
                          <a:noFill/>
                        </a:lnT>
                        <a:lnB>
                          <a:noFill/>
                        </a:lnB>
                        <a:solidFill>
                          <a:srgbClr val="FEE7D8"/>
                        </a:solidFill>
                      </a:tcPr>
                    </a:tc>
                    <a:extLst>
                      <a:ext uri="{0D108BD9-81ED-4DB2-BD59-A6C34878D82A}">
                        <a16:rowId xmlns:a16="http://schemas.microsoft.com/office/drawing/2014/main" val="3905223731"/>
                      </a:ext>
                    </a:extLst>
                  </a:tr>
                  <a:tr h="317630">
                    <a:tc>
                      <a:txBody>
                        <a:bodyPr/>
                        <a:lstStyle/>
                        <a:p>
                          <a:pPr algn="l" fontAlgn="t">
                            <a:spcBef>
                              <a:spcPts val="600"/>
                            </a:spcBef>
                            <a:spcAft>
                              <a:spcPts val="600"/>
                            </a:spcAft>
                          </a:pPr>
                          <a:r>
                            <a:rPr lang="en-GB" sz="1400" b="1" i="0" u="none" strike="noStrike">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I know that beta decay was the first evidence for the neutrino.</a:t>
                          </a:r>
                          <a:endParaRPr lang="en-GB" sz="2300" b="0" i="0" u="none" strike="noStrike">
                            <a:effectLst/>
                            <a:latin typeface="Arial" panose="020B0604020202020204" pitchFamily="34" charset="0"/>
                          </a:endParaRPr>
                        </a:p>
                      </a:txBody>
                      <a:tcPr marL="86407" marR="86407" marT="12001" marB="0">
                        <a:lnL>
                          <a:noFill/>
                        </a:lnL>
                        <a:lnR>
                          <a:noFill/>
                        </a:lnR>
                        <a:lnT>
                          <a:noFill/>
                        </a:lnT>
                        <a:lnB>
                          <a:noFill/>
                        </a:lnB>
                        <a:solidFill>
                          <a:srgbClr val="FEF3EB"/>
                        </a:solidFill>
                      </a:tcPr>
                    </a:tc>
                    <a:extLst>
                      <a:ext uri="{0D108BD9-81ED-4DB2-BD59-A6C34878D82A}">
                        <a16:rowId xmlns:a16="http://schemas.microsoft.com/office/drawing/2014/main" val="3359911773"/>
                      </a:ext>
                    </a:extLst>
                  </a:tr>
                  <a:tr h="374722">
                    <a:tc>
                      <a:txBody>
                        <a:bodyPr/>
                        <a:lstStyle/>
                        <a:p>
                          <a:pPr algn="l" fontAlgn="t">
                            <a:lnSpc>
                              <a:spcPct val="115000"/>
                            </a:lnSpc>
                            <a:spcBef>
                              <a:spcPts val="600"/>
                            </a:spcBef>
                            <a:spcAft>
                              <a:spcPts val="600"/>
                            </a:spcAft>
                          </a:pPr>
                          <a:r>
                            <a:rPr lang="en-GB" sz="1400" b="1" i="0" u="none" strike="noStrike">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I know the equation for </a:t>
                          </a:r>
                          <a:r>
                            <a:rPr lang="en-GB" sz="1400" b="1" i="0" u="none" strike="noStrike">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sym typeface="Symbol" panose="05050102010706020507" pitchFamily="18" charset="2"/>
                            </a:rPr>
                            <a:t></a:t>
                          </a:r>
                          <a:r>
                            <a:rPr lang="en-GB" sz="1400" b="1" i="0" u="none" strike="noStrike">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 decay above (</a:t>
                          </a:r>
                          <a:r>
                            <a:rPr lang="el-GR" sz="1400" b="1" i="0" u="none" strike="noStrike">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β+ </a:t>
                          </a:r>
                          <a:r>
                            <a:rPr lang="en-GB" sz="1400" b="1" i="0" u="none" strike="noStrike">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decay not required)  </a:t>
                          </a:r>
                          <a14:m>
                            <m:oMath xmlns:m="http://schemas.openxmlformats.org/officeDocument/2006/math">
                              <m:sPre>
                                <m:sPrePr>
                                  <m:ctrlPr>
                                    <a:rPr lang="ar-AE" sz="1400" b="0" i="1" u="none" strike="noStrike">
                                      <a:solidFill>
                                        <a:srgbClr val="0000FF"/>
                                      </a:solidFill>
                                      <a:effectLst/>
                                      <a:latin typeface="Cambria Math" panose="02040503050406030204" pitchFamily="18" charset="0"/>
                                      <a:ea typeface="Arial" panose="020B0604020202020204" pitchFamily="34" charset="0"/>
                                      <a:cs typeface="Times New Roman" panose="02020603050405020304" pitchFamily="18" charset="0"/>
                                    </a:rPr>
                                  </m:ctrlPr>
                                </m:sPrePr>
                                <m:sub>
                                  <m:r>
                                    <a:rPr lang="ar-AE" sz="1400" b="1" i="1" u="none" strike="noStrike">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𝟏</m:t>
                                  </m:r>
                                </m:sub>
                                <m:sup>
                                  <m:r>
                                    <a:rPr lang="ar-AE" sz="1400" b="1" i="1" u="none" strike="noStrike">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𝟏</m:t>
                                  </m:r>
                                </m:sup>
                                <m:e>
                                  <m:r>
                                    <a:rPr lang="ar-AE" sz="1400" b="1" i="1" u="none" strike="noStrike">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𝒏</m:t>
                                  </m:r>
                                </m:e>
                              </m:sPre>
                              <m:r>
                                <a:rPr lang="ar-AE" sz="1400" b="1" i="1" u="none" strike="noStrike">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sPre>
                                <m:sPrePr>
                                  <m:ctrlPr>
                                    <a:rPr lang="ar-AE" sz="1400" b="0" i="1" u="none" strike="noStrike">
                                      <a:solidFill>
                                        <a:srgbClr val="0000FF"/>
                                      </a:solidFill>
                                      <a:effectLst/>
                                      <a:latin typeface="Cambria Math" panose="02040503050406030204" pitchFamily="18" charset="0"/>
                                      <a:ea typeface="Arial" panose="020B0604020202020204" pitchFamily="34" charset="0"/>
                                      <a:cs typeface="Times New Roman" panose="02020603050405020304" pitchFamily="18" charset="0"/>
                                    </a:rPr>
                                  </m:ctrlPr>
                                </m:sPrePr>
                                <m:sub>
                                  <m:r>
                                    <a:rPr lang="ar-AE" sz="1400" b="1" i="1" u="none" strike="noStrike">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𝟏</m:t>
                                  </m:r>
                                </m:sub>
                                <m:sup>
                                  <m:r>
                                    <a:rPr lang="ar-AE" sz="1400" b="1" i="1" u="none" strike="noStrike">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𝟏</m:t>
                                  </m:r>
                                </m:sup>
                                <m:e>
                                  <m:r>
                                    <a:rPr lang="ar-AE" sz="1400" b="1" i="1" u="none" strike="noStrike">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𝒑</m:t>
                                  </m:r>
                                </m:e>
                              </m:sPre>
                              <m:r>
                                <a:rPr lang="ar-AE" sz="1400" b="1" i="1" u="none" strike="noStrike">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sPre>
                                <m:sPrePr>
                                  <m:ctrlPr>
                                    <a:rPr lang="ar-AE" sz="1400" b="0" i="1" u="none" strike="noStrike">
                                      <a:solidFill>
                                        <a:srgbClr val="0000FF"/>
                                      </a:solidFill>
                                      <a:effectLst/>
                                      <a:latin typeface="Cambria Math" panose="02040503050406030204" pitchFamily="18" charset="0"/>
                                      <a:ea typeface="Arial" panose="020B0604020202020204" pitchFamily="34" charset="0"/>
                                      <a:cs typeface="Times New Roman" panose="02020603050405020304" pitchFamily="18" charset="0"/>
                                    </a:rPr>
                                  </m:ctrlPr>
                                </m:sPrePr>
                                <m:sub>
                                  <m:r>
                                    <a:rPr lang="ar-AE" sz="1400" b="1" i="1" u="none" strike="noStrike">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ar-AE" sz="1400" b="1" i="1" u="none" strike="noStrike">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𝟏</m:t>
                                  </m:r>
                                </m:sub>
                                <m:sup>
                                  <m:r>
                                    <a:rPr lang="ar-AE" sz="1400" b="1" i="1" u="none" strike="noStrike">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𝟎</m:t>
                                  </m:r>
                                </m:sup>
                                <m:e>
                                  <m:r>
                                    <a:rPr lang="ar-AE" sz="1400" b="1" i="1" u="none" strike="noStrike">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𝒆</m:t>
                                  </m:r>
                                  <m:r>
                                    <a:rPr lang="ar-AE" sz="1400" b="1" i="1" u="none" strike="noStrike">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ar-AE" sz="1400" b="0" i="1" u="none" strike="noStrike">
                                          <a:solidFill>
                                            <a:srgbClr val="0000FF"/>
                                          </a:solidFill>
                                          <a:effectLst/>
                                          <a:latin typeface="Cambria Math" panose="02040503050406030204" pitchFamily="18" charset="0"/>
                                          <a:ea typeface="Arial" panose="020B0604020202020204" pitchFamily="34" charset="0"/>
                                          <a:cs typeface="Times New Roman" panose="02020603050405020304" pitchFamily="18" charset="0"/>
                                        </a:rPr>
                                      </m:ctrlPr>
                                    </m:accPr>
                                    <m:e>
                                      <m:sSub>
                                        <m:sSubPr>
                                          <m:ctrlPr>
                                            <a:rPr lang="ar-AE" sz="1400" b="0" i="1" u="none" strike="noStrike">
                                              <a:solidFill>
                                                <a:srgbClr val="0000FF"/>
                                              </a:solidFill>
                                              <a:effectLst/>
                                              <a:latin typeface="Cambria Math" panose="02040503050406030204" pitchFamily="18" charset="0"/>
                                              <a:ea typeface="Arial" panose="020B0604020202020204" pitchFamily="34" charset="0"/>
                                              <a:cs typeface="Times New Roman" panose="02020603050405020304" pitchFamily="18" charset="0"/>
                                            </a:rPr>
                                          </m:ctrlPr>
                                        </m:sSubPr>
                                        <m:e>
                                          <m:r>
                                            <a:rPr lang="ar-AE" sz="1400" b="1" i="1" u="none" strike="noStrike">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𝝂</m:t>
                                          </m:r>
                                        </m:e>
                                        <m:sub>
                                          <m:r>
                                            <a:rPr lang="ar-AE" sz="1400" b="1" i="1" u="none" strike="noStrike">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𝒆</m:t>
                                          </m:r>
                                        </m:sub>
                                      </m:sSub>
                                    </m:e>
                                  </m:acc>
                                </m:e>
                              </m:sPre>
                            </m:oMath>
                          </a14:m>
                          <a:endParaRPr lang="ar-AE" sz="2300" b="0" i="0" u="none" strike="noStrike">
                            <a:effectLst/>
                            <a:latin typeface="Arial" panose="020B0604020202020204" pitchFamily="34" charset="0"/>
                          </a:endParaRPr>
                        </a:p>
                      </a:txBody>
                      <a:tcPr marL="86407" marR="86407" marT="12001" marB="0">
                        <a:lnL>
                          <a:noFill/>
                        </a:lnL>
                        <a:lnR>
                          <a:noFill/>
                        </a:lnR>
                        <a:lnT>
                          <a:noFill/>
                        </a:lnT>
                        <a:lnB>
                          <a:noFill/>
                        </a:lnB>
                        <a:solidFill>
                          <a:srgbClr val="FEE7D8"/>
                        </a:solidFill>
                      </a:tcPr>
                    </a:tc>
                    <a:extLst>
                      <a:ext uri="{0D108BD9-81ED-4DB2-BD59-A6C34878D82A}">
                        <a16:rowId xmlns:a16="http://schemas.microsoft.com/office/drawing/2014/main" val="3943047405"/>
                      </a:ext>
                    </a:extLst>
                  </a:tr>
                  <a:tr h="566753">
                    <a:tc>
                      <a:txBody>
                        <a:bodyPr/>
                        <a:lstStyle/>
                        <a:p>
                          <a:pPr algn="l" fontAlgn="t">
                            <a:spcBef>
                              <a:spcPts val="600"/>
                            </a:spcBef>
                            <a:spcAft>
                              <a:spcPts val="600"/>
                            </a:spcAft>
                          </a:pPr>
                          <a:r>
                            <a:rPr lang="en-GB" sz="1400" b="1" i="0" u="none" strike="noStrike">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I know that fermions, the matter particles, consist of quarks (six types: up, down, strange, charm, top, bottom) and leptons (electron, muon and tau, together with their neutrinos).</a:t>
                          </a:r>
                          <a:endParaRPr lang="en-GB" sz="2300" b="0" i="0" u="none" strike="noStrike">
                            <a:effectLst/>
                            <a:latin typeface="Arial" panose="020B0604020202020204" pitchFamily="34" charset="0"/>
                          </a:endParaRPr>
                        </a:p>
                      </a:txBody>
                      <a:tcPr marL="86407" marR="86407" marT="12001" marB="0">
                        <a:lnL>
                          <a:noFill/>
                        </a:lnL>
                        <a:lnR>
                          <a:noFill/>
                        </a:lnR>
                        <a:lnT>
                          <a:noFill/>
                        </a:lnT>
                        <a:lnB>
                          <a:noFill/>
                        </a:lnB>
                        <a:solidFill>
                          <a:srgbClr val="FEF3EB"/>
                        </a:solidFill>
                      </a:tcPr>
                    </a:tc>
                    <a:extLst>
                      <a:ext uri="{0D108BD9-81ED-4DB2-BD59-A6C34878D82A}">
                        <a16:rowId xmlns:a16="http://schemas.microsoft.com/office/drawing/2014/main" val="493795318"/>
                      </a:ext>
                    </a:extLst>
                  </a:tr>
                  <a:tr h="317630">
                    <a:tc>
                      <a:txBody>
                        <a:bodyPr/>
                        <a:lstStyle/>
                        <a:p>
                          <a:pPr algn="l" fontAlgn="t">
                            <a:spcBef>
                              <a:spcPts val="600"/>
                            </a:spcBef>
                            <a:spcAft>
                              <a:spcPts val="600"/>
                            </a:spcAft>
                          </a:pPr>
                          <a:r>
                            <a:rPr lang="en-GB" sz="1400" b="1" i="0" u="none" strike="noStrike">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I know that hadrons are composite particles made of quarks. </a:t>
                          </a:r>
                          <a:endParaRPr lang="en-GB" sz="2300" b="0" i="0" u="none" strike="noStrike">
                            <a:effectLst/>
                            <a:latin typeface="Arial" panose="020B0604020202020204" pitchFamily="34" charset="0"/>
                          </a:endParaRPr>
                        </a:p>
                      </a:txBody>
                      <a:tcPr marL="86407" marR="86407" marT="12001" marB="0">
                        <a:lnL>
                          <a:noFill/>
                        </a:lnL>
                        <a:lnR>
                          <a:noFill/>
                        </a:lnR>
                        <a:lnT>
                          <a:noFill/>
                        </a:lnT>
                        <a:lnB>
                          <a:noFill/>
                        </a:lnB>
                        <a:solidFill>
                          <a:srgbClr val="FEE7D8"/>
                        </a:solidFill>
                      </a:tcPr>
                    </a:tc>
                    <a:extLst>
                      <a:ext uri="{0D108BD9-81ED-4DB2-BD59-A6C34878D82A}">
                        <a16:rowId xmlns:a16="http://schemas.microsoft.com/office/drawing/2014/main" val="2099536441"/>
                      </a:ext>
                    </a:extLst>
                  </a:tr>
                  <a:tr h="317630">
                    <a:tc>
                      <a:txBody>
                        <a:bodyPr/>
                        <a:lstStyle/>
                        <a:p>
                          <a:pPr algn="l" fontAlgn="t">
                            <a:spcBef>
                              <a:spcPts val="600"/>
                            </a:spcBef>
                            <a:spcAft>
                              <a:spcPts val="600"/>
                            </a:spcAft>
                          </a:pPr>
                          <a:r>
                            <a:rPr lang="en-GB" sz="1400" b="1" i="0" u="none" strike="noStrike">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I know that baryons are made of three quarks.</a:t>
                          </a:r>
                          <a:endParaRPr lang="en-GB" sz="2300" b="0" i="0" u="none" strike="noStrike">
                            <a:effectLst/>
                            <a:latin typeface="Arial" panose="020B0604020202020204" pitchFamily="34" charset="0"/>
                          </a:endParaRPr>
                        </a:p>
                      </a:txBody>
                      <a:tcPr marL="86407" marR="86407" marT="12001" marB="0">
                        <a:lnL>
                          <a:noFill/>
                        </a:lnL>
                        <a:lnR>
                          <a:noFill/>
                        </a:lnR>
                        <a:lnT>
                          <a:noFill/>
                        </a:lnT>
                        <a:lnB>
                          <a:noFill/>
                        </a:lnB>
                        <a:solidFill>
                          <a:srgbClr val="FEF3EB"/>
                        </a:solidFill>
                      </a:tcPr>
                    </a:tc>
                    <a:extLst>
                      <a:ext uri="{0D108BD9-81ED-4DB2-BD59-A6C34878D82A}">
                        <a16:rowId xmlns:a16="http://schemas.microsoft.com/office/drawing/2014/main" val="1996716996"/>
                      </a:ext>
                    </a:extLst>
                  </a:tr>
                  <a:tr h="317630">
                    <a:tc>
                      <a:txBody>
                        <a:bodyPr/>
                        <a:lstStyle/>
                        <a:p>
                          <a:pPr algn="l" fontAlgn="t">
                            <a:spcBef>
                              <a:spcPts val="600"/>
                            </a:spcBef>
                            <a:spcAft>
                              <a:spcPts val="600"/>
                            </a:spcAft>
                          </a:pPr>
                          <a:r>
                            <a:rPr lang="en-GB" sz="1400" b="1" i="0" u="none" strike="noStrike">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I know that mesons are made of quark–antiquark pairs.</a:t>
                          </a:r>
                          <a:endParaRPr lang="en-GB" sz="2300" b="0" i="0" u="none" strike="noStrike">
                            <a:effectLst/>
                            <a:latin typeface="Arial" panose="020B0604020202020204" pitchFamily="34" charset="0"/>
                          </a:endParaRPr>
                        </a:p>
                      </a:txBody>
                      <a:tcPr marL="86407" marR="86407" marT="12001" marB="0">
                        <a:lnL>
                          <a:noFill/>
                        </a:lnL>
                        <a:lnR>
                          <a:noFill/>
                        </a:lnR>
                        <a:lnT>
                          <a:noFill/>
                        </a:lnT>
                        <a:lnB>
                          <a:noFill/>
                        </a:lnB>
                        <a:solidFill>
                          <a:srgbClr val="FEE7D8"/>
                        </a:solidFill>
                      </a:tcPr>
                    </a:tc>
                    <a:extLst>
                      <a:ext uri="{0D108BD9-81ED-4DB2-BD59-A6C34878D82A}">
                        <a16:rowId xmlns:a16="http://schemas.microsoft.com/office/drawing/2014/main" val="3975887696"/>
                      </a:ext>
                    </a:extLst>
                  </a:tr>
                  <a:tr h="566753">
                    <a:tc>
                      <a:txBody>
                        <a:bodyPr/>
                        <a:lstStyle/>
                        <a:p>
                          <a:pPr algn="l" fontAlgn="t">
                            <a:spcBef>
                              <a:spcPts val="600"/>
                            </a:spcBef>
                            <a:spcAft>
                              <a:spcPts val="600"/>
                            </a:spcAft>
                          </a:pPr>
                          <a:r>
                            <a:rPr lang="en-GB" sz="1400" b="1" i="0" u="none" strike="noStrike" dirty="0">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I know that the force-mediating particles are bosons: photons (electromagnetic force), W- and Z-bosons (weak force), and gluons (strong force).</a:t>
                          </a:r>
                          <a:endParaRPr lang="en-GB" sz="2300" b="0" i="0" u="none" strike="noStrike" dirty="0">
                            <a:effectLst/>
                            <a:latin typeface="Arial" panose="020B0604020202020204" pitchFamily="34" charset="0"/>
                          </a:endParaRPr>
                        </a:p>
                      </a:txBody>
                      <a:tcPr marL="86407" marR="86407" marT="12001" marB="0">
                        <a:lnL>
                          <a:noFill/>
                        </a:lnL>
                        <a:lnR>
                          <a:noFill/>
                        </a:lnR>
                        <a:lnT>
                          <a:noFill/>
                        </a:lnT>
                        <a:lnB>
                          <a:noFill/>
                        </a:lnB>
                        <a:solidFill>
                          <a:srgbClr val="FEF3EB"/>
                        </a:solidFill>
                      </a:tcPr>
                    </a:tc>
                    <a:extLst>
                      <a:ext uri="{0D108BD9-81ED-4DB2-BD59-A6C34878D82A}">
                        <a16:rowId xmlns:a16="http://schemas.microsoft.com/office/drawing/2014/main" val="59784595"/>
                      </a:ext>
                    </a:extLst>
                  </a:tr>
                </a:tbl>
              </a:graphicData>
            </a:graphic>
          </p:graphicFrame>
        </mc:Choice>
        <mc:Fallback xmlns="">
          <p:graphicFrame>
            <p:nvGraphicFramePr>
              <p:cNvPr id="4" name="Content Placeholder 3">
                <a:extLst>
                  <a:ext uri="{FF2B5EF4-FFF2-40B4-BE49-F238E27FC236}">
                    <a16:creationId xmlns:a16="http://schemas.microsoft.com/office/drawing/2014/main" id="{1ADB0A8E-6709-4979-AB95-0970938D43F2}"/>
                  </a:ext>
                </a:extLst>
              </p:cNvPr>
              <p:cNvGraphicFramePr>
                <a:graphicFrameLocks noGrp="1"/>
              </p:cNvGraphicFramePr>
              <p:nvPr>
                <p:ph idx="1"/>
                <p:extLst>
                  <p:ext uri="{D42A27DB-BD31-4B8C-83A1-F6EECF244321}">
                    <p14:modId xmlns:p14="http://schemas.microsoft.com/office/powerpoint/2010/main" val="2752377350"/>
                  </p:ext>
                </p:extLst>
              </p:nvPr>
            </p:nvGraphicFramePr>
            <p:xfrm>
              <a:off x="556531" y="1675227"/>
              <a:ext cx="11210925" cy="5182774"/>
            </p:xfrm>
            <a:graphic>
              <a:graphicData uri="http://schemas.openxmlformats.org/drawingml/2006/table">
                <a:tbl>
                  <a:tblPr firstRow="1" firstCol="1" bandRow="1"/>
                  <a:tblGrid>
                    <a:gridCol w="11210925">
                      <a:extLst>
                        <a:ext uri="{9D8B030D-6E8A-4147-A177-3AD203B41FA5}">
                          <a16:colId xmlns:a16="http://schemas.microsoft.com/office/drawing/2014/main" val="2107418623"/>
                        </a:ext>
                      </a:extLst>
                    </a:gridCol>
                  </a:tblGrid>
                  <a:tr h="317630">
                    <a:tc>
                      <a:txBody>
                        <a:bodyPr/>
                        <a:lstStyle/>
                        <a:p>
                          <a:pPr algn="l" fontAlgn="t">
                            <a:spcBef>
                              <a:spcPts val="600"/>
                            </a:spcBef>
                            <a:spcAft>
                              <a:spcPts val="600"/>
                            </a:spcAft>
                          </a:pPr>
                          <a:r>
                            <a:rPr lang="en-GB" sz="1400" b="1" i="0" u="none" strike="noStrike">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I know that the Standard Model is a model of fundamental particles and interactions.</a:t>
                          </a:r>
                          <a:endParaRPr lang="en-GB" sz="2300" b="0" i="0" u="none" strike="noStrike">
                            <a:effectLst/>
                            <a:latin typeface="Arial" panose="020B0604020202020204" pitchFamily="34" charset="0"/>
                          </a:endParaRPr>
                        </a:p>
                      </a:txBody>
                      <a:tcPr marL="86407" marR="86407" marT="12001" marB="0">
                        <a:lnL>
                          <a:noFill/>
                        </a:lnL>
                        <a:lnR>
                          <a:noFill/>
                        </a:lnR>
                        <a:lnT>
                          <a:noFill/>
                        </a:lnT>
                        <a:lnB w="19050" cap="flat" cmpd="sng" algn="ctr">
                          <a:solidFill>
                            <a:srgbClr val="FFFFFF"/>
                          </a:solidFill>
                          <a:prstDash val="solid"/>
                          <a:round/>
                          <a:headEnd type="none" w="med" len="med"/>
                          <a:tailEnd type="none" w="med" len="med"/>
                        </a:lnB>
                        <a:solidFill>
                          <a:srgbClr val="BE3E86"/>
                        </a:solidFill>
                      </a:tcPr>
                    </a:tc>
                    <a:extLst>
                      <a:ext uri="{0D108BD9-81ED-4DB2-BD59-A6C34878D82A}">
                        <a16:rowId xmlns:a16="http://schemas.microsoft.com/office/drawing/2014/main" val="308219261"/>
                      </a:ext>
                    </a:extLst>
                  </a:tr>
                  <a:tr h="317630">
                    <a:tc>
                      <a:txBody>
                        <a:bodyPr/>
                        <a:lstStyle/>
                        <a:p>
                          <a:pPr algn="l" fontAlgn="t">
                            <a:spcBef>
                              <a:spcPts val="600"/>
                            </a:spcBef>
                            <a:spcAft>
                              <a:spcPts val="600"/>
                            </a:spcAft>
                          </a:pPr>
                          <a:r>
                            <a:rPr lang="en-GB" sz="1400" b="1" i="0" u="none" strike="noStrike">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I can describe the Standard Model in terms of types of particles and groups</a:t>
                          </a:r>
                          <a:endParaRPr lang="en-GB" sz="2300" b="0" i="0" u="none" strike="noStrike">
                            <a:effectLst/>
                            <a:latin typeface="Arial" panose="020B0604020202020204" pitchFamily="34" charset="0"/>
                          </a:endParaRPr>
                        </a:p>
                      </a:txBody>
                      <a:tcPr marL="86407" marR="86407" marT="12001" marB="0">
                        <a:lnL>
                          <a:noFill/>
                        </a:lnL>
                        <a:lnR>
                          <a:noFill/>
                        </a:lnR>
                        <a:lnT w="19050" cap="flat" cmpd="sng" algn="ctr">
                          <a:solidFill>
                            <a:srgbClr val="FFFFFF"/>
                          </a:solidFill>
                          <a:prstDash val="solid"/>
                          <a:round/>
                          <a:headEnd type="none" w="med" len="med"/>
                          <a:tailEnd type="none" w="med" len="med"/>
                        </a:lnT>
                        <a:lnB>
                          <a:noFill/>
                        </a:lnB>
                        <a:solidFill>
                          <a:srgbClr val="FEE7D8"/>
                        </a:solidFill>
                      </a:tcPr>
                    </a:tc>
                    <a:extLst>
                      <a:ext uri="{0D108BD9-81ED-4DB2-BD59-A6C34878D82A}">
                        <a16:rowId xmlns:a16="http://schemas.microsoft.com/office/drawing/2014/main" val="3762023790"/>
                      </a:ext>
                    </a:extLst>
                  </a:tr>
                  <a:tr h="566753">
                    <a:tc>
                      <a:txBody>
                        <a:bodyPr/>
                        <a:lstStyle/>
                        <a:p>
                          <a:pPr algn="l" fontAlgn="t">
                            <a:spcBef>
                              <a:spcPts val="600"/>
                            </a:spcBef>
                            <a:spcAft>
                              <a:spcPts val="600"/>
                            </a:spcAft>
                          </a:pPr>
                          <a:r>
                            <a:rPr lang="en-GB" sz="1400" b="1" i="0" u="none" strike="noStrike">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I can use orders of magnitude and am aware of the range of orders of magnitude of length from the very small (sub-nuclear) to the very large (distance to furthest known celestial objects).</a:t>
                          </a:r>
                          <a:endParaRPr lang="en-GB" sz="2300" b="0" i="0" u="none" strike="noStrike">
                            <a:effectLst/>
                            <a:latin typeface="Arial" panose="020B0604020202020204" pitchFamily="34" charset="0"/>
                          </a:endParaRPr>
                        </a:p>
                      </a:txBody>
                      <a:tcPr marL="86407" marR="86407" marT="12001" marB="0">
                        <a:lnL>
                          <a:noFill/>
                        </a:lnL>
                        <a:lnR>
                          <a:noFill/>
                        </a:lnR>
                        <a:lnT>
                          <a:noFill/>
                        </a:lnT>
                        <a:lnB>
                          <a:noFill/>
                        </a:lnB>
                        <a:solidFill>
                          <a:srgbClr val="FEF3EB"/>
                        </a:solidFill>
                      </a:tcPr>
                    </a:tc>
                    <a:extLst>
                      <a:ext uri="{0D108BD9-81ED-4DB2-BD59-A6C34878D82A}">
                        <a16:rowId xmlns:a16="http://schemas.microsoft.com/office/drawing/2014/main" val="17363413"/>
                      </a:ext>
                    </a:extLst>
                  </a:tr>
                  <a:tr h="566753">
                    <a:tc>
                      <a:txBody>
                        <a:bodyPr/>
                        <a:lstStyle/>
                        <a:p>
                          <a:pPr algn="l" fontAlgn="t">
                            <a:spcBef>
                              <a:spcPts val="600"/>
                            </a:spcBef>
                            <a:spcAft>
                              <a:spcPts val="600"/>
                            </a:spcAft>
                          </a:pPr>
                          <a:r>
                            <a:rPr lang="en-GB" sz="1400" b="1" i="0" u="none" strike="noStrike">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I know that evidence for the existence of quarks comes from high-energy collisions between electrons and nucleons, carried out in particle accelerators.</a:t>
                          </a:r>
                          <a:endParaRPr lang="en-GB" sz="2300" b="0" i="0" u="none" strike="noStrike">
                            <a:effectLst/>
                            <a:latin typeface="Arial" panose="020B0604020202020204" pitchFamily="34" charset="0"/>
                          </a:endParaRPr>
                        </a:p>
                      </a:txBody>
                      <a:tcPr marL="86407" marR="86407" marT="12001" marB="0">
                        <a:lnL>
                          <a:noFill/>
                        </a:lnL>
                        <a:lnR>
                          <a:noFill/>
                        </a:lnR>
                        <a:lnT>
                          <a:noFill/>
                        </a:lnT>
                        <a:lnB>
                          <a:noFill/>
                        </a:lnB>
                        <a:solidFill>
                          <a:srgbClr val="FEE7D8"/>
                        </a:solidFill>
                      </a:tcPr>
                    </a:tc>
                    <a:extLst>
                      <a:ext uri="{0D108BD9-81ED-4DB2-BD59-A6C34878D82A}">
                        <a16:rowId xmlns:a16="http://schemas.microsoft.com/office/drawing/2014/main" val="95501703"/>
                      </a:ext>
                    </a:extLst>
                  </a:tr>
                  <a:tr h="317630">
                    <a:tc>
                      <a:txBody>
                        <a:bodyPr/>
                        <a:lstStyle/>
                        <a:p>
                          <a:pPr algn="l" fontAlgn="t">
                            <a:spcBef>
                              <a:spcPts val="600"/>
                            </a:spcBef>
                            <a:spcAft>
                              <a:spcPts val="600"/>
                            </a:spcAft>
                          </a:pPr>
                          <a:r>
                            <a:rPr lang="en-GB" sz="1400" b="1" i="0" u="none" strike="noStrike">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I know that in the Standard Model, every particle has an antiparticle.</a:t>
                          </a:r>
                          <a:endParaRPr lang="en-GB" sz="2300" b="0" i="0" u="none" strike="noStrike">
                            <a:effectLst/>
                            <a:latin typeface="Arial" panose="020B0604020202020204" pitchFamily="34" charset="0"/>
                          </a:endParaRPr>
                        </a:p>
                      </a:txBody>
                      <a:tcPr marL="86407" marR="86407" marT="12001" marB="0">
                        <a:lnL>
                          <a:noFill/>
                        </a:lnL>
                        <a:lnR>
                          <a:noFill/>
                        </a:lnR>
                        <a:lnT>
                          <a:noFill/>
                        </a:lnT>
                        <a:lnB>
                          <a:noFill/>
                        </a:lnB>
                        <a:solidFill>
                          <a:srgbClr val="FEF3EB"/>
                        </a:solidFill>
                      </a:tcPr>
                    </a:tc>
                    <a:extLst>
                      <a:ext uri="{0D108BD9-81ED-4DB2-BD59-A6C34878D82A}">
                        <a16:rowId xmlns:a16="http://schemas.microsoft.com/office/drawing/2014/main" val="602394062"/>
                      </a:ext>
                    </a:extLst>
                  </a:tr>
                  <a:tr h="317630">
                    <a:tc>
                      <a:txBody>
                        <a:bodyPr/>
                        <a:lstStyle/>
                        <a:p>
                          <a:pPr algn="l" fontAlgn="t">
                            <a:spcBef>
                              <a:spcPts val="600"/>
                            </a:spcBef>
                            <a:spcAft>
                              <a:spcPts val="600"/>
                            </a:spcAft>
                          </a:pPr>
                          <a:r>
                            <a:rPr lang="en-GB" sz="1400" b="1" i="0" u="none" strike="noStrike">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I know that the production of energy in the annihilation of particles is evidence for the existence of antimatter</a:t>
                          </a:r>
                          <a:endParaRPr lang="en-GB" sz="2300" b="0" i="0" u="none" strike="noStrike">
                            <a:effectLst/>
                            <a:latin typeface="Arial" panose="020B0604020202020204" pitchFamily="34" charset="0"/>
                          </a:endParaRPr>
                        </a:p>
                      </a:txBody>
                      <a:tcPr marL="86407" marR="86407" marT="12001" marB="0">
                        <a:lnL>
                          <a:noFill/>
                        </a:lnL>
                        <a:lnR>
                          <a:noFill/>
                        </a:lnR>
                        <a:lnT>
                          <a:noFill/>
                        </a:lnT>
                        <a:lnB>
                          <a:noFill/>
                        </a:lnB>
                        <a:solidFill>
                          <a:srgbClr val="FEE7D8"/>
                        </a:solidFill>
                      </a:tcPr>
                    </a:tc>
                    <a:extLst>
                      <a:ext uri="{0D108BD9-81ED-4DB2-BD59-A6C34878D82A}">
                        <a16:rowId xmlns:a16="http://schemas.microsoft.com/office/drawing/2014/main" val="3905223731"/>
                      </a:ext>
                    </a:extLst>
                  </a:tr>
                  <a:tr h="317630">
                    <a:tc>
                      <a:txBody>
                        <a:bodyPr/>
                        <a:lstStyle/>
                        <a:p>
                          <a:pPr algn="l" fontAlgn="t">
                            <a:spcBef>
                              <a:spcPts val="600"/>
                            </a:spcBef>
                            <a:spcAft>
                              <a:spcPts val="600"/>
                            </a:spcAft>
                          </a:pPr>
                          <a:r>
                            <a:rPr lang="en-GB" sz="1400" b="1" i="0" u="none" strike="noStrike">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I know that beta decay was the first evidence for the neutrino.</a:t>
                          </a:r>
                          <a:endParaRPr lang="en-GB" sz="2300" b="0" i="0" u="none" strike="noStrike">
                            <a:effectLst/>
                            <a:latin typeface="Arial" panose="020B0604020202020204" pitchFamily="34" charset="0"/>
                          </a:endParaRPr>
                        </a:p>
                      </a:txBody>
                      <a:tcPr marL="86407" marR="86407" marT="12001" marB="0">
                        <a:lnL>
                          <a:noFill/>
                        </a:lnL>
                        <a:lnR>
                          <a:noFill/>
                        </a:lnR>
                        <a:lnT>
                          <a:noFill/>
                        </a:lnT>
                        <a:lnB>
                          <a:noFill/>
                        </a:lnB>
                        <a:solidFill>
                          <a:srgbClr val="FEF3EB"/>
                        </a:solidFill>
                      </a:tcPr>
                    </a:tc>
                    <a:extLst>
                      <a:ext uri="{0D108BD9-81ED-4DB2-BD59-A6C34878D82A}">
                        <a16:rowId xmlns:a16="http://schemas.microsoft.com/office/drawing/2014/main" val="3359911773"/>
                      </a:ext>
                    </a:extLst>
                  </a:tr>
                  <a:tr h="374722">
                    <a:tc>
                      <a:txBody>
                        <a:bodyPr/>
                        <a:lstStyle/>
                        <a:p>
                          <a:endParaRPr lang="en-US"/>
                        </a:p>
                      </a:txBody>
                      <a:tcPr marL="86407" marR="86407" marT="12001" marB="0">
                        <a:lnL>
                          <a:noFill/>
                        </a:lnL>
                        <a:lnR>
                          <a:noFill/>
                        </a:lnR>
                        <a:lnT>
                          <a:noFill/>
                        </a:lnT>
                        <a:lnB>
                          <a:noFill/>
                        </a:lnB>
                        <a:blipFill>
                          <a:blip r:embed="rId2"/>
                          <a:stretch>
                            <a:fillRect t="-730645" r="-54" b="-551613"/>
                          </a:stretch>
                        </a:blipFill>
                      </a:tcPr>
                    </a:tc>
                    <a:extLst>
                      <a:ext uri="{0D108BD9-81ED-4DB2-BD59-A6C34878D82A}">
                        <a16:rowId xmlns:a16="http://schemas.microsoft.com/office/drawing/2014/main" val="3943047405"/>
                      </a:ext>
                    </a:extLst>
                  </a:tr>
                  <a:tr h="566753">
                    <a:tc>
                      <a:txBody>
                        <a:bodyPr/>
                        <a:lstStyle/>
                        <a:p>
                          <a:pPr algn="l" fontAlgn="t">
                            <a:spcBef>
                              <a:spcPts val="600"/>
                            </a:spcBef>
                            <a:spcAft>
                              <a:spcPts val="600"/>
                            </a:spcAft>
                          </a:pPr>
                          <a:r>
                            <a:rPr lang="en-GB" sz="1400" b="1" i="0" u="none" strike="noStrike">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I know that fermions, the matter particles, consist of quarks (six types: up, down, strange, charm, top, bottom) and leptons (electron, muon and tau, together with their neutrinos).</a:t>
                          </a:r>
                          <a:endParaRPr lang="en-GB" sz="2300" b="0" i="0" u="none" strike="noStrike">
                            <a:effectLst/>
                            <a:latin typeface="Arial" panose="020B0604020202020204" pitchFamily="34" charset="0"/>
                          </a:endParaRPr>
                        </a:p>
                      </a:txBody>
                      <a:tcPr marL="86407" marR="86407" marT="12001" marB="0">
                        <a:lnL>
                          <a:noFill/>
                        </a:lnL>
                        <a:lnR>
                          <a:noFill/>
                        </a:lnR>
                        <a:lnT>
                          <a:noFill/>
                        </a:lnT>
                        <a:lnB>
                          <a:noFill/>
                        </a:lnB>
                        <a:solidFill>
                          <a:srgbClr val="FEF3EB"/>
                        </a:solidFill>
                      </a:tcPr>
                    </a:tc>
                    <a:extLst>
                      <a:ext uri="{0D108BD9-81ED-4DB2-BD59-A6C34878D82A}">
                        <a16:rowId xmlns:a16="http://schemas.microsoft.com/office/drawing/2014/main" val="493795318"/>
                      </a:ext>
                    </a:extLst>
                  </a:tr>
                  <a:tr h="317630">
                    <a:tc>
                      <a:txBody>
                        <a:bodyPr/>
                        <a:lstStyle/>
                        <a:p>
                          <a:pPr algn="l" fontAlgn="t">
                            <a:spcBef>
                              <a:spcPts val="600"/>
                            </a:spcBef>
                            <a:spcAft>
                              <a:spcPts val="600"/>
                            </a:spcAft>
                          </a:pPr>
                          <a:r>
                            <a:rPr lang="en-GB" sz="1400" b="1" i="0" u="none" strike="noStrike">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I know that hadrons are composite particles made of quarks. </a:t>
                          </a:r>
                          <a:endParaRPr lang="en-GB" sz="2300" b="0" i="0" u="none" strike="noStrike">
                            <a:effectLst/>
                            <a:latin typeface="Arial" panose="020B0604020202020204" pitchFamily="34" charset="0"/>
                          </a:endParaRPr>
                        </a:p>
                      </a:txBody>
                      <a:tcPr marL="86407" marR="86407" marT="12001" marB="0">
                        <a:lnL>
                          <a:noFill/>
                        </a:lnL>
                        <a:lnR>
                          <a:noFill/>
                        </a:lnR>
                        <a:lnT>
                          <a:noFill/>
                        </a:lnT>
                        <a:lnB>
                          <a:noFill/>
                        </a:lnB>
                        <a:solidFill>
                          <a:srgbClr val="FEE7D8"/>
                        </a:solidFill>
                      </a:tcPr>
                    </a:tc>
                    <a:extLst>
                      <a:ext uri="{0D108BD9-81ED-4DB2-BD59-A6C34878D82A}">
                        <a16:rowId xmlns:a16="http://schemas.microsoft.com/office/drawing/2014/main" val="2099536441"/>
                      </a:ext>
                    </a:extLst>
                  </a:tr>
                  <a:tr h="317630">
                    <a:tc>
                      <a:txBody>
                        <a:bodyPr/>
                        <a:lstStyle/>
                        <a:p>
                          <a:pPr algn="l" fontAlgn="t">
                            <a:spcBef>
                              <a:spcPts val="600"/>
                            </a:spcBef>
                            <a:spcAft>
                              <a:spcPts val="600"/>
                            </a:spcAft>
                          </a:pPr>
                          <a:r>
                            <a:rPr lang="en-GB" sz="1400" b="1" i="0" u="none" strike="noStrike">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I know that baryons are made of three quarks.</a:t>
                          </a:r>
                          <a:endParaRPr lang="en-GB" sz="2300" b="0" i="0" u="none" strike="noStrike">
                            <a:effectLst/>
                            <a:latin typeface="Arial" panose="020B0604020202020204" pitchFamily="34" charset="0"/>
                          </a:endParaRPr>
                        </a:p>
                      </a:txBody>
                      <a:tcPr marL="86407" marR="86407" marT="12001" marB="0">
                        <a:lnL>
                          <a:noFill/>
                        </a:lnL>
                        <a:lnR>
                          <a:noFill/>
                        </a:lnR>
                        <a:lnT>
                          <a:noFill/>
                        </a:lnT>
                        <a:lnB>
                          <a:noFill/>
                        </a:lnB>
                        <a:solidFill>
                          <a:srgbClr val="FEF3EB"/>
                        </a:solidFill>
                      </a:tcPr>
                    </a:tc>
                    <a:extLst>
                      <a:ext uri="{0D108BD9-81ED-4DB2-BD59-A6C34878D82A}">
                        <a16:rowId xmlns:a16="http://schemas.microsoft.com/office/drawing/2014/main" val="1996716996"/>
                      </a:ext>
                    </a:extLst>
                  </a:tr>
                  <a:tr h="317630">
                    <a:tc>
                      <a:txBody>
                        <a:bodyPr/>
                        <a:lstStyle/>
                        <a:p>
                          <a:pPr algn="l" fontAlgn="t">
                            <a:spcBef>
                              <a:spcPts val="600"/>
                            </a:spcBef>
                            <a:spcAft>
                              <a:spcPts val="600"/>
                            </a:spcAft>
                          </a:pPr>
                          <a:r>
                            <a:rPr lang="en-GB" sz="1400" b="1" i="0" u="none" strike="noStrike">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I know that mesons are made of quark–antiquark pairs.</a:t>
                          </a:r>
                          <a:endParaRPr lang="en-GB" sz="2300" b="0" i="0" u="none" strike="noStrike">
                            <a:effectLst/>
                            <a:latin typeface="Arial" panose="020B0604020202020204" pitchFamily="34" charset="0"/>
                          </a:endParaRPr>
                        </a:p>
                      </a:txBody>
                      <a:tcPr marL="86407" marR="86407" marT="12001" marB="0">
                        <a:lnL>
                          <a:noFill/>
                        </a:lnL>
                        <a:lnR>
                          <a:noFill/>
                        </a:lnR>
                        <a:lnT>
                          <a:noFill/>
                        </a:lnT>
                        <a:lnB>
                          <a:noFill/>
                        </a:lnB>
                        <a:solidFill>
                          <a:srgbClr val="FEE7D8"/>
                        </a:solidFill>
                      </a:tcPr>
                    </a:tc>
                    <a:extLst>
                      <a:ext uri="{0D108BD9-81ED-4DB2-BD59-A6C34878D82A}">
                        <a16:rowId xmlns:a16="http://schemas.microsoft.com/office/drawing/2014/main" val="3975887696"/>
                      </a:ext>
                    </a:extLst>
                  </a:tr>
                  <a:tr h="566753">
                    <a:tc>
                      <a:txBody>
                        <a:bodyPr/>
                        <a:lstStyle/>
                        <a:p>
                          <a:pPr algn="l" fontAlgn="t">
                            <a:spcBef>
                              <a:spcPts val="600"/>
                            </a:spcBef>
                            <a:spcAft>
                              <a:spcPts val="600"/>
                            </a:spcAft>
                          </a:pPr>
                          <a:r>
                            <a:rPr lang="en-GB" sz="1400" b="1" i="0" u="none" strike="noStrike" dirty="0">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I know that the force-mediating particles are bosons: photons (electromagnetic force), W- and Z-bosons (weak force), and gluons (strong force).</a:t>
                          </a:r>
                          <a:endParaRPr lang="en-GB" sz="2300" b="0" i="0" u="none" strike="noStrike" dirty="0">
                            <a:effectLst/>
                            <a:latin typeface="Arial" panose="020B0604020202020204" pitchFamily="34" charset="0"/>
                          </a:endParaRPr>
                        </a:p>
                      </a:txBody>
                      <a:tcPr marL="86407" marR="86407" marT="12001" marB="0">
                        <a:lnL>
                          <a:noFill/>
                        </a:lnL>
                        <a:lnR>
                          <a:noFill/>
                        </a:lnR>
                        <a:lnT>
                          <a:noFill/>
                        </a:lnT>
                        <a:lnB>
                          <a:noFill/>
                        </a:lnB>
                        <a:solidFill>
                          <a:srgbClr val="FEF3EB"/>
                        </a:solidFill>
                      </a:tcPr>
                    </a:tc>
                    <a:extLst>
                      <a:ext uri="{0D108BD9-81ED-4DB2-BD59-A6C34878D82A}">
                        <a16:rowId xmlns:a16="http://schemas.microsoft.com/office/drawing/2014/main" val="59784595"/>
                      </a:ext>
                    </a:extLst>
                  </a:tr>
                </a:tbl>
              </a:graphicData>
            </a:graphic>
          </p:graphicFrame>
        </mc:Fallback>
      </mc:AlternateContent>
      <p:sp>
        <p:nvSpPr>
          <p:cNvPr id="6" name="Rectangle 5">
            <a:extLst>
              <a:ext uri="{FF2B5EF4-FFF2-40B4-BE49-F238E27FC236}">
                <a16:creationId xmlns:a16="http://schemas.microsoft.com/office/drawing/2014/main" id="{FA10E4E0-317B-4F84-A279-69E40CC50B85}"/>
              </a:ext>
            </a:extLst>
          </p:cNvPr>
          <p:cNvSpPr/>
          <p:nvPr/>
        </p:nvSpPr>
        <p:spPr>
          <a:xfrm rot="20335825">
            <a:off x="64548" y="2967335"/>
            <a:ext cx="12062918" cy="923330"/>
          </a:xfrm>
          <a:prstGeom prst="rect">
            <a:avLst/>
          </a:prstGeom>
          <a:noFill/>
        </p:spPr>
        <p:txBody>
          <a:bodyPr wrap="none" lIns="91440" tIns="45720" rIns="91440" bIns="45720">
            <a:spAutoFit/>
          </a:bodyPr>
          <a:lstStyle/>
          <a:p>
            <a:pPr algn="ctr"/>
            <a:r>
              <a:rPr lang="en-GB" sz="5400" b="1" i="0" u="none" strike="noStrike"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rebuchet MS" panose="020B0603020202020204" pitchFamily="34" charset="0"/>
                <a:ea typeface="Times New Roman" panose="02020603050405020304" pitchFamily="18" charset="0"/>
                <a:cs typeface="Times New Roman" panose="02020603050405020304" pitchFamily="18" charset="0"/>
              </a:rPr>
              <a:t>Beware lots of new words coming up</a:t>
            </a:r>
            <a:endParaRPr lang="en-GB"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397199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Close up of ruler">
            <a:extLst>
              <a:ext uri="{FF2B5EF4-FFF2-40B4-BE49-F238E27FC236}">
                <a16:creationId xmlns:a16="http://schemas.microsoft.com/office/drawing/2014/main" id="{6AA2AA28-C752-4A16-A8D0-E087C1CFEC55}"/>
              </a:ext>
            </a:extLst>
          </p:cNvPr>
          <p:cNvPicPr>
            <a:picLocks noChangeAspect="1"/>
          </p:cNvPicPr>
          <p:nvPr/>
        </p:nvPicPr>
        <p:blipFill rotWithShape="1">
          <a:blip r:embed="rId2"/>
          <a:srcRect t="14715" b="1015"/>
          <a:stretch/>
        </p:blipFill>
        <p:spPr>
          <a:xfrm>
            <a:off x="20" y="10"/>
            <a:ext cx="12191980" cy="6857990"/>
          </a:xfrm>
          <a:prstGeom prst="rect">
            <a:avLst/>
          </a:prstGeom>
        </p:spPr>
      </p:pic>
      <p:sp>
        <p:nvSpPr>
          <p:cNvPr id="9"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1ADE5049-F68A-448D-AAE7-D193E674D4AD}"/>
              </a:ext>
            </a:extLst>
          </p:cNvPr>
          <p:cNvSpPr>
            <a:spLocks noGrp="1"/>
          </p:cNvSpPr>
          <p:nvPr>
            <p:ph type="title"/>
          </p:nvPr>
        </p:nvSpPr>
        <p:spPr>
          <a:xfrm>
            <a:off x="8022021" y="3231931"/>
            <a:ext cx="3852041" cy="1834056"/>
          </a:xfrm>
        </p:spPr>
        <p:txBody>
          <a:bodyPr vert="horz" lIns="91440" tIns="45720" rIns="91440" bIns="45720" rtlCol="0" anchor="b">
            <a:normAutofit/>
          </a:bodyPr>
          <a:lstStyle/>
          <a:p>
            <a:pPr algn="ctr"/>
            <a:r>
              <a:rPr lang="en-US" sz="4000"/>
              <a:t>Orders of Magnitude</a:t>
            </a:r>
          </a:p>
        </p:txBody>
      </p:sp>
      <p:cxnSp>
        <p:nvCxnSpPr>
          <p:cNvPr id="11" name="Straight Connector 10">
            <a:extLst>
              <a:ext uri="{FF2B5EF4-FFF2-40B4-BE49-F238E27FC236}">
                <a16:creationId xmlns:a16="http://schemas.microsoft.com/office/drawing/2014/main" id="{BCDAEC91-5BCE-4B55-9CC0-43EF94CB734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B82D2C70-297D-41FA-B31B-4C9ADCE3580D}"/>
              </a:ext>
            </a:extLst>
          </p:cNvPr>
          <p:cNvSpPr txBox="1"/>
          <p:nvPr/>
        </p:nvSpPr>
        <p:spPr>
          <a:xfrm>
            <a:off x="833718" y="1156447"/>
            <a:ext cx="184731" cy="369332"/>
          </a:xfrm>
          <a:prstGeom prst="rect">
            <a:avLst/>
          </a:prstGeom>
          <a:noFill/>
        </p:spPr>
        <p:txBody>
          <a:bodyPr wrap="none" rtlCol="0">
            <a:spAutoFit/>
          </a:bodyPr>
          <a:lstStyle/>
          <a:p>
            <a:endParaRPr lang="en-GB" dirty="0"/>
          </a:p>
        </p:txBody>
      </p:sp>
      <p:graphicFrame>
        <p:nvGraphicFramePr>
          <p:cNvPr id="6" name="Table 5">
            <a:extLst>
              <a:ext uri="{FF2B5EF4-FFF2-40B4-BE49-F238E27FC236}">
                <a16:creationId xmlns:a16="http://schemas.microsoft.com/office/drawing/2014/main" id="{32D8C613-A9C9-4873-A860-06A6AFCA6C8C}"/>
              </a:ext>
            </a:extLst>
          </p:cNvPr>
          <p:cNvGraphicFramePr>
            <a:graphicFrameLocks noGrp="1"/>
          </p:cNvGraphicFramePr>
          <p:nvPr>
            <p:extLst>
              <p:ext uri="{D42A27DB-BD31-4B8C-83A1-F6EECF244321}">
                <p14:modId xmlns:p14="http://schemas.microsoft.com/office/powerpoint/2010/main" val="55481689"/>
              </p:ext>
            </p:extLst>
          </p:nvPr>
        </p:nvGraphicFramePr>
        <p:xfrm>
          <a:off x="419640" y="348952"/>
          <a:ext cx="4092696" cy="5014836"/>
        </p:xfrm>
        <a:graphic>
          <a:graphicData uri="http://schemas.openxmlformats.org/drawingml/2006/table">
            <a:tbl>
              <a:tblPr firstRow="1" firstCol="1" bandRow="1">
                <a:tableStyleId>{5C22544A-7EE6-4342-B048-85BDC9FD1C3A}</a:tableStyleId>
              </a:tblPr>
              <a:tblGrid>
                <a:gridCol w="1847733">
                  <a:extLst>
                    <a:ext uri="{9D8B030D-6E8A-4147-A177-3AD203B41FA5}">
                      <a16:colId xmlns:a16="http://schemas.microsoft.com/office/drawing/2014/main" val="2267509363"/>
                    </a:ext>
                  </a:extLst>
                </a:gridCol>
                <a:gridCol w="1025765">
                  <a:extLst>
                    <a:ext uri="{9D8B030D-6E8A-4147-A177-3AD203B41FA5}">
                      <a16:colId xmlns:a16="http://schemas.microsoft.com/office/drawing/2014/main" val="3507605961"/>
                    </a:ext>
                  </a:extLst>
                </a:gridCol>
                <a:gridCol w="1219198">
                  <a:extLst>
                    <a:ext uri="{9D8B030D-6E8A-4147-A177-3AD203B41FA5}">
                      <a16:colId xmlns:a16="http://schemas.microsoft.com/office/drawing/2014/main" val="2473738146"/>
                    </a:ext>
                  </a:extLst>
                </a:gridCol>
              </a:tblGrid>
              <a:tr h="135979">
                <a:tc>
                  <a:txBody>
                    <a:bodyPr/>
                    <a:lstStyle/>
                    <a:p>
                      <a:pPr>
                        <a:lnSpc>
                          <a:spcPct val="115000"/>
                        </a:lnSpc>
                        <a:spcBef>
                          <a:spcPts val="300"/>
                        </a:spcBef>
                        <a:spcAft>
                          <a:spcPts val="300"/>
                        </a:spcAft>
                      </a:pPr>
                      <a:r>
                        <a:rPr lang="en-GB" sz="1400">
                          <a:effectLst/>
                        </a:rPr>
                        <a:t>Size</a:t>
                      </a: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15000"/>
                        </a:lnSpc>
                        <a:spcBef>
                          <a:spcPts val="300"/>
                        </a:spcBef>
                        <a:spcAft>
                          <a:spcPts val="300"/>
                        </a:spcAft>
                      </a:pPr>
                      <a:r>
                        <a:rPr lang="en-GB" sz="1400">
                          <a:effectLst/>
                        </a:rPr>
                        <a:t>Powers of 10</a:t>
                      </a: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00000"/>
                        </a:lnSpc>
                        <a:spcBef>
                          <a:spcPts val="0"/>
                        </a:spcBef>
                        <a:spcAft>
                          <a:spcPts val="0"/>
                        </a:spcAft>
                      </a:pP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extLst>
                  <a:ext uri="{0D108BD9-81ED-4DB2-BD59-A6C34878D82A}">
                    <a16:rowId xmlns:a16="http://schemas.microsoft.com/office/drawing/2014/main" val="18089406"/>
                  </a:ext>
                </a:extLst>
              </a:tr>
              <a:tr h="135979">
                <a:tc>
                  <a:txBody>
                    <a:bodyPr/>
                    <a:lstStyle/>
                    <a:p>
                      <a:pPr>
                        <a:lnSpc>
                          <a:spcPct val="115000"/>
                        </a:lnSpc>
                        <a:spcBef>
                          <a:spcPts val="300"/>
                        </a:spcBef>
                        <a:spcAft>
                          <a:spcPts val="300"/>
                        </a:spcAft>
                      </a:pPr>
                      <a:r>
                        <a:rPr lang="en-GB" sz="1400">
                          <a:effectLst/>
                        </a:rPr>
                        <a:t> </a:t>
                      </a: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15000"/>
                        </a:lnSpc>
                        <a:spcBef>
                          <a:spcPts val="300"/>
                        </a:spcBef>
                        <a:spcAft>
                          <a:spcPts val="300"/>
                        </a:spcAft>
                      </a:pPr>
                      <a:r>
                        <a:rPr lang="en-GB" sz="1400">
                          <a:effectLst/>
                        </a:rPr>
                        <a:t>10</a:t>
                      </a:r>
                      <a:r>
                        <a:rPr lang="en-GB" sz="1400" baseline="30000">
                          <a:effectLst/>
                        </a:rPr>
                        <a:t>–18</a:t>
                      </a:r>
                      <a:r>
                        <a:rPr lang="en-GB" sz="1400">
                          <a:effectLst/>
                        </a:rPr>
                        <a:t> m</a:t>
                      </a: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00000"/>
                        </a:lnSpc>
                        <a:spcBef>
                          <a:spcPts val="0"/>
                        </a:spcBef>
                        <a:spcAft>
                          <a:spcPts val="0"/>
                        </a:spcAft>
                      </a:pP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extLst>
                  <a:ext uri="{0D108BD9-81ED-4DB2-BD59-A6C34878D82A}">
                    <a16:rowId xmlns:a16="http://schemas.microsoft.com/office/drawing/2014/main" val="3353632390"/>
                  </a:ext>
                </a:extLst>
              </a:tr>
              <a:tr h="135979">
                <a:tc>
                  <a:txBody>
                    <a:bodyPr/>
                    <a:lstStyle/>
                    <a:p>
                      <a:pPr>
                        <a:lnSpc>
                          <a:spcPct val="115000"/>
                        </a:lnSpc>
                        <a:spcBef>
                          <a:spcPts val="300"/>
                        </a:spcBef>
                        <a:spcAft>
                          <a:spcPts val="300"/>
                        </a:spcAft>
                      </a:pPr>
                      <a:r>
                        <a:rPr lang="en-GB" sz="1400">
                          <a:effectLst/>
                        </a:rPr>
                        <a:t> </a:t>
                      </a: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15000"/>
                        </a:lnSpc>
                        <a:spcBef>
                          <a:spcPts val="300"/>
                        </a:spcBef>
                        <a:spcAft>
                          <a:spcPts val="300"/>
                        </a:spcAft>
                      </a:pPr>
                      <a:r>
                        <a:rPr lang="en-GB" sz="1400">
                          <a:effectLst/>
                        </a:rPr>
                        <a:t> </a:t>
                      </a: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00000"/>
                        </a:lnSpc>
                        <a:spcBef>
                          <a:spcPts val="0"/>
                        </a:spcBef>
                        <a:spcAft>
                          <a:spcPts val="0"/>
                        </a:spcAft>
                      </a:pP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extLst>
                  <a:ext uri="{0D108BD9-81ED-4DB2-BD59-A6C34878D82A}">
                    <a16:rowId xmlns:a16="http://schemas.microsoft.com/office/drawing/2014/main" val="3213401383"/>
                  </a:ext>
                </a:extLst>
              </a:tr>
              <a:tr h="135979">
                <a:tc>
                  <a:txBody>
                    <a:bodyPr/>
                    <a:lstStyle/>
                    <a:p>
                      <a:pPr>
                        <a:lnSpc>
                          <a:spcPct val="115000"/>
                        </a:lnSpc>
                        <a:spcBef>
                          <a:spcPts val="300"/>
                        </a:spcBef>
                        <a:spcAft>
                          <a:spcPts val="300"/>
                        </a:spcAft>
                      </a:pPr>
                      <a:r>
                        <a:rPr lang="en-GB" sz="1400">
                          <a:effectLst/>
                        </a:rPr>
                        <a:t>1 fm (femto) </a:t>
                      </a: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15000"/>
                        </a:lnSpc>
                        <a:spcBef>
                          <a:spcPts val="300"/>
                        </a:spcBef>
                        <a:spcAft>
                          <a:spcPts val="300"/>
                        </a:spcAft>
                      </a:pPr>
                      <a:r>
                        <a:rPr lang="en-GB" sz="1400">
                          <a:effectLst/>
                        </a:rPr>
                        <a:t>10</a:t>
                      </a:r>
                      <a:r>
                        <a:rPr lang="en-GB" sz="1400" baseline="30000">
                          <a:effectLst/>
                        </a:rPr>
                        <a:t>–15</a:t>
                      </a:r>
                      <a:r>
                        <a:rPr lang="en-GB" sz="1400">
                          <a:effectLst/>
                        </a:rPr>
                        <a:t> m </a:t>
                      </a: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00000"/>
                        </a:lnSpc>
                        <a:spcBef>
                          <a:spcPts val="0"/>
                        </a:spcBef>
                        <a:spcAft>
                          <a:spcPts val="0"/>
                        </a:spcAft>
                      </a:pP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extLst>
                  <a:ext uri="{0D108BD9-81ED-4DB2-BD59-A6C34878D82A}">
                    <a16:rowId xmlns:a16="http://schemas.microsoft.com/office/drawing/2014/main" val="1343440229"/>
                  </a:ext>
                </a:extLst>
              </a:tr>
              <a:tr h="135979">
                <a:tc>
                  <a:txBody>
                    <a:bodyPr/>
                    <a:lstStyle/>
                    <a:p>
                      <a:pPr>
                        <a:lnSpc>
                          <a:spcPct val="115000"/>
                        </a:lnSpc>
                        <a:spcBef>
                          <a:spcPts val="300"/>
                        </a:spcBef>
                        <a:spcAft>
                          <a:spcPts val="300"/>
                        </a:spcAft>
                      </a:pPr>
                      <a:r>
                        <a:rPr lang="en-GB" sz="1400">
                          <a:effectLst/>
                        </a:rPr>
                        <a:t> </a:t>
                      </a: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15000"/>
                        </a:lnSpc>
                        <a:spcBef>
                          <a:spcPts val="300"/>
                        </a:spcBef>
                        <a:spcAft>
                          <a:spcPts val="300"/>
                        </a:spcAft>
                      </a:pPr>
                      <a:r>
                        <a:rPr lang="en-GB" sz="1400" dirty="0">
                          <a:effectLst/>
                        </a:rPr>
                        <a:t>10</a:t>
                      </a:r>
                      <a:r>
                        <a:rPr lang="en-GB" sz="1400" baseline="30000" dirty="0">
                          <a:effectLst/>
                        </a:rPr>
                        <a:t>–14</a:t>
                      </a:r>
                      <a:r>
                        <a:rPr lang="en-GB" sz="1400" dirty="0">
                          <a:effectLst/>
                        </a:rPr>
                        <a:t> m </a:t>
                      </a:r>
                      <a:endParaRPr lang="en-GB" sz="14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00000"/>
                        </a:lnSpc>
                        <a:spcBef>
                          <a:spcPts val="0"/>
                        </a:spcBef>
                        <a:spcAft>
                          <a:spcPts val="0"/>
                        </a:spcAft>
                      </a:pP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extLst>
                  <a:ext uri="{0D108BD9-81ED-4DB2-BD59-A6C34878D82A}">
                    <a16:rowId xmlns:a16="http://schemas.microsoft.com/office/drawing/2014/main" val="1415457843"/>
                  </a:ext>
                </a:extLst>
              </a:tr>
              <a:tr h="135979">
                <a:tc>
                  <a:txBody>
                    <a:bodyPr/>
                    <a:lstStyle/>
                    <a:p>
                      <a:pPr>
                        <a:lnSpc>
                          <a:spcPct val="115000"/>
                        </a:lnSpc>
                        <a:spcBef>
                          <a:spcPts val="300"/>
                        </a:spcBef>
                        <a:spcAft>
                          <a:spcPts val="300"/>
                        </a:spcAft>
                      </a:pPr>
                      <a:r>
                        <a:rPr lang="en-GB" sz="1400">
                          <a:effectLst/>
                        </a:rPr>
                        <a:t>1 pm (pico) </a:t>
                      </a: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15000"/>
                        </a:lnSpc>
                        <a:spcBef>
                          <a:spcPts val="300"/>
                        </a:spcBef>
                        <a:spcAft>
                          <a:spcPts val="300"/>
                        </a:spcAft>
                      </a:pPr>
                      <a:r>
                        <a:rPr lang="en-GB" sz="1400">
                          <a:effectLst/>
                        </a:rPr>
                        <a:t>10</a:t>
                      </a:r>
                      <a:r>
                        <a:rPr lang="en-GB" sz="1400" baseline="30000">
                          <a:effectLst/>
                        </a:rPr>
                        <a:t>–12</a:t>
                      </a:r>
                      <a:r>
                        <a:rPr lang="en-GB" sz="1400">
                          <a:effectLst/>
                        </a:rPr>
                        <a:t> m </a:t>
                      </a: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00000"/>
                        </a:lnSpc>
                        <a:spcBef>
                          <a:spcPts val="0"/>
                        </a:spcBef>
                        <a:spcAft>
                          <a:spcPts val="0"/>
                        </a:spcAft>
                      </a:pP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extLst>
                  <a:ext uri="{0D108BD9-81ED-4DB2-BD59-A6C34878D82A}">
                    <a16:rowId xmlns:a16="http://schemas.microsoft.com/office/drawing/2014/main" val="1687097269"/>
                  </a:ext>
                </a:extLst>
              </a:tr>
              <a:tr h="135979">
                <a:tc>
                  <a:txBody>
                    <a:bodyPr/>
                    <a:lstStyle/>
                    <a:p>
                      <a:pPr>
                        <a:lnSpc>
                          <a:spcPct val="115000"/>
                        </a:lnSpc>
                        <a:spcBef>
                          <a:spcPts val="300"/>
                        </a:spcBef>
                        <a:spcAft>
                          <a:spcPts val="300"/>
                        </a:spcAft>
                      </a:pPr>
                      <a:r>
                        <a:rPr lang="en-GB" sz="1400">
                          <a:effectLst/>
                        </a:rPr>
                        <a:t>1Å (Angstrom) </a:t>
                      </a: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15000"/>
                        </a:lnSpc>
                        <a:spcBef>
                          <a:spcPts val="300"/>
                        </a:spcBef>
                        <a:spcAft>
                          <a:spcPts val="300"/>
                        </a:spcAft>
                      </a:pPr>
                      <a:r>
                        <a:rPr lang="en-GB" sz="1400">
                          <a:effectLst/>
                        </a:rPr>
                        <a:t>10</a:t>
                      </a:r>
                      <a:r>
                        <a:rPr lang="en-GB" sz="1400" baseline="30000">
                          <a:effectLst/>
                        </a:rPr>
                        <a:t>–10</a:t>
                      </a:r>
                      <a:r>
                        <a:rPr lang="en-GB" sz="1400">
                          <a:effectLst/>
                        </a:rPr>
                        <a:t> m </a:t>
                      </a: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00000"/>
                        </a:lnSpc>
                        <a:spcBef>
                          <a:spcPts val="0"/>
                        </a:spcBef>
                        <a:spcAft>
                          <a:spcPts val="0"/>
                        </a:spcAft>
                      </a:pP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extLst>
                  <a:ext uri="{0D108BD9-81ED-4DB2-BD59-A6C34878D82A}">
                    <a16:rowId xmlns:a16="http://schemas.microsoft.com/office/drawing/2014/main" val="3937472716"/>
                  </a:ext>
                </a:extLst>
              </a:tr>
              <a:tr h="135979">
                <a:tc>
                  <a:txBody>
                    <a:bodyPr/>
                    <a:lstStyle/>
                    <a:p>
                      <a:pPr>
                        <a:lnSpc>
                          <a:spcPct val="115000"/>
                        </a:lnSpc>
                        <a:spcBef>
                          <a:spcPts val="300"/>
                        </a:spcBef>
                        <a:spcAft>
                          <a:spcPts val="300"/>
                        </a:spcAft>
                      </a:pPr>
                      <a:r>
                        <a:rPr lang="en-GB" sz="1400">
                          <a:effectLst/>
                        </a:rPr>
                        <a:t>1 nm (nano) </a:t>
                      </a: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15000"/>
                        </a:lnSpc>
                        <a:spcBef>
                          <a:spcPts val="300"/>
                        </a:spcBef>
                        <a:spcAft>
                          <a:spcPts val="300"/>
                        </a:spcAft>
                      </a:pPr>
                      <a:r>
                        <a:rPr lang="en-GB" sz="1400">
                          <a:effectLst/>
                        </a:rPr>
                        <a:t>10</a:t>
                      </a:r>
                      <a:r>
                        <a:rPr lang="en-GB" sz="1400" baseline="30000">
                          <a:effectLst/>
                        </a:rPr>
                        <a:t>–9</a:t>
                      </a:r>
                      <a:r>
                        <a:rPr lang="en-GB" sz="1400">
                          <a:effectLst/>
                        </a:rPr>
                        <a:t> m </a:t>
                      </a: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00000"/>
                        </a:lnSpc>
                        <a:spcBef>
                          <a:spcPts val="0"/>
                        </a:spcBef>
                        <a:spcAft>
                          <a:spcPts val="0"/>
                        </a:spcAft>
                      </a:pP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extLst>
                  <a:ext uri="{0D108BD9-81ED-4DB2-BD59-A6C34878D82A}">
                    <a16:rowId xmlns:a16="http://schemas.microsoft.com/office/drawing/2014/main" val="3396275561"/>
                  </a:ext>
                </a:extLst>
              </a:tr>
              <a:tr h="135979">
                <a:tc>
                  <a:txBody>
                    <a:bodyPr/>
                    <a:lstStyle/>
                    <a:p>
                      <a:pPr>
                        <a:lnSpc>
                          <a:spcPct val="115000"/>
                        </a:lnSpc>
                        <a:spcBef>
                          <a:spcPts val="300"/>
                        </a:spcBef>
                        <a:spcAft>
                          <a:spcPts val="300"/>
                        </a:spcAft>
                      </a:pPr>
                      <a:r>
                        <a:rPr lang="en-GB" sz="1400">
                          <a:effectLst/>
                        </a:rPr>
                        <a:t> </a:t>
                      </a: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15000"/>
                        </a:lnSpc>
                        <a:spcBef>
                          <a:spcPts val="300"/>
                        </a:spcBef>
                        <a:spcAft>
                          <a:spcPts val="300"/>
                        </a:spcAft>
                      </a:pPr>
                      <a:r>
                        <a:rPr lang="en-GB" sz="1400">
                          <a:effectLst/>
                        </a:rPr>
                        <a:t>10</a:t>
                      </a:r>
                      <a:r>
                        <a:rPr lang="en-GB" sz="1400" baseline="30000">
                          <a:effectLst/>
                        </a:rPr>
                        <a:t>–8</a:t>
                      </a:r>
                      <a:r>
                        <a:rPr lang="en-GB" sz="1400">
                          <a:effectLst/>
                        </a:rPr>
                        <a:t> m </a:t>
                      </a: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00000"/>
                        </a:lnSpc>
                        <a:spcBef>
                          <a:spcPts val="0"/>
                        </a:spcBef>
                        <a:spcAft>
                          <a:spcPts val="0"/>
                        </a:spcAft>
                      </a:pP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extLst>
                  <a:ext uri="{0D108BD9-81ED-4DB2-BD59-A6C34878D82A}">
                    <a16:rowId xmlns:a16="http://schemas.microsoft.com/office/drawing/2014/main" val="3025538065"/>
                  </a:ext>
                </a:extLst>
              </a:tr>
              <a:tr h="135979">
                <a:tc>
                  <a:txBody>
                    <a:bodyPr/>
                    <a:lstStyle/>
                    <a:p>
                      <a:pPr>
                        <a:lnSpc>
                          <a:spcPct val="115000"/>
                        </a:lnSpc>
                        <a:spcBef>
                          <a:spcPts val="300"/>
                        </a:spcBef>
                        <a:spcAft>
                          <a:spcPts val="300"/>
                        </a:spcAft>
                      </a:pPr>
                      <a:r>
                        <a:rPr lang="en-GB" sz="1400">
                          <a:effectLst/>
                        </a:rPr>
                        <a:t> </a:t>
                      </a: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15000"/>
                        </a:lnSpc>
                        <a:spcBef>
                          <a:spcPts val="300"/>
                        </a:spcBef>
                        <a:spcAft>
                          <a:spcPts val="300"/>
                        </a:spcAft>
                      </a:pPr>
                      <a:r>
                        <a:rPr lang="en-GB" sz="1400">
                          <a:effectLst/>
                        </a:rPr>
                        <a:t>10</a:t>
                      </a:r>
                      <a:r>
                        <a:rPr lang="en-GB" sz="1400" baseline="30000">
                          <a:effectLst/>
                        </a:rPr>
                        <a:t>–7</a:t>
                      </a:r>
                      <a:r>
                        <a:rPr lang="en-GB" sz="1400">
                          <a:effectLst/>
                        </a:rPr>
                        <a:t> m </a:t>
                      </a: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00000"/>
                        </a:lnSpc>
                        <a:spcBef>
                          <a:spcPts val="0"/>
                        </a:spcBef>
                        <a:spcAft>
                          <a:spcPts val="0"/>
                        </a:spcAft>
                      </a:pP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extLst>
                  <a:ext uri="{0D108BD9-81ED-4DB2-BD59-A6C34878D82A}">
                    <a16:rowId xmlns:a16="http://schemas.microsoft.com/office/drawing/2014/main" val="3145372914"/>
                  </a:ext>
                </a:extLst>
              </a:tr>
              <a:tr h="135979">
                <a:tc>
                  <a:txBody>
                    <a:bodyPr/>
                    <a:lstStyle/>
                    <a:p>
                      <a:pPr>
                        <a:lnSpc>
                          <a:spcPct val="115000"/>
                        </a:lnSpc>
                        <a:spcBef>
                          <a:spcPts val="300"/>
                        </a:spcBef>
                        <a:spcAft>
                          <a:spcPts val="300"/>
                        </a:spcAft>
                      </a:pPr>
                      <a:r>
                        <a:rPr lang="en-GB" sz="1400">
                          <a:effectLst/>
                        </a:rPr>
                        <a:t>1 μm (micro) </a:t>
                      </a: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15000"/>
                        </a:lnSpc>
                        <a:spcBef>
                          <a:spcPts val="300"/>
                        </a:spcBef>
                        <a:spcAft>
                          <a:spcPts val="300"/>
                        </a:spcAft>
                      </a:pPr>
                      <a:r>
                        <a:rPr lang="en-GB" sz="1400">
                          <a:effectLst/>
                        </a:rPr>
                        <a:t>10</a:t>
                      </a:r>
                      <a:r>
                        <a:rPr lang="en-GB" sz="1400" baseline="30000">
                          <a:effectLst/>
                        </a:rPr>
                        <a:t>–6</a:t>
                      </a:r>
                      <a:r>
                        <a:rPr lang="en-GB" sz="1400">
                          <a:effectLst/>
                        </a:rPr>
                        <a:t> m </a:t>
                      </a: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00000"/>
                        </a:lnSpc>
                        <a:spcBef>
                          <a:spcPts val="0"/>
                        </a:spcBef>
                        <a:spcAft>
                          <a:spcPts val="0"/>
                        </a:spcAft>
                      </a:pP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extLst>
                  <a:ext uri="{0D108BD9-81ED-4DB2-BD59-A6C34878D82A}">
                    <a16:rowId xmlns:a16="http://schemas.microsoft.com/office/drawing/2014/main" val="825155278"/>
                  </a:ext>
                </a:extLst>
              </a:tr>
              <a:tr h="135979">
                <a:tc>
                  <a:txBody>
                    <a:bodyPr/>
                    <a:lstStyle/>
                    <a:p>
                      <a:pPr>
                        <a:lnSpc>
                          <a:spcPct val="115000"/>
                        </a:lnSpc>
                        <a:spcBef>
                          <a:spcPts val="300"/>
                        </a:spcBef>
                        <a:spcAft>
                          <a:spcPts val="300"/>
                        </a:spcAft>
                      </a:pPr>
                      <a:r>
                        <a:rPr lang="en-GB" sz="1400">
                          <a:effectLst/>
                        </a:rPr>
                        <a:t> </a:t>
                      </a: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15000"/>
                        </a:lnSpc>
                        <a:spcBef>
                          <a:spcPts val="300"/>
                        </a:spcBef>
                        <a:spcAft>
                          <a:spcPts val="300"/>
                        </a:spcAft>
                      </a:pPr>
                      <a:r>
                        <a:rPr lang="en-GB" sz="1400">
                          <a:effectLst/>
                        </a:rPr>
                        <a:t>10</a:t>
                      </a:r>
                      <a:r>
                        <a:rPr lang="en-GB" sz="1400" baseline="30000">
                          <a:effectLst/>
                        </a:rPr>
                        <a:t>–5</a:t>
                      </a:r>
                      <a:r>
                        <a:rPr lang="en-GB" sz="1400">
                          <a:effectLst/>
                        </a:rPr>
                        <a:t> m </a:t>
                      </a: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00000"/>
                        </a:lnSpc>
                        <a:spcBef>
                          <a:spcPts val="0"/>
                        </a:spcBef>
                        <a:spcAft>
                          <a:spcPts val="0"/>
                        </a:spcAft>
                      </a:pP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extLst>
                  <a:ext uri="{0D108BD9-81ED-4DB2-BD59-A6C34878D82A}">
                    <a16:rowId xmlns:a16="http://schemas.microsoft.com/office/drawing/2014/main" val="3489864929"/>
                  </a:ext>
                </a:extLst>
              </a:tr>
              <a:tr h="135979">
                <a:tc>
                  <a:txBody>
                    <a:bodyPr/>
                    <a:lstStyle/>
                    <a:p>
                      <a:pPr>
                        <a:lnSpc>
                          <a:spcPct val="115000"/>
                        </a:lnSpc>
                        <a:spcBef>
                          <a:spcPts val="300"/>
                        </a:spcBef>
                        <a:spcAft>
                          <a:spcPts val="300"/>
                        </a:spcAft>
                      </a:pPr>
                      <a:r>
                        <a:rPr lang="en-GB" sz="1400">
                          <a:effectLst/>
                        </a:rPr>
                        <a:t> </a:t>
                      </a: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15000"/>
                        </a:lnSpc>
                        <a:spcBef>
                          <a:spcPts val="300"/>
                        </a:spcBef>
                        <a:spcAft>
                          <a:spcPts val="300"/>
                        </a:spcAft>
                      </a:pPr>
                      <a:r>
                        <a:rPr lang="en-GB" sz="1400">
                          <a:effectLst/>
                        </a:rPr>
                        <a:t>10</a:t>
                      </a:r>
                      <a:r>
                        <a:rPr lang="en-GB" sz="1400" baseline="30000">
                          <a:effectLst/>
                        </a:rPr>
                        <a:t>–4</a:t>
                      </a:r>
                      <a:r>
                        <a:rPr lang="en-GB" sz="1400">
                          <a:effectLst/>
                        </a:rPr>
                        <a:t> m </a:t>
                      </a: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00000"/>
                        </a:lnSpc>
                        <a:spcBef>
                          <a:spcPts val="0"/>
                        </a:spcBef>
                        <a:spcAft>
                          <a:spcPts val="0"/>
                        </a:spcAft>
                      </a:pP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extLst>
                  <a:ext uri="{0D108BD9-81ED-4DB2-BD59-A6C34878D82A}">
                    <a16:rowId xmlns:a16="http://schemas.microsoft.com/office/drawing/2014/main" val="1475149191"/>
                  </a:ext>
                </a:extLst>
              </a:tr>
              <a:tr h="135979">
                <a:tc>
                  <a:txBody>
                    <a:bodyPr/>
                    <a:lstStyle/>
                    <a:p>
                      <a:pPr>
                        <a:lnSpc>
                          <a:spcPct val="115000"/>
                        </a:lnSpc>
                        <a:spcBef>
                          <a:spcPts val="300"/>
                        </a:spcBef>
                        <a:spcAft>
                          <a:spcPts val="300"/>
                        </a:spcAft>
                      </a:pPr>
                      <a:r>
                        <a:rPr lang="en-GB" sz="1400">
                          <a:effectLst/>
                        </a:rPr>
                        <a:t>1 mm (milli) </a:t>
                      </a: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15000"/>
                        </a:lnSpc>
                        <a:spcBef>
                          <a:spcPts val="300"/>
                        </a:spcBef>
                        <a:spcAft>
                          <a:spcPts val="300"/>
                        </a:spcAft>
                      </a:pPr>
                      <a:r>
                        <a:rPr lang="en-GB" sz="1400">
                          <a:effectLst/>
                        </a:rPr>
                        <a:t>10</a:t>
                      </a:r>
                      <a:r>
                        <a:rPr lang="en-GB" sz="1400" baseline="30000">
                          <a:effectLst/>
                        </a:rPr>
                        <a:t>–3</a:t>
                      </a:r>
                      <a:r>
                        <a:rPr lang="en-GB" sz="1400">
                          <a:effectLst/>
                        </a:rPr>
                        <a:t> m </a:t>
                      </a: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00000"/>
                        </a:lnSpc>
                        <a:spcBef>
                          <a:spcPts val="0"/>
                        </a:spcBef>
                        <a:spcAft>
                          <a:spcPts val="0"/>
                        </a:spcAft>
                      </a:pP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extLst>
                  <a:ext uri="{0D108BD9-81ED-4DB2-BD59-A6C34878D82A}">
                    <a16:rowId xmlns:a16="http://schemas.microsoft.com/office/drawing/2014/main" val="3788752204"/>
                  </a:ext>
                </a:extLst>
              </a:tr>
              <a:tr h="135979">
                <a:tc>
                  <a:txBody>
                    <a:bodyPr/>
                    <a:lstStyle/>
                    <a:p>
                      <a:pPr>
                        <a:lnSpc>
                          <a:spcPct val="115000"/>
                        </a:lnSpc>
                        <a:spcBef>
                          <a:spcPts val="300"/>
                        </a:spcBef>
                        <a:spcAft>
                          <a:spcPts val="300"/>
                        </a:spcAft>
                      </a:pPr>
                      <a:r>
                        <a:rPr lang="en-GB" sz="1400">
                          <a:effectLst/>
                        </a:rPr>
                        <a:t>1 cm (centi) </a:t>
                      </a: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15000"/>
                        </a:lnSpc>
                        <a:spcBef>
                          <a:spcPts val="300"/>
                        </a:spcBef>
                        <a:spcAft>
                          <a:spcPts val="300"/>
                        </a:spcAft>
                      </a:pPr>
                      <a:r>
                        <a:rPr lang="en-GB" sz="1400">
                          <a:effectLst/>
                        </a:rPr>
                        <a:t>10</a:t>
                      </a:r>
                      <a:r>
                        <a:rPr lang="en-GB" sz="1400" baseline="30000">
                          <a:effectLst/>
                        </a:rPr>
                        <a:t>–2</a:t>
                      </a:r>
                      <a:r>
                        <a:rPr lang="en-GB" sz="1400">
                          <a:effectLst/>
                        </a:rPr>
                        <a:t> m  </a:t>
                      </a: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00000"/>
                        </a:lnSpc>
                        <a:spcBef>
                          <a:spcPts val="0"/>
                        </a:spcBef>
                        <a:spcAft>
                          <a:spcPts val="0"/>
                        </a:spcAft>
                      </a:pP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extLst>
                  <a:ext uri="{0D108BD9-81ED-4DB2-BD59-A6C34878D82A}">
                    <a16:rowId xmlns:a16="http://schemas.microsoft.com/office/drawing/2014/main" val="122264249"/>
                  </a:ext>
                </a:extLst>
              </a:tr>
              <a:tr h="135979">
                <a:tc>
                  <a:txBody>
                    <a:bodyPr/>
                    <a:lstStyle/>
                    <a:p>
                      <a:pPr>
                        <a:lnSpc>
                          <a:spcPct val="115000"/>
                        </a:lnSpc>
                        <a:spcBef>
                          <a:spcPts val="300"/>
                        </a:spcBef>
                        <a:spcAft>
                          <a:spcPts val="300"/>
                        </a:spcAft>
                      </a:pPr>
                      <a:r>
                        <a:rPr lang="en-GB" sz="1400">
                          <a:effectLst/>
                        </a:rPr>
                        <a:t> </a:t>
                      </a: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15000"/>
                        </a:lnSpc>
                        <a:spcBef>
                          <a:spcPts val="300"/>
                        </a:spcBef>
                        <a:spcAft>
                          <a:spcPts val="300"/>
                        </a:spcAft>
                      </a:pPr>
                      <a:r>
                        <a:rPr lang="en-GB" sz="1400">
                          <a:effectLst/>
                        </a:rPr>
                        <a:t>10</a:t>
                      </a:r>
                      <a:r>
                        <a:rPr lang="en-GB" sz="1400" baseline="30000">
                          <a:effectLst/>
                        </a:rPr>
                        <a:t>–1</a:t>
                      </a:r>
                      <a:r>
                        <a:rPr lang="en-GB" sz="1400">
                          <a:effectLst/>
                        </a:rPr>
                        <a:t> m </a:t>
                      </a: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00000"/>
                        </a:lnSpc>
                        <a:spcBef>
                          <a:spcPts val="0"/>
                        </a:spcBef>
                        <a:spcAft>
                          <a:spcPts val="0"/>
                        </a:spcAft>
                      </a:pP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extLst>
                  <a:ext uri="{0D108BD9-81ED-4DB2-BD59-A6C34878D82A}">
                    <a16:rowId xmlns:a16="http://schemas.microsoft.com/office/drawing/2014/main" val="1187410963"/>
                  </a:ext>
                </a:extLst>
              </a:tr>
              <a:tr h="135979">
                <a:tc>
                  <a:txBody>
                    <a:bodyPr/>
                    <a:lstStyle/>
                    <a:p>
                      <a:pPr>
                        <a:lnSpc>
                          <a:spcPct val="115000"/>
                        </a:lnSpc>
                        <a:spcBef>
                          <a:spcPts val="300"/>
                        </a:spcBef>
                        <a:spcAft>
                          <a:spcPts val="300"/>
                        </a:spcAft>
                      </a:pPr>
                      <a:r>
                        <a:rPr lang="en-GB" sz="1400">
                          <a:effectLst/>
                        </a:rPr>
                        <a:t>1 m </a:t>
                      </a: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15000"/>
                        </a:lnSpc>
                        <a:spcBef>
                          <a:spcPts val="300"/>
                        </a:spcBef>
                        <a:spcAft>
                          <a:spcPts val="300"/>
                        </a:spcAft>
                      </a:pPr>
                      <a:r>
                        <a:rPr lang="en-GB" sz="1400">
                          <a:effectLst/>
                        </a:rPr>
                        <a:t>10</a:t>
                      </a:r>
                      <a:r>
                        <a:rPr lang="en-GB" sz="1400" baseline="30000">
                          <a:effectLst/>
                        </a:rPr>
                        <a:t>0</a:t>
                      </a:r>
                      <a:r>
                        <a:rPr lang="en-GB" sz="1400">
                          <a:effectLst/>
                        </a:rPr>
                        <a:t> m </a:t>
                      </a: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00000"/>
                        </a:lnSpc>
                        <a:spcBef>
                          <a:spcPts val="0"/>
                        </a:spcBef>
                        <a:spcAft>
                          <a:spcPts val="0"/>
                        </a:spcAft>
                      </a:pP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extLst>
                  <a:ext uri="{0D108BD9-81ED-4DB2-BD59-A6C34878D82A}">
                    <a16:rowId xmlns:a16="http://schemas.microsoft.com/office/drawing/2014/main" val="2145546279"/>
                  </a:ext>
                </a:extLst>
              </a:tr>
              <a:tr h="135979">
                <a:tc>
                  <a:txBody>
                    <a:bodyPr/>
                    <a:lstStyle/>
                    <a:p>
                      <a:pPr>
                        <a:lnSpc>
                          <a:spcPct val="115000"/>
                        </a:lnSpc>
                        <a:spcBef>
                          <a:spcPts val="300"/>
                        </a:spcBef>
                        <a:spcAft>
                          <a:spcPts val="300"/>
                        </a:spcAft>
                      </a:pPr>
                      <a:r>
                        <a:rPr lang="en-GB" sz="1400">
                          <a:effectLst/>
                        </a:rPr>
                        <a:t> </a:t>
                      </a: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15000"/>
                        </a:lnSpc>
                        <a:spcBef>
                          <a:spcPts val="300"/>
                        </a:spcBef>
                        <a:spcAft>
                          <a:spcPts val="300"/>
                        </a:spcAft>
                      </a:pPr>
                      <a:r>
                        <a:rPr lang="en-GB" sz="1400">
                          <a:effectLst/>
                        </a:rPr>
                        <a:t>10</a:t>
                      </a:r>
                      <a:r>
                        <a:rPr lang="en-GB" sz="1400" baseline="30000">
                          <a:effectLst/>
                        </a:rPr>
                        <a:t>1</a:t>
                      </a:r>
                      <a:r>
                        <a:rPr lang="en-GB" sz="1400">
                          <a:effectLst/>
                        </a:rPr>
                        <a:t> m  </a:t>
                      </a:r>
                      <a:endParaRPr lang="en-GB" sz="14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tc>
                  <a:txBody>
                    <a:bodyPr/>
                    <a:lstStyle/>
                    <a:p>
                      <a:pPr>
                        <a:lnSpc>
                          <a:spcPct val="100000"/>
                        </a:lnSpc>
                        <a:spcBef>
                          <a:spcPts val="0"/>
                        </a:spcBef>
                        <a:spcAft>
                          <a:spcPts val="0"/>
                        </a:spcAft>
                      </a:pPr>
                      <a:endParaRPr lang="en-GB" sz="14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6619" marR="16619" marT="16619" marB="16619" anchor="ctr"/>
                </a:tc>
                <a:extLst>
                  <a:ext uri="{0D108BD9-81ED-4DB2-BD59-A6C34878D82A}">
                    <a16:rowId xmlns:a16="http://schemas.microsoft.com/office/drawing/2014/main" val="3523225553"/>
                  </a:ext>
                </a:extLst>
              </a:tr>
            </a:tbl>
          </a:graphicData>
        </a:graphic>
      </p:graphicFrame>
      <p:sp>
        <p:nvSpPr>
          <p:cNvPr id="7" name="TextBox 6">
            <a:extLst>
              <a:ext uri="{FF2B5EF4-FFF2-40B4-BE49-F238E27FC236}">
                <a16:creationId xmlns:a16="http://schemas.microsoft.com/office/drawing/2014/main" id="{675D2181-D59A-48A2-9842-276CA2F1EAA6}"/>
              </a:ext>
            </a:extLst>
          </p:cNvPr>
          <p:cNvSpPr txBox="1"/>
          <p:nvPr/>
        </p:nvSpPr>
        <p:spPr>
          <a:xfrm>
            <a:off x="419640" y="6003577"/>
            <a:ext cx="4539961" cy="369332"/>
          </a:xfrm>
          <a:prstGeom prst="rect">
            <a:avLst/>
          </a:prstGeom>
          <a:noFill/>
        </p:spPr>
        <p:txBody>
          <a:bodyPr wrap="none" rtlCol="0">
            <a:spAutoFit/>
          </a:bodyPr>
          <a:lstStyle/>
          <a:p>
            <a:r>
              <a:rPr lang="en-GB" dirty="0"/>
              <a:t>In your groups try to fill in the table A3 version</a:t>
            </a:r>
          </a:p>
        </p:txBody>
      </p:sp>
    </p:spTree>
    <p:extLst>
      <p:ext uri="{BB962C8B-B14F-4D97-AF65-F5344CB8AC3E}">
        <p14:creationId xmlns:p14="http://schemas.microsoft.com/office/powerpoint/2010/main" val="28508815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217</TotalTime>
  <Words>2296</Words>
  <Application>Microsoft Office PowerPoint</Application>
  <PresentationFormat>Widescreen</PresentationFormat>
  <Paragraphs>253</Paragraphs>
  <Slides>28</Slides>
  <Notes>1</Notes>
  <HiddenSlides>0</HiddenSlides>
  <MMClips>3</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8" baseType="lpstr">
      <vt:lpstr>Arial</vt:lpstr>
      <vt:lpstr>Calibri</vt:lpstr>
      <vt:lpstr>Calibri Light</vt:lpstr>
      <vt:lpstr>Cambria Math</vt:lpstr>
      <vt:lpstr>Comic Sans MS</vt:lpstr>
      <vt:lpstr>Symbol</vt:lpstr>
      <vt:lpstr>Times New Roman</vt:lpstr>
      <vt:lpstr>Trebuchet MS</vt:lpstr>
      <vt:lpstr>Office Theme</vt:lpstr>
      <vt:lpstr>Equation.DSMT4</vt:lpstr>
      <vt:lpstr>Particles and Waves</vt:lpstr>
      <vt:lpstr>Higher Waves Revision Form</vt:lpstr>
      <vt:lpstr>Phase and Coherence</vt:lpstr>
      <vt:lpstr>PowerPoint Presentation</vt:lpstr>
      <vt:lpstr>PowerPoint Presentation</vt:lpstr>
      <vt:lpstr>REVISION OF ATOMS </vt:lpstr>
      <vt:lpstr>Atoms</vt:lpstr>
      <vt:lpstr>THE STANDARD MODEL</vt:lpstr>
      <vt:lpstr>Orders of Magnitude</vt:lpstr>
      <vt:lpstr>ORDERS OF MAGNITUDE</vt:lpstr>
      <vt:lpstr>….. And before we start someone needs to apologise.</vt:lpstr>
      <vt:lpstr>Particle Cosmology</vt:lpstr>
      <vt:lpstr>THE STANDARD MODEL OF PARTICLE PHYSICS</vt:lpstr>
      <vt:lpstr>THE PERIODIC TABLE – ORDER OUT OF CHAOS</vt:lpstr>
      <vt:lpstr>THE DISCOVERY OF THE ELECTRON</vt:lpstr>
      <vt:lpstr>The Structure of Atoms</vt:lpstr>
      <vt:lpstr>Watch carefully</vt:lpstr>
      <vt:lpstr>Explanation of the famous experiment</vt:lpstr>
      <vt:lpstr>Conclusion</vt:lpstr>
      <vt:lpstr>Do your own scattering experiment</vt:lpstr>
      <vt:lpstr>PowerPoint Presentation</vt:lpstr>
      <vt:lpstr>Method</vt:lpstr>
      <vt:lpstr>Data</vt:lpstr>
      <vt:lpstr>The discovery of the Neutron</vt:lpstr>
      <vt:lpstr>A bit of Chemistry</vt:lpstr>
      <vt:lpstr>PowerPoint Presentation</vt:lpstr>
      <vt:lpstr>Matter and Antimatter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Particles and Waves</dc:title>
  <dc:creator>Mrs Hargreaves</dc:creator>
  <cp:lastModifiedBy>Mrs Hargreaves</cp:lastModifiedBy>
  <cp:revision>6</cp:revision>
  <cp:lastPrinted>2021-11-24T10:44:01Z</cp:lastPrinted>
  <dcterms:created xsi:type="dcterms:W3CDTF">2021-11-14T20:09:55Z</dcterms:created>
  <dcterms:modified xsi:type="dcterms:W3CDTF">2021-11-26T12:16:31Z</dcterms:modified>
</cp:coreProperties>
</file>