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9"/>
  </p:notesMasterIdLst>
  <p:sldIdLst>
    <p:sldId id="283" r:id="rId2"/>
    <p:sldId id="284" r:id="rId3"/>
    <p:sldId id="285" r:id="rId4"/>
    <p:sldId id="256" r:id="rId5"/>
    <p:sldId id="257" r:id="rId6"/>
    <p:sldId id="286" r:id="rId7"/>
    <p:sldId id="258" r:id="rId8"/>
    <p:sldId id="273" r:id="rId9"/>
    <p:sldId id="287" r:id="rId10"/>
    <p:sldId id="260" r:id="rId11"/>
    <p:sldId id="261" r:id="rId12"/>
    <p:sldId id="262" r:id="rId13"/>
    <p:sldId id="265" r:id="rId14"/>
    <p:sldId id="259" r:id="rId15"/>
    <p:sldId id="264" r:id="rId16"/>
    <p:sldId id="288" r:id="rId17"/>
    <p:sldId id="266" r:id="rId18"/>
    <p:sldId id="267" r:id="rId19"/>
    <p:sldId id="268" r:id="rId20"/>
    <p:sldId id="269" r:id="rId21"/>
    <p:sldId id="270" r:id="rId22"/>
    <p:sldId id="271" r:id="rId23"/>
    <p:sldId id="272" r:id="rId24"/>
    <p:sldId id="274" r:id="rId25"/>
    <p:sldId id="275" r:id="rId26"/>
    <p:sldId id="276" r:id="rId27"/>
    <p:sldId id="277" r:id="rId28"/>
    <p:sldId id="278" r:id="rId29"/>
    <p:sldId id="279" r:id="rId30"/>
    <p:sldId id="280" r:id="rId31"/>
    <p:sldId id="281" r:id="rId32"/>
    <p:sldId id="282" r:id="rId33"/>
    <p:sldId id="303"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4682C7-BA03-428E-A86D-BA76E4821DB3}" v="70" dt="2021-12-14T19:40:12.9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117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314682C7-BA03-428E-A86D-BA76E4821DB3}"/>
    <pc:docChg chg="undo custSel addSld delSld modSld">
      <pc:chgData name="Mrs Hargreaves" userId="16d29ebe-5fd1-4f7c-a551-c4871f6cfdc9" providerId="ADAL" clId="{314682C7-BA03-428E-A86D-BA76E4821DB3}" dt="2021-12-14T19:39:21.415" v="200"/>
      <pc:docMkLst>
        <pc:docMk/>
      </pc:docMkLst>
      <pc:sldChg chg="addSp delSp modSp mod setBg addAnim delAnim">
        <pc:chgData name="Mrs Hargreaves" userId="16d29ebe-5fd1-4f7c-a551-c4871f6cfdc9" providerId="ADAL" clId="{314682C7-BA03-428E-A86D-BA76E4821DB3}" dt="2021-12-14T19:21:53.050" v="163" actId="14100"/>
        <pc:sldMkLst>
          <pc:docMk/>
          <pc:sldMk cId="0" sldId="266"/>
        </pc:sldMkLst>
        <pc:spChg chg="add del mod">
          <ac:chgData name="Mrs Hargreaves" userId="16d29ebe-5fd1-4f7c-a551-c4871f6cfdc9" providerId="ADAL" clId="{314682C7-BA03-428E-A86D-BA76E4821DB3}" dt="2021-12-14T19:21:12.466" v="156" actId="21"/>
          <ac:spMkLst>
            <pc:docMk/>
            <pc:sldMk cId="0" sldId="266"/>
            <ac:spMk id="8" creationId="{D27B48CC-BB65-40A6-83DA-F2B94EA9FE38}"/>
          </ac:spMkLst>
        </pc:spChg>
        <pc:spChg chg="add mod">
          <ac:chgData name="Mrs Hargreaves" userId="16d29ebe-5fd1-4f7c-a551-c4871f6cfdc9" providerId="ADAL" clId="{314682C7-BA03-428E-A86D-BA76E4821DB3}" dt="2021-12-14T19:21:38.344" v="160" actId="20577"/>
          <ac:spMkLst>
            <pc:docMk/>
            <pc:sldMk cId="0" sldId="266"/>
            <ac:spMk id="14" creationId="{1496D181-E25D-4E12-AE7E-B7992DC8492C}"/>
          </ac:spMkLst>
        </pc:spChg>
        <pc:spChg chg="add">
          <ac:chgData name="Mrs Hargreaves" userId="16d29ebe-5fd1-4f7c-a551-c4871f6cfdc9" providerId="ADAL" clId="{314682C7-BA03-428E-A86D-BA76E4821DB3}" dt="2021-12-14T19:21:31.593" v="158" actId="26606"/>
          <ac:spMkLst>
            <pc:docMk/>
            <pc:sldMk cId="0" sldId="266"/>
            <ac:spMk id="96" creationId="{A8384FB5-9ADC-4DDC-881B-597D56F5B15D}"/>
          </ac:spMkLst>
        </pc:spChg>
        <pc:spChg chg="add del">
          <ac:chgData name="Mrs Hargreaves" userId="16d29ebe-5fd1-4f7c-a551-c4871f6cfdc9" providerId="ADAL" clId="{314682C7-BA03-428E-A86D-BA76E4821DB3}" dt="2021-12-14T19:21:01.408" v="154" actId="26606"/>
          <ac:spMkLst>
            <pc:docMk/>
            <pc:sldMk cId="0" sldId="266"/>
            <ac:spMk id="97" creationId="{FF9B822F-893E-44C8-963C-64F50ACECBB2}"/>
          </ac:spMkLst>
        </pc:spChg>
        <pc:spChg chg="add">
          <ac:chgData name="Mrs Hargreaves" userId="16d29ebe-5fd1-4f7c-a551-c4871f6cfdc9" providerId="ADAL" clId="{314682C7-BA03-428E-A86D-BA76E4821DB3}" dt="2021-12-14T19:21:31.593" v="158" actId="26606"/>
          <ac:spMkLst>
            <pc:docMk/>
            <pc:sldMk cId="0" sldId="266"/>
            <ac:spMk id="98" creationId="{91E5A9A7-95C6-4F4F-B00E-C82E07FE62EF}"/>
          </ac:spMkLst>
        </pc:spChg>
        <pc:spChg chg="add del">
          <ac:chgData name="Mrs Hargreaves" userId="16d29ebe-5fd1-4f7c-a551-c4871f6cfdc9" providerId="ADAL" clId="{314682C7-BA03-428E-A86D-BA76E4821DB3}" dt="2021-12-14T19:21:01.408" v="154" actId="26606"/>
          <ac:spMkLst>
            <pc:docMk/>
            <pc:sldMk cId="0" sldId="266"/>
            <ac:spMk id="99" creationId="{EBF87945-A001-489F-9D9B-7D9435F0B9CA}"/>
          </ac:spMkLst>
        </pc:spChg>
        <pc:spChg chg="add">
          <ac:chgData name="Mrs Hargreaves" userId="16d29ebe-5fd1-4f7c-a551-c4871f6cfdc9" providerId="ADAL" clId="{314682C7-BA03-428E-A86D-BA76E4821DB3}" dt="2021-12-14T19:21:31.593" v="158" actId="26606"/>
          <ac:spMkLst>
            <pc:docMk/>
            <pc:sldMk cId="0" sldId="266"/>
            <ac:spMk id="100" creationId="{D07DD2DE-F619-49DD-B5E7-03A290FF4ED1}"/>
          </ac:spMkLst>
        </pc:spChg>
        <pc:spChg chg="add">
          <ac:chgData name="Mrs Hargreaves" userId="16d29ebe-5fd1-4f7c-a551-c4871f6cfdc9" providerId="ADAL" clId="{314682C7-BA03-428E-A86D-BA76E4821DB3}" dt="2021-12-14T19:21:31.593" v="158" actId="26606"/>
          <ac:spMkLst>
            <pc:docMk/>
            <pc:sldMk cId="0" sldId="266"/>
            <ac:spMk id="102" creationId="{85149191-5F60-4A28-AAFF-039F96B0F3EC}"/>
          </ac:spMkLst>
        </pc:spChg>
        <pc:spChg chg="add">
          <ac:chgData name="Mrs Hargreaves" userId="16d29ebe-5fd1-4f7c-a551-c4871f6cfdc9" providerId="ADAL" clId="{314682C7-BA03-428E-A86D-BA76E4821DB3}" dt="2021-12-14T19:21:31.593" v="158" actId="26606"/>
          <ac:spMkLst>
            <pc:docMk/>
            <pc:sldMk cId="0" sldId="266"/>
            <ac:spMk id="104" creationId="{F8260ED5-17F7-4158-B241-D51DD4CF1B7E}"/>
          </ac:spMkLst>
        </pc:spChg>
        <pc:spChg chg="mod">
          <ac:chgData name="Mrs Hargreaves" userId="16d29ebe-5fd1-4f7c-a551-c4871f6cfdc9" providerId="ADAL" clId="{314682C7-BA03-428E-A86D-BA76E4821DB3}" dt="2021-12-14T19:21:31.593" v="158" actId="26606"/>
          <ac:spMkLst>
            <pc:docMk/>
            <pc:sldMk cId="0" sldId="266"/>
            <ac:spMk id="153" creationId="{00000000-0000-0000-0000-000000000000}"/>
          </ac:spMkLst>
        </pc:spChg>
        <pc:spChg chg="del">
          <ac:chgData name="Mrs Hargreaves" userId="16d29ebe-5fd1-4f7c-a551-c4871f6cfdc9" providerId="ADAL" clId="{314682C7-BA03-428E-A86D-BA76E4821DB3}" dt="2021-12-14T19:20:37.838" v="151" actId="478"/>
          <ac:spMkLst>
            <pc:docMk/>
            <pc:sldMk cId="0" sldId="266"/>
            <ac:spMk id="154" creationId="{00000000-0000-0000-0000-000000000000}"/>
          </ac:spMkLst>
        </pc:spChg>
        <pc:spChg chg="del mod">
          <ac:chgData name="Mrs Hargreaves" userId="16d29ebe-5fd1-4f7c-a551-c4871f6cfdc9" providerId="ADAL" clId="{314682C7-BA03-428E-A86D-BA76E4821DB3}" dt="2021-12-14T19:21:16.577" v="157" actId="21"/>
          <ac:spMkLst>
            <pc:docMk/>
            <pc:sldMk cId="0" sldId="266"/>
            <ac:spMk id="156" creationId="{00000000-0000-0000-0000-000000000000}"/>
          </ac:spMkLst>
        </pc:spChg>
        <pc:picChg chg="mod">
          <ac:chgData name="Mrs Hargreaves" userId="16d29ebe-5fd1-4f7c-a551-c4871f6cfdc9" providerId="ADAL" clId="{314682C7-BA03-428E-A86D-BA76E4821DB3}" dt="2021-12-14T19:21:53.050" v="163" actId="14100"/>
          <ac:picMkLst>
            <pc:docMk/>
            <pc:sldMk cId="0" sldId="266"/>
            <ac:picMk id="155" creationId="{00000000-0000-0000-0000-000000000000}"/>
          </ac:picMkLst>
        </pc:picChg>
      </pc:sldChg>
      <pc:sldChg chg="addSp delSp modSp mod setBg">
        <pc:chgData name="Mrs Hargreaves" userId="16d29ebe-5fd1-4f7c-a551-c4871f6cfdc9" providerId="ADAL" clId="{314682C7-BA03-428E-A86D-BA76E4821DB3}" dt="2021-12-14T19:22:22.432" v="167" actId="20577"/>
        <pc:sldMkLst>
          <pc:docMk/>
          <pc:sldMk cId="0" sldId="267"/>
        </pc:sldMkLst>
        <pc:spChg chg="add mod">
          <ac:chgData name="Mrs Hargreaves" userId="16d29ebe-5fd1-4f7c-a551-c4871f6cfdc9" providerId="ADAL" clId="{314682C7-BA03-428E-A86D-BA76E4821DB3}" dt="2021-12-14T19:22:22.432" v="167" actId="20577"/>
          <ac:spMkLst>
            <pc:docMk/>
            <pc:sldMk cId="0" sldId="267"/>
            <ac:spMk id="8" creationId="{9B06729B-9232-4BE9-87C7-6652A7AFDFA9}"/>
          </ac:spMkLst>
        </pc:spChg>
        <pc:spChg chg="add">
          <ac:chgData name="Mrs Hargreaves" userId="16d29ebe-5fd1-4f7c-a551-c4871f6cfdc9" providerId="ADAL" clId="{314682C7-BA03-428E-A86D-BA76E4821DB3}" dt="2021-12-14T19:22:11.770" v="165" actId="26606"/>
          <ac:spMkLst>
            <pc:docMk/>
            <pc:sldMk cId="0" sldId="267"/>
            <ac:spMk id="102" creationId="{AB8C311F-7253-4AED-9701-7FC0708C41C7}"/>
          </ac:spMkLst>
        </pc:spChg>
        <pc:spChg chg="add">
          <ac:chgData name="Mrs Hargreaves" userId="16d29ebe-5fd1-4f7c-a551-c4871f6cfdc9" providerId="ADAL" clId="{314682C7-BA03-428E-A86D-BA76E4821DB3}" dt="2021-12-14T19:22:11.770" v="165" actId="26606"/>
          <ac:spMkLst>
            <pc:docMk/>
            <pc:sldMk cId="0" sldId="267"/>
            <ac:spMk id="104" creationId="{FD073016-B734-483B-8953-5BADEE145112}"/>
          </ac:spMkLst>
        </pc:spChg>
        <pc:spChg chg="add">
          <ac:chgData name="Mrs Hargreaves" userId="16d29ebe-5fd1-4f7c-a551-c4871f6cfdc9" providerId="ADAL" clId="{314682C7-BA03-428E-A86D-BA76E4821DB3}" dt="2021-12-14T19:22:11.770" v="165" actId="26606"/>
          <ac:spMkLst>
            <pc:docMk/>
            <pc:sldMk cId="0" sldId="267"/>
            <ac:spMk id="106" creationId="{90A7EAB6-59D3-4325-8DE6-E0CA4009CE53}"/>
          </ac:spMkLst>
        </pc:spChg>
        <pc:spChg chg="add">
          <ac:chgData name="Mrs Hargreaves" userId="16d29ebe-5fd1-4f7c-a551-c4871f6cfdc9" providerId="ADAL" clId="{314682C7-BA03-428E-A86D-BA76E4821DB3}" dt="2021-12-14T19:22:11.770" v="165" actId="26606"/>
          <ac:spMkLst>
            <pc:docMk/>
            <pc:sldMk cId="0" sldId="267"/>
            <ac:spMk id="108" creationId="{A8D57A06-A426-446D-B02C-A2DC6B62E45E}"/>
          </ac:spMkLst>
        </pc:spChg>
        <pc:spChg chg="del">
          <ac:chgData name="Mrs Hargreaves" userId="16d29ebe-5fd1-4f7c-a551-c4871f6cfdc9" providerId="ADAL" clId="{314682C7-BA03-428E-A86D-BA76E4821DB3}" dt="2021-12-14T19:22:04.122" v="164" actId="21"/>
          <ac:spMkLst>
            <pc:docMk/>
            <pc:sldMk cId="0" sldId="267"/>
            <ac:spMk id="162" creationId="{00000000-0000-0000-0000-000000000000}"/>
          </ac:spMkLst>
        </pc:spChg>
        <pc:picChg chg="mod">
          <ac:chgData name="Mrs Hargreaves" userId="16d29ebe-5fd1-4f7c-a551-c4871f6cfdc9" providerId="ADAL" clId="{314682C7-BA03-428E-A86D-BA76E4821DB3}" dt="2021-12-14T19:22:11.770" v="165" actId="26606"/>
          <ac:picMkLst>
            <pc:docMk/>
            <pc:sldMk cId="0" sldId="267"/>
            <ac:picMk id="161" creationId="{00000000-0000-0000-0000-000000000000}"/>
          </ac:picMkLst>
        </pc:picChg>
      </pc:sldChg>
      <pc:sldChg chg="modSp mod">
        <pc:chgData name="Mrs Hargreaves" userId="16d29ebe-5fd1-4f7c-a551-c4871f6cfdc9" providerId="ADAL" clId="{314682C7-BA03-428E-A86D-BA76E4821DB3}" dt="2021-12-14T19:24:56.710" v="192" actId="113"/>
        <pc:sldMkLst>
          <pc:docMk/>
          <pc:sldMk cId="0" sldId="269"/>
        </pc:sldMkLst>
        <pc:spChg chg="mod">
          <ac:chgData name="Mrs Hargreaves" userId="16d29ebe-5fd1-4f7c-a551-c4871f6cfdc9" providerId="ADAL" clId="{314682C7-BA03-428E-A86D-BA76E4821DB3}" dt="2021-12-14T19:23:58.945" v="182" actId="207"/>
          <ac:spMkLst>
            <pc:docMk/>
            <pc:sldMk cId="0" sldId="269"/>
            <ac:spMk id="173" creationId="{00000000-0000-0000-0000-000000000000}"/>
          </ac:spMkLst>
        </pc:spChg>
        <pc:graphicFrameChg chg="mod modGraphic">
          <ac:chgData name="Mrs Hargreaves" userId="16d29ebe-5fd1-4f7c-a551-c4871f6cfdc9" providerId="ADAL" clId="{314682C7-BA03-428E-A86D-BA76E4821DB3}" dt="2021-12-14T19:24:56.710" v="192" actId="113"/>
          <ac:graphicFrameMkLst>
            <pc:docMk/>
            <pc:sldMk cId="0" sldId="269"/>
            <ac:graphicFrameMk id="178" creationId="{D7722DD4-BE6E-490D-BED9-2F8CDDF2068A}"/>
          </ac:graphicFrameMkLst>
        </pc:graphicFrameChg>
      </pc:sldChg>
      <pc:sldChg chg="modSp mod">
        <pc:chgData name="Mrs Hargreaves" userId="16d29ebe-5fd1-4f7c-a551-c4871f6cfdc9" providerId="ADAL" clId="{314682C7-BA03-428E-A86D-BA76E4821DB3}" dt="2021-12-14T19:25:29.710" v="194" actId="207"/>
        <pc:sldMkLst>
          <pc:docMk/>
          <pc:sldMk cId="0" sldId="278"/>
        </pc:sldMkLst>
        <pc:spChg chg="mod">
          <ac:chgData name="Mrs Hargreaves" userId="16d29ebe-5fd1-4f7c-a551-c4871f6cfdc9" providerId="ADAL" clId="{314682C7-BA03-428E-A86D-BA76E4821DB3}" dt="2021-12-14T19:25:29.710" v="194" actId="207"/>
          <ac:spMkLst>
            <pc:docMk/>
            <pc:sldMk cId="0" sldId="278"/>
            <ac:spMk id="237" creationId="{00000000-0000-0000-0000-000000000000}"/>
          </ac:spMkLst>
        </pc:spChg>
      </pc:sldChg>
      <pc:sldChg chg="modSp mod setBg addAnim setClrOvrMap">
        <pc:chgData name="Mrs Hargreaves" userId="16d29ebe-5fd1-4f7c-a551-c4871f6cfdc9" providerId="ADAL" clId="{314682C7-BA03-428E-A86D-BA76E4821DB3}" dt="2021-12-14T18:21:53" v="1"/>
        <pc:sldMkLst>
          <pc:docMk/>
          <pc:sldMk cId="0" sldId="279"/>
        </pc:sldMkLst>
        <pc:spChg chg="mod">
          <ac:chgData name="Mrs Hargreaves" userId="16d29ebe-5fd1-4f7c-a551-c4871f6cfdc9" providerId="ADAL" clId="{314682C7-BA03-428E-A86D-BA76E4821DB3}" dt="2021-12-14T18:21:52.999" v="0" actId="26606"/>
          <ac:spMkLst>
            <pc:docMk/>
            <pc:sldMk cId="0" sldId="279"/>
            <ac:spMk id="242" creationId="{00000000-0000-0000-0000-000000000000}"/>
          </ac:spMkLst>
        </pc:spChg>
        <pc:picChg chg="mod">
          <ac:chgData name="Mrs Hargreaves" userId="16d29ebe-5fd1-4f7c-a551-c4871f6cfdc9" providerId="ADAL" clId="{314682C7-BA03-428E-A86D-BA76E4821DB3}" dt="2021-12-14T18:21:52.999" v="0" actId="26606"/>
          <ac:picMkLst>
            <pc:docMk/>
            <pc:sldMk cId="0" sldId="279"/>
            <ac:picMk id="243" creationId="{00000000-0000-0000-0000-000000000000}"/>
          </ac:picMkLst>
        </pc:picChg>
      </pc:sldChg>
      <pc:sldChg chg="addSp delSp modSp mod setBg setClrOvrMap">
        <pc:chgData name="Mrs Hargreaves" userId="16d29ebe-5fd1-4f7c-a551-c4871f6cfdc9" providerId="ADAL" clId="{314682C7-BA03-428E-A86D-BA76E4821DB3}" dt="2021-12-14T18:24:26.623" v="39" actId="113"/>
        <pc:sldMkLst>
          <pc:docMk/>
          <pc:sldMk cId="0" sldId="282"/>
        </pc:sldMkLst>
        <pc:spChg chg="add mod">
          <ac:chgData name="Mrs Hargreaves" userId="16d29ebe-5fd1-4f7c-a551-c4871f6cfdc9" providerId="ADAL" clId="{314682C7-BA03-428E-A86D-BA76E4821DB3}" dt="2021-12-14T18:23:58.951" v="37" actId="207"/>
          <ac:spMkLst>
            <pc:docMk/>
            <pc:sldMk cId="0" sldId="282"/>
            <ac:spMk id="2" creationId="{86FA8E6F-1699-4DB7-9398-BE7CA78A51C3}"/>
          </ac:spMkLst>
        </pc:spChg>
        <pc:spChg chg="add del">
          <ac:chgData name="Mrs Hargreaves" userId="16d29ebe-5fd1-4f7c-a551-c4871f6cfdc9" providerId="ADAL" clId="{314682C7-BA03-428E-A86D-BA76E4821DB3}" dt="2021-12-14T18:23:01.523" v="6" actId="26606"/>
          <ac:spMkLst>
            <pc:docMk/>
            <pc:sldMk cId="0" sldId="282"/>
            <ac:spMk id="77" creationId="{2B566528-1B12-4246-9431-5C2D7D081168}"/>
          </ac:spMkLst>
        </pc:spChg>
        <pc:spChg chg="add del">
          <ac:chgData name="Mrs Hargreaves" userId="16d29ebe-5fd1-4f7c-a551-c4871f6cfdc9" providerId="ADAL" clId="{314682C7-BA03-428E-A86D-BA76E4821DB3}" dt="2021-12-14T18:23:01.523" v="6" actId="26606"/>
          <ac:spMkLst>
            <pc:docMk/>
            <pc:sldMk cId="0" sldId="282"/>
            <ac:spMk id="79" creationId="{2E80C965-DB6D-4F81-9E9E-B027384D0BD6}"/>
          </ac:spMkLst>
        </pc:spChg>
        <pc:spChg chg="add del">
          <ac:chgData name="Mrs Hargreaves" userId="16d29ebe-5fd1-4f7c-a551-c4871f6cfdc9" providerId="ADAL" clId="{314682C7-BA03-428E-A86D-BA76E4821DB3}" dt="2021-12-14T18:23:01.523" v="6" actId="26606"/>
          <ac:spMkLst>
            <pc:docMk/>
            <pc:sldMk cId="0" sldId="282"/>
            <ac:spMk id="81" creationId="{A580F890-B085-4E95-96AA-55AEBEC5CE6E}"/>
          </ac:spMkLst>
        </pc:spChg>
        <pc:spChg chg="add del">
          <ac:chgData name="Mrs Hargreaves" userId="16d29ebe-5fd1-4f7c-a551-c4871f6cfdc9" providerId="ADAL" clId="{314682C7-BA03-428E-A86D-BA76E4821DB3}" dt="2021-12-14T18:23:01.523" v="6" actId="26606"/>
          <ac:spMkLst>
            <pc:docMk/>
            <pc:sldMk cId="0" sldId="282"/>
            <ac:spMk id="83" creationId="{D3F51FEB-38FB-4F6C-9F7B-2F2AFAB65463}"/>
          </ac:spMkLst>
        </pc:spChg>
        <pc:spChg chg="add del">
          <ac:chgData name="Mrs Hargreaves" userId="16d29ebe-5fd1-4f7c-a551-c4871f6cfdc9" providerId="ADAL" clId="{314682C7-BA03-428E-A86D-BA76E4821DB3}" dt="2021-12-14T18:23:01.523" v="6" actId="26606"/>
          <ac:spMkLst>
            <pc:docMk/>
            <pc:sldMk cId="0" sldId="282"/>
            <ac:spMk id="85" creationId="{1E547BA6-BAE0-43BB-A7CA-60F69CE252F0}"/>
          </ac:spMkLst>
        </pc:spChg>
        <pc:spChg chg="add">
          <ac:chgData name="Mrs Hargreaves" userId="16d29ebe-5fd1-4f7c-a551-c4871f6cfdc9" providerId="ADAL" clId="{314682C7-BA03-428E-A86D-BA76E4821DB3}" dt="2021-12-14T18:23:01.523" v="6" actId="26606"/>
          <ac:spMkLst>
            <pc:docMk/>
            <pc:sldMk cId="0" sldId="282"/>
            <ac:spMk id="142" creationId="{FDDEF810-FBAE-4C80-B905-316331395C3D}"/>
          </ac:spMkLst>
        </pc:spChg>
        <pc:spChg chg="add">
          <ac:chgData name="Mrs Hargreaves" userId="16d29ebe-5fd1-4f7c-a551-c4871f6cfdc9" providerId="ADAL" clId="{314682C7-BA03-428E-A86D-BA76E4821DB3}" dt="2021-12-14T18:23:01.523" v="6" actId="26606"/>
          <ac:spMkLst>
            <pc:docMk/>
            <pc:sldMk cId="0" sldId="282"/>
            <ac:spMk id="144" creationId="{FD8C7A0F-D774-4978-AA9C-7E703C2F463A}"/>
          </ac:spMkLst>
        </pc:spChg>
        <pc:spChg chg="add">
          <ac:chgData name="Mrs Hargreaves" userId="16d29ebe-5fd1-4f7c-a551-c4871f6cfdc9" providerId="ADAL" clId="{314682C7-BA03-428E-A86D-BA76E4821DB3}" dt="2021-12-14T18:23:01.523" v="6" actId="26606"/>
          <ac:spMkLst>
            <pc:docMk/>
            <pc:sldMk cId="0" sldId="282"/>
            <ac:spMk id="146" creationId="{61C7310A-3A42-4F75-8058-7F39E52B11BC}"/>
          </ac:spMkLst>
        </pc:spChg>
        <pc:spChg chg="add">
          <ac:chgData name="Mrs Hargreaves" userId="16d29ebe-5fd1-4f7c-a551-c4871f6cfdc9" providerId="ADAL" clId="{314682C7-BA03-428E-A86D-BA76E4821DB3}" dt="2021-12-14T18:23:01.523" v="6" actId="26606"/>
          <ac:spMkLst>
            <pc:docMk/>
            <pc:sldMk cId="0" sldId="282"/>
            <ac:spMk id="148" creationId="{27D88313-56C7-45D8-8D97-2F5CCBF99683}"/>
          </ac:spMkLst>
        </pc:spChg>
        <pc:spChg chg="del">
          <ac:chgData name="Mrs Hargreaves" userId="16d29ebe-5fd1-4f7c-a551-c4871f6cfdc9" providerId="ADAL" clId="{314682C7-BA03-428E-A86D-BA76E4821DB3}" dt="2021-12-14T18:22:14.340" v="2" actId="26606"/>
          <ac:spMkLst>
            <pc:docMk/>
            <pc:sldMk cId="0" sldId="282"/>
            <ac:spMk id="263" creationId="{00000000-0000-0000-0000-000000000000}"/>
          </ac:spMkLst>
        </pc:spChg>
        <pc:graphicFrameChg chg="add mod modGraphic">
          <ac:chgData name="Mrs Hargreaves" userId="16d29ebe-5fd1-4f7c-a551-c4871f6cfdc9" providerId="ADAL" clId="{314682C7-BA03-428E-A86D-BA76E4821DB3}" dt="2021-12-14T18:24:26.623" v="39" actId="113"/>
          <ac:graphicFrameMkLst>
            <pc:docMk/>
            <pc:sldMk cId="0" sldId="282"/>
            <ac:graphicFrameMk id="265" creationId="{05561015-88EC-4C67-AAE4-7A953C5B1EE9}"/>
          </ac:graphicFrameMkLst>
        </pc:graphicFrameChg>
      </pc:sldChg>
      <pc:sldChg chg="addSp delSp modSp new mod setBg modAnim">
        <pc:chgData name="Mrs Hargreaves" userId="16d29ebe-5fd1-4f7c-a551-c4871f6cfdc9" providerId="ADAL" clId="{314682C7-BA03-428E-A86D-BA76E4821DB3}" dt="2021-12-14T18:30:23.054" v="61"/>
        <pc:sldMkLst>
          <pc:docMk/>
          <pc:sldMk cId="3427610298" sldId="289"/>
        </pc:sldMkLst>
        <pc:spChg chg="add mod">
          <ac:chgData name="Mrs Hargreaves" userId="16d29ebe-5fd1-4f7c-a551-c4871f6cfdc9" providerId="ADAL" clId="{314682C7-BA03-428E-A86D-BA76E4821DB3}" dt="2021-12-14T18:30:15.230" v="58" actId="1076"/>
          <ac:spMkLst>
            <pc:docMk/>
            <pc:sldMk cId="3427610298" sldId="289"/>
            <ac:spMk id="6" creationId="{85E78B67-89D3-4EB7-8542-3063481A31C7}"/>
          </ac:spMkLst>
        </pc:spChg>
        <pc:spChg chg="add">
          <ac:chgData name="Mrs Hargreaves" userId="16d29ebe-5fd1-4f7c-a551-c4871f6cfdc9" providerId="ADAL" clId="{314682C7-BA03-428E-A86D-BA76E4821DB3}" dt="2021-12-14T18:28:27.380" v="44" actId="26606"/>
          <ac:spMkLst>
            <pc:docMk/>
            <pc:sldMk cId="3427610298" sldId="289"/>
            <ac:spMk id="10" creationId="{AB8C311F-7253-4AED-9701-7FC0708C41C7}"/>
          </ac:spMkLst>
        </pc:spChg>
        <pc:spChg chg="add">
          <ac:chgData name="Mrs Hargreaves" userId="16d29ebe-5fd1-4f7c-a551-c4871f6cfdc9" providerId="ADAL" clId="{314682C7-BA03-428E-A86D-BA76E4821DB3}" dt="2021-12-14T18:28:27.380" v="44" actId="26606"/>
          <ac:spMkLst>
            <pc:docMk/>
            <pc:sldMk cId="3427610298" sldId="289"/>
            <ac:spMk id="12" creationId="{E2384209-CB15-4CDF-9D31-C44FD9A3F20D}"/>
          </ac:spMkLst>
        </pc:spChg>
        <pc:spChg chg="add">
          <ac:chgData name="Mrs Hargreaves" userId="16d29ebe-5fd1-4f7c-a551-c4871f6cfdc9" providerId="ADAL" clId="{314682C7-BA03-428E-A86D-BA76E4821DB3}" dt="2021-12-14T18:28:27.380" v="44" actId="26606"/>
          <ac:spMkLst>
            <pc:docMk/>
            <pc:sldMk cId="3427610298" sldId="289"/>
            <ac:spMk id="14" creationId="{2633B3B5-CC90-43F0-8714-D31D1F3F0209}"/>
          </ac:spMkLst>
        </pc:spChg>
        <pc:spChg chg="add">
          <ac:chgData name="Mrs Hargreaves" userId="16d29ebe-5fd1-4f7c-a551-c4871f6cfdc9" providerId="ADAL" clId="{314682C7-BA03-428E-A86D-BA76E4821DB3}" dt="2021-12-14T18:28:27.380" v="44" actId="26606"/>
          <ac:spMkLst>
            <pc:docMk/>
            <pc:sldMk cId="3427610298" sldId="289"/>
            <ac:spMk id="16" creationId="{A8D57A06-A426-446D-B02C-A2DC6B62E45E}"/>
          </ac:spMkLst>
        </pc:spChg>
        <pc:picChg chg="add del">
          <ac:chgData name="Mrs Hargreaves" userId="16d29ebe-5fd1-4f7c-a551-c4871f6cfdc9" providerId="ADAL" clId="{314682C7-BA03-428E-A86D-BA76E4821DB3}" dt="2021-12-14T18:28:21.649" v="42" actId="478"/>
          <ac:picMkLst>
            <pc:docMk/>
            <pc:sldMk cId="3427610298" sldId="289"/>
            <ac:picMk id="3" creationId="{240633E9-D320-4358-9082-13B632D4A2AA}"/>
          </ac:picMkLst>
        </pc:picChg>
        <pc:picChg chg="add mod">
          <ac:chgData name="Mrs Hargreaves" userId="16d29ebe-5fd1-4f7c-a551-c4871f6cfdc9" providerId="ADAL" clId="{314682C7-BA03-428E-A86D-BA76E4821DB3}" dt="2021-12-14T18:28:29.831" v="45" actId="27614"/>
          <ac:picMkLst>
            <pc:docMk/>
            <pc:sldMk cId="3427610298" sldId="289"/>
            <ac:picMk id="5" creationId="{D0A84309-0CD7-4DCB-B191-DE6D48D660D0}"/>
          </ac:picMkLst>
        </pc:picChg>
      </pc:sldChg>
      <pc:sldChg chg="addSp delSp modSp new mod setBg modAnim">
        <pc:chgData name="Mrs Hargreaves" userId="16d29ebe-5fd1-4f7c-a551-c4871f6cfdc9" providerId="ADAL" clId="{314682C7-BA03-428E-A86D-BA76E4821DB3}" dt="2021-12-14T18:31:27.592" v="65" actId="1076"/>
        <pc:sldMkLst>
          <pc:docMk/>
          <pc:sldMk cId="3965131240" sldId="290"/>
        </pc:sldMkLst>
        <pc:spChg chg="add del">
          <ac:chgData name="Mrs Hargreaves" userId="16d29ebe-5fd1-4f7c-a551-c4871f6cfdc9" providerId="ADAL" clId="{314682C7-BA03-428E-A86D-BA76E4821DB3}" dt="2021-12-14T18:29:08.668" v="49" actId="26606"/>
          <ac:spMkLst>
            <pc:docMk/>
            <pc:sldMk cId="3965131240" sldId="290"/>
            <ac:spMk id="8" creationId="{AB8C311F-7253-4AED-9701-7FC0708C41C7}"/>
          </ac:spMkLst>
        </pc:spChg>
        <pc:spChg chg="add del">
          <ac:chgData name="Mrs Hargreaves" userId="16d29ebe-5fd1-4f7c-a551-c4871f6cfdc9" providerId="ADAL" clId="{314682C7-BA03-428E-A86D-BA76E4821DB3}" dt="2021-12-14T18:29:08.668" v="49" actId="26606"/>
          <ac:spMkLst>
            <pc:docMk/>
            <pc:sldMk cId="3965131240" sldId="290"/>
            <ac:spMk id="10" creationId="{E2384209-CB15-4CDF-9D31-C44FD9A3F20D}"/>
          </ac:spMkLst>
        </pc:spChg>
        <pc:spChg chg="add del">
          <ac:chgData name="Mrs Hargreaves" userId="16d29ebe-5fd1-4f7c-a551-c4871f6cfdc9" providerId="ADAL" clId="{314682C7-BA03-428E-A86D-BA76E4821DB3}" dt="2021-12-14T18:29:08.668" v="49" actId="26606"/>
          <ac:spMkLst>
            <pc:docMk/>
            <pc:sldMk cId="3965131240" sldId="290"/>
            <ac:spMk id="12" creationId="{2633B3B5-CC90-43F0-8714-D31D1F3F0209}"/>
          </ac:spMkLst>
        </pc:spChg>
        <pc:spChg chg="add mod">
          <ac:chgData name="Mrs Hargreaves" userId="16d29ebe-5fd1-4f7c-a551-c4871f6cfdc9" providerId="ADAL" clId="{314682C7-BA03-428E-A86D-BA76E4821DB3}" dt="2021-12-14T18:31:27.592" v="65" actId="1076"/>
          <ac:spMkLst>
            <pc:docMk/>
            <pc:sldMk cId="3965131240" sldId="290"/>
            <ac:spMk id="13" creationId="{F9F68034-5003-4CF5-9F3D-AE8BA07C2AF1}"/>
          </ac:spMkLst>
        </pc:spChg>
        <pc:spChg chg="add del">
          <ac:chgData name="Mrs Hargreaves" userId="16d29ebe-5fd1-4f7c-a551-c4871f6cfdc9" providerId="ADAL" clId="{314682C7-BA03-428E-A86D-BA76E4821DB3}" dt="2021-12-14T18:29:08.668" v="49" actId="26606"/>
          <ac:spMkLst>
            <pc:docMk/>
            <pc:sldMk cId="3965131240" sldId="290"/>
            <ac:spMk id="14" creationId="{A8D57A06-A426-446D-B02C-A2DC6B62E45E}"/>
          </ac:spMkLst>
        </pc:spChg>
        <pc:spChg chg="add">
          <ac:chgData name="Mrs Hargreaves" userId="16d29ebe-5fd1-4f7c-a551-c4871f6cfdc9" providerId="ADAL" clId="{314682C7-BA03-428E-A86D-BA76E4821DB3}" dt="2021-12-14T18:29:08.674" v="50" actId="26606"/>
          <ac:spMkLst>
            <pc:docMk/>
            <pc:sldMk cId="3965131240" sldId="290"/>
            <ac:spMk id="16" creationId="{AB8C311F-7253-4AED-9701-7FC0708C41C7}"/>
          </ac:spMkLst>
        </pc:spChg>
        <pc:spChg chg="add">
          <ac:chgData name="Mrs Hargreaves" userId="16d29ebe-5fd1-4f7c-a551-c4871f6cfdc9" providerId="ADAL" clId="{314682C7-BA03-428E-A86D-BA76E4821DB3}" dt="2021-12-14T18:29:08.674" v="50" actId="26606"/>
          <ac:spMkLst>
            <pc:docMk/>
            <pc:sldMk cId="3965131240" sldId="290"/>
            <ac:spMk id="17" creationId="{E2384209-CB15-4CDF-9D31-C44FD9A3F20D}"/>
          </ac:spMkLst>
        </pc:spChg>
        <pc:spChg chg="add">
          <ac:chgData name="Mrs Hargreaves" userId="16d29ebe-5fd1-4f7c-a551-c4871f6cfdc9" providerId="ADAL" clId="{314682C7-BA03-428E-A86D-BA76E4821DB3}" dt="2021-12-14T18:29:08.674" v="50" actId="26606"/>
          <ac:spMkLst>
            <pc:docMk/>
            <pc:sldMk cId="3965131240" sldId="290"/>
            <ac:spMk id="18" creationId="{2633B3B5-CC90-43F0-8714-D31D1F3F0209}"/>
          </ac:spMkLst>
        </pc:spChg>
        <pc:spChg chg="add">
          <ac:chgData name="Mrs Hargreaves" userId="16d29ebe-5fd1-4f7c-a551-c4871f6cfdc9" providerId="ADAL" clId="{314682C7-BA03-428E-A86D-BA76E4821DB3}" dt="2021-12-14T18:29:08.674" v="50" actId="26606"/>
          <ac:spMkLst>
            <pc:docMk/>
            <pc:sldMk cId="3965131240" sldId="290"/>
            <ac:spMk id="19" creationId="{A8D57A06-A426-446D-B02C-A2DC6B62E45E}"/>
          </ac:spMkLst>
        </pc:spChg>
        <pc:picChg chg="add mod">
          <ac:chgData name="Mrs Hargreaves" userId="16d29ebe-5fd1-4f7c-a551-c4871f6cfdc9" providerId="ADAL" clId="{314682C7-BA03-428E-A86D-BA76E4821DB3}" dt="2021-12-14T18:29:14.281" v="51" actId="27614"/>
          <ac:picMkLst>
            <pc:docMk/>
            <pc:sldMk cId="3965131240" sldId="290"/>
            <ac:picMk id="3" creationId="{A6021B4A-2F79-4238-81F0-E1C27FF453FF}"/>
          </ac:picMkLst>
        </pc:picChg>
      </pc:sldChg>
      <pc:sldChg chg="addSp modSp new mod setBg">
        <pc:chgData name="Mrs Hargreaves" userId="16d29ebe-5fd1-4f7c-a551-c4871f6cfdc9" providerId="ADAL" clId="{314682C7-BA03-428E-A86D-BA76E4821DB3}" dt="2021-12-14T18:33:55.486" v="73" actId="27614"/>
        <pc:sldMkLst>
          <pc:docMk/>
          <pc:sldMk cId="1776321446" sldId="291"/>
        </pc:sldMkLst>
        <pc:spChg chg="add">
          <ac:chgData name="Mrs Hargreaves" userId="16d29ebe-5fd1-4f7c-a551-c4871f6cfdc9" providerId="ADAL" clId="{314682C7-BA03-428E-A86D-BA76E4821DB3}" dt="2021-12-14T18:33:25.776" v="71" actId="26606"/>
          <ac:spMkLst>
            <pc:docMk/>
            <pc:sldMk cId="1776321446" sldId="291"/>
            <ac:spMk id="11" creationId="{32BC26D8-82FB-445E-AA49-62A77D7C1EE0}"/>
          </ac:spMkLst>
        </pc:spChg>
        <pc:spChg chg="add">
          <ac:chgData name="Mrs Hargreaves" userId="16d29ebe-5fd1-4f7c-a551-c4871f6cfdc9" providerId="ADAL" clId="{314682C7-BA03-428E-A86D-BA76E4821DB3}" dt="2021-12-14T18:33:25.776" v="71" actId="26606"/>
          <ac:spMkLst>
            <pc:docMk/>
            <pc:sldMk cId="1776321446" sldId="291"/>
            <ac:spMk id="13" creationId="{CB44330D-EA18-4254-AA95-EB49948539B8}"/>
          </ac:spMkLst>
        </pc:spChg>
        <pc:grpChg chg="add mod">
          <ac:chgData name="Mrs Hargreaves" userId="16d29ebe-5fd1-4f7c-a551-c4871f6cfdc9" providerId="ADAL" clId="{314682C7-BA03-428E-A86D-BA76E4821DB3}" dt="2021-12-14T18:33:25.776" v="71" actId="26606"/>
          <ac:grpSpMkLst>
            <pc:docMk/>
            <pc:sldMk cId="1776321446" sldId="291"/>
            <ac:grpSpMk id="6" creationId="{80BFF191-2999-4511-9C6E-A2BB480C75F3}"/>
          </ac:grpSpMkLst>
        </pc:grpChg>
        <pc:picChg chg="add mod">
          <ac:chgData name="Mrs Hargreaves" userId="16d29ebe-5fd1-4f7c-a551-c4871f6cfdc9" providerId="ADAL" clId="{314682C7-BA03-428E-A86D-BA76E4821DB3}" dt="2021-12-14T18:33:55.486" v="73" actId="27614"/>
          <ac:picMkLst>
            <pc:docMk/>
            <pc:sldMk cId="1776321446" sldId="291"/>
            <ac:picMk id="3" creationId="{DE829E3F-6FE8-44EE-9B98-D5D88E8C7EDA}"/>
          </ac:picMkLst>
        </pc:picChg>
        <pc:picChg chg="add mod">
          <ac:chgData name="Mrs Hargreaves" userId="16d29ebe-5fd1-4f7c-a551-c4871f6cfdc9" providerId="ADAL" clId="{314682C7-BA03-428E-A86D-BA76E4821DB3}" dt="2021-12-14T18:33:55.301" v="72" actId="27614"/>
          <ac:picMkLst>
            <pc:docMk/>
            <pc:sldMk cId="1776321446" sldId="291"/>
            <ac:picMk id="5" creationId="{D50BAAE9-2C60-4B3C-BD68-FB747F993E5B}"/>
          </ac:picMkLst>
        </pc:picChg>
      </pc:sldChg>
      <pc:sldChg chg="new del">
        <pc:chgData name="Mrs Hargreaves" userId="16d29ebe-5fd1-4f7c-a551-c4871f6cfdc9" providerId="ADAL" clId="{314682C7-BA03-428E-A86D-BA76E4821DB3}" dt="2021-12-14T18:31:07.345" v="62" actId="47"/>
        <pc:sldMkLst>
          <pc:docMk/>
          <pc:sldMk cId="1874638987" sldId="291"/>
        </pc:sldMkLst>
      </pc:sldChg>
      <pc:sldChg chg="addSp modSp new mod setBg">
        <pc:chgData name="Mrs Hargreaves" userId="16d29ebe-5fd1-4f7c-a551-c4871f6cfdc9" providerId="ADAL" clId="{314682C7-BA03-428E-A86D-BA76E4821DB3}" dt="2021-12-14T18:33:59.768" v="76" actId="26606"/>
        <pc:sldMkLst>
          <pc:docMk/>
          <pc:sldMk cId="404650626" sldId="292"/>
        </pc:sldMkLst>
        <pc:spChg chg="add">
          <ac:chgData name="Mrs Hargreaves" userId="16d29ebe-5fd1-4f7c-a551-c4871f6cfdc9" providerId="ADAL" clId="{314682C7-BA03-428E-A86D-BA76E4821DB3}" dt="2021-12-14T18:33:59.768" v="76" actId="26606"/>
          <ac:spMkLst>
            <pc:docMk/>
            <pc:sldMk cId="404650626" sldId="292"/>
            <ac:spMk id="8" creationId="{32BC26D8-82FB-445E-AA49-62A77D7C1EE0}"/>
          </ac:spMkLst>
        </pc:spChg>
        <pc:spChg chg="add">
          <ac:chgData name="Mrs Hargreaves" userId="16d29ebe-5fd1-4f7c-a551-c4871f6cfdc9" providerId="ADAL" clId="{314682C7-BA03-428E-A86D-BA76E4821DB3}" dt="2021-12-14T18:33:59.768" v="76" actId="26606"/>
          <ac:spMkLst>
            <pc:docMk/>
            <pc:sldMk cId="404650626" sldId="292"/>
            <ac:spMk id="10" creationId="{CB44330D-EA18-4254-AA95-EB49948539B8}"/>
          </ac:spMkLst>
        </pc:spChg>
        <pc:picChg chg="add mod">
          <ac:chgData name="Mrs Hargreaves" userId="16d29ebe-5fd1-4f7c-a551-c4871f6cfdc9" providerId="ADAL" clId="{314682C7-BA03-428E-A86D-BA76E4821DB3}" dt="2021-12-14T18:33:59.768" v="76" actId="26606"/>
          <ac:picMkLst>
            <pc:docMk/>
            <pc:sldMk cId="404650626" sldId="292"/>
            <ac:picMk id="3" creationId="{8478A3A3-A602-4622-85D0-B19B74CAA9A5}"/>
          </ac:picMkLst>
        </pc:picChg>
      </pc:sldChg>
      <pc:sldChg chg="addSp modSp new mod setBg">
        <pc:chgData name="Mrs Hargreaves" userId="16d29ebe-5fd1-4f7c-a551-c4871f6cfdc9" providerId="ADAL" clId="{314682C7-BA03-428E-A86D-BA76E4821DB3}" dt="2021-12-14T18:34:40.414" v="79" actId="26606"/>
        <pc:sldMkLst>
          <pc:docMk/>
          <pc:sldMk cId="1359548988" sldId="293"/>
        </pc:sldMkLst>
        <pc:spChg chg="add">
          <ac:chgData name="Mrs Hargreaves" userId="16d29ebe-5fd1-4f7c-a551-c4871f6cfdc9" providerId="ADAL" clId="{314682C7-BA03-428E-A86D-BA76E4821DB3}" dt="2021-12-14T18:34:40.414" v="79" actId="26606"/>
          <ac:spMkLst>
            <pc:docMk/>
            <pc:sldMk cId="1359548988" sldId="293"/>
            <ac:spMk id="8" creationId="{32BC26D8-82FB-445E-AA49-62A77D7C1EE0}"/>
          </ac:spMkLst>
        </pc:spChg>
        <pc:spChg chg="add">
          <ac:chgData name="Mrs Hargreaves" userId="16d29ebe-5fd1-4f7c-a551-c4871f6cfdc9" providerId="ADAL" clId="{314682C7-BA03-428E-A86D-BA76E4821DB3}" dt="2021-12-14T18:34:40.414" v="79" actId="26606"/>
          <ac:spMkLst>
            <pc:docMk/>
            <pc:sldMk cId="1359548988" sldId="293"/>
            <ac:spMk id="10" creationId="{CB44330D-EA18-4254-AA95-EB49948539B8}"/>
          </ac:spMkLst>
        </pc:spChg>
        <pc:picChg chg="add mod">
          <ac:chgData name="Mrs Hargreaves" userId="16d29ebe-5fd1-4f7c-a551-c4871f6cfdc9" providerId="ADAL" clId="{314682C7-BA03-428E-A86D-BA76E4821DB3}" dt="2021-12-14T18:34:40.414" v="79" actId="26606"/>
          <ac:picMkLst>
            <pc:docMk/>
            <pc:sldMk cId="1359548988" sldId="293"/>
            <ac:picMk id="3" creationId="{FC57E37F-10E3-4863-A9E1-4BE42D4A860E}"/>
          </ac:picMkLst>
        </pc:picChg>
      </pc:sldChg>
      <pc:sldChg chg="addSp modSp new mod setBg">
        <pc:chgData name="Mrs Hargreaves" userId="16d29ebe-5fd1-4f7c-a551-c4871f6cfdc9" providerId="ADAL" clId="{314682C7-BA03-428E-A86D-BA76E4821DB3}" dt="2021-12-14T18:36:24.911" v="86" actId="27614"/>
        <pc:sldMkLst>
          <pc:docMk/>
          <pc:sldMk cId="2534874944" sldId="294"/>
        </pc:sldMkLst>
        <pc:spChg chg="add">
          <ac:chgData name="Mrs Hargreaves" userId="16d29ebe-5fd1-4f7c-a551-c4871f6cfdc9" providerId="ADAL" clId="{314682C7-BA03-428E-A86D-BA76E4821DB3}" dt="2021-12-14T18:36:22.675" v="85" actId="26606"/>
          <ac:spMkLst>
            <pc:docMk/>
            <pc:sldMk cId="2534874944" sldId="294"/>
            <ac:spMk id="11" creationId="{32BC26D8-82FB-445E-AA49-62A77D7C1EE0}"/>
          </ac:spMkLst>
        </pc:spChg>
        <pc:spChg chg="add">
          <ac:chgData name="Mrs Hargreaves" userId="16d29ebe-5fd1-4f7c-a551-c4871f6cfdc9" providerId="ADAL" clId="{314682C7-BA03-428E-A86D-BA76E4821DB3}" dt="2021-12-14T18:36:22.675" v="85" actId="26606"/>
          <ac:spMkLst>
            <pc:docMk/>
            <pc:sldMk cId="2534874944" sldId="294"/>
            <ac:spMk id="13" creationId="{CB44330D-EA18-4254-AA95-EB49948539B8}"/>
          </ac:spMkLst>
        </pc:spChg>
        <pc:grpChg chg="add mod">
          <ac:chgData name="Mrs Hargreaves" userId="16d29ebe-5fd1-4f7c-a551-c4871f6cfdc9" providerId="ADAL" clId="{314682C7-BA03-428E-A86D-BA76E4821DB3}" dt="2021-12-14T18:36:22.675" v="85" actId="26606"/>
          <ac:grpSpMkLst>
            <pc:docMk/>
            <pc:sldMk cId="2534874944" sldId="294"/>
            <ac:grpSpMk id="6" creationId="{9BE77BD1-6B6D-4475-90F3-9E7A55E87F5E}"/>
          </ac:grpSpMkLst>
        </pc:grpChg>
        <pc:picChg chg="add mod">
          <ac:chgData name="Mrs Hargreaves" userId="16d29ebe-5fd1-4f7c-a551-c4871f6cfdc9" providerId="ADAL" clId="{314682C7-BA03-428E-A86D-BA76E4821DB3}" dt="2021-12-14T18:36:24.911" v="86" actId="27614"/>
          <ac:picMkLst>
            <pc:docMk/>
            <pc:sldMk cId="2534874944" sldId="294"/>
            <ac:picMk id="3" creationId="{2145A086-D95F-40CD-B7C9-EE69679966C7}"/>
          </ac:picMkLst>
        </pc:picChg>
        <pc:picChg chg="add mod">
          <ac:chgData name="Mrs Hargreaves" userId="16d29ebe-5fd1-4f7c-a551-c4871f6cfdc9" providerId="ADAL" clId="{314682C7-BA03-428E-A86D-BA76E4821DB3}" dt="2021-12-14T18:35:51.282" v="84" actId="164"/>
          <ac:picMkLst>
            <pc:docMk/>
            <pc:sldMk cId="2534874944" sldId="294"/>
            <ac:picMk id="5" creationId="{8859890E-F29E-4AA3-A085-49E4866BD7B7}"/>
          </ac:picMkLst>
        </pc:picChg>
      </pc:sldChg>
      <pc:sldChg chg="addSp modSp new mod setBg">
        <pc:chgData name="Mrs Hargreaves" userId="16d29ebe-5fd1-4f7c-a551-c4871f6cfdc9" providerId="ADAL" clId="{314682C7-BA03-428E-A86D-BA76E4821DB3}" dt="2021-12-14T18:38:02.386" v="94" actId="1076"/>
        <pc:sldMkLst>
          <pc:docMk/>
          <pc:sldMk cId="922504725" sldId="295"/>
        </pc:sldMkLst>
        <pc:spChg chg="add">
          <ac:chgData name="Mrs Hargreaves" userId="16d29ebe-5fd1-4f7c-a551-c4871f6cfdc9" providerId="ADAL" clId="{314682C7-BA03-428E-A86D-BA76E4821DB3}" dt="2021-12-14T18:36:30.867" v="89" actId="26606"/>
          <ac:spMkLst>
            <pc:docMk/>
            <pc:sldMk cId="922504725" sldId="295"/>
            <ac:spMk id="8" creationId="{32BC26D8-82FB-445E-AA49-62A77D7C1EE0}"/>
          </ac:spMkLst>
        </pc:spChg>
        <pc:spChg chg="add">
          <ac:chgData name="Mrs Hargreaves" userId="16d29ebe-5fd1-4f7c-a551-c4871f6cfdc9" providerId="ADAL" clId="{314682C7-BA03-428E-A86D-BA76E4821DB3}" dt="2021-12-14T18:36:30.867" v="89" actId="26606"/>
          <ac:spMkLst>
            <pc:docMk/>
            <pc:sldMk cId="922504725" sldId="295"/>
            <ac:spMk id="10" creationId="{CB44330D-EA18-4254-AA95-EB49948539B8}"/>
          </ac:spMkLst>
        </pc:spChg>
        <pc:grpChg chg="add mod">
          <ac:chgData name="Mrs Hargreaves" userId="16d29ebe-5fd1-4f7c-a551-c4871f6cfdc9" providerId="ADAL" clId="{314682C7-BA03-428E-A86D-BA76E4821DB3}" dt="2021-12-14T18:38:02.386" v="94" actId="1076"/>
          <ac:grpSpMkLst>
            <pc:docMk/>
            <pc:sldMk cId="922504725" sldId="295"/>
            <ac:grpSpMk id="6" creationId="{7D1EE460-CF8B-4FEA-872D-1599EEE5AAD1}"/>
          </ac:grpSpMkLst>
        </pc:grpChg>
        <pc:picChg chg="add mod">
          <ac:chgData name="Mrs Hargreaves" userId="16d29ebe-5fd1-4f7c-a551-c4871f6cfdc9" providerId="ADAL" clId="{314682C7-BA03-428E-A86D-BA76E4821DB3}" dt="2021-12-14T18:37:55.686" v="93" actId="164"/>
          <ac:picMkLst>
            <pc:docMk/>
            <pc:sldMk cId="922504725" sldId="295"/>
            <ac:picMk id="3" creationId="{1FF9CD93-6106-474B-8877-D4E1DA2CA5D1}"/>
          </ac:picMkLst>
        </pc:picChg>
        <pc:picChg chg="add mod">
          <ac:chgData name="Mrs Hargreaves" userId="16d29ebe-5fd1-4f7c-a551-c4871f6cfdc9" providerId="ADAL" clId="{314682C7-BA03-428E-A86D-BA76E4821DB3}" dt="2021-12-14T18:37:55.686" v="93" actId="164"/>
          <ac:picMkLst>
            <pc:docMk/>
            <pc:sldMk cId="922504725" sldId="295"/>
            <ac:picMk id="5" creationId="{C802E794-6D80-4E4E-B6C7-E22415BB47D4}"/>
          </ac:picMkLst>
        </pc:picChg>
      </pc:sldChg>
      <pc:sldChg chg="addSp modSp new mod setBg">
        <pc:chgData name="Mrs Hargreaves" userId="16d29ebe-5fd1-4f7c-a551-c4871f6cfdc9" providerId="ADAL" clId="{314682C7-BA03-428E-A86D-BA76E4821DB3}" dt="2021-12-14T18:40:12.597" v="106" actId="26606"/>
        <pc:sldMkLst>
          <pc:docMk/>
          <pc:sldMk cId="2022054176" sldId="296"/>
        </pc:sldMkLst>
        <pc:spChg chg="add">
          <ac:chgData name="Mrs Hargreaves" userId="16d29ebe-5fd1-4f7c-a551-c4871f6cfdc9" providerId="ADAL" clId="{314682C7-BA03-428E-A86D-BA76E4821DB3}" dt="2021-12-14T18:40:12.597" v="106" actId="26606"/>
          <ac:spMkLst>
            <pc:docMk/>
            <pc:sldMk cId="2022054176" sldId="296"/>
            <ac:spMk id="8" creationId="{AB8C311F-7253-4AED-9701-7FC0708C41C7}"/>
          </ac:spMkLst>
        </pc:spChg>
        <pc:spChg chg="add">
          <ac:chgData name="Mrs Hargreaves" userId="16d29ebe-5fd1-4f7c-a551-c4871f6cfdc9" providerId="ADAL" clId="{314682C7-BA03-428E-A86D-BA76E4821DB3}" dt="2021-12-14T18:40:12.597" v="106" actId="26606"/>
          <ac:spMkLst>
            <pc:docMk/>
            <pc:sldMk cId="2022054176" sldId="296"/>
            <ac:spMk id="10" creationId="{E2384209-CB15-4CDF-9D31-C44FD9A3F20D}"/>
          </ac:spMkLst>
        </pc:spChg>
        <pc:spChg chg="add">
          <ac:chgData name="Mrs Hargreaves" userId="16d29ebe-5fd1-4f7c-a551-c4871f6cfdc9" providerId="ADAL" clId="{314682C7-BA03-428E-A86D-BA76E4821DB3}" dt="2021-12-14T18:40:12.597" v="106" actId="26606"/>
          <ac:spMkLst>
            <pc:docMk/>
            <pc:sldMk cId="2022054176" sldId="296"/>
            <ac:spMk id="12" creationId="{2633B3B5-CC90-43F0-8714-D31D1F3F0209}"/>
          </ac:spMkLst>
        </pc:spChg>
        <pc:spChg chg="add">
          <ac:chgData name="Mrs Hargreaves" userId="16d29ebe-5fd1-4f7c-a551-c4871f6cfdc9" providerId="ADAL" clId="{314682C7-BA03-428E-A86D-BA76E4821DB3}" dt="2021-12-14T18:40:12.597" v="106" actId="26606"/>
          <ac:spMkLst>
            <pc:docMk/>
            <pc:sldMk cId="2022054176" sldId="296"/>
            <ac:spMk id="14" creationId="{A8D57A06-A426-446D-B02C-A2DC6B62E45E}"/>
          </ac:spMkLst>
        </pc:spChg>
        <pc:picChg chg="add mod">
          <ac:chgData name="Mrs Hargreaves" userId="16d29ebe-5fd1-4f7c-a551-c4871f6cfdc9" providerId="ADAL" clId="{314682C7-BA03-428E-A86D-BA76E4821DB3}" dt="2021-12-14T18:40:12.597" v="106" actId="26606"/>
          <ac:picMkLst>
            <pc:docMk/>
            <pc:sldMk cId="2022054176" sldId="296"/>
            <ac:picMk id="3" creationId="{468CC190-2924-4B88-949F-8529E3BABF9C}"/>
          </ac:picMkLst>
        </pc:picChg>
      </pc:sldChg>
      <pc:sldChg chg="addSp modSp new mod setBg">
        <pc:chgData name="Mrs Hargreaves" userId="16d29ebe-5fd1-4f7c-a551-c4871f6cfdc9" providerId="ADAL" clId="{314682C7-BA03-428E-A86D-BA76E4821DB3}" dt="2021-12-14T18:39:30.136" v="100" actId="26606"/>
        <pc:sldMkLst>
          <pc:docMk/>
          <pc:sldMk cId="2547733977" sldId="297"/>
        </pc:sldMkLst>
        <pc:spChg chg="add">
          <ac:chgData name="Mrs Hargreaves" userId="16d29ebe-5fd1-4f7c-a551-c4871f6cfdc9" providerId="ADAL" clId="{314682C7-BA03-428E-A86D-BA76E4821DB3}" dt="2021-12-14T18:39:30.136" v="100" actId="26606"/>
          <ac:spMkLst>
            <pc:docMk/>
            <pc:sldMk cId="2547733977" sldId="297"/>
            <ac:spMk id="8" creationId="{32BC26D8-82FB-445E-AA49-62A77D7C1EE0}"/>
          </ac:spMkLst>
        </pc:spChg>
        <pc:spChg chg="add">
          <ac:chgData name="Mrs Hargreaves" userId="16d29ebe-5fd1-4f7c-a551-c4871f6cfdc9" providerId="ADAL" clId="{314682C7-BA03-428E-A86D-BA76E4821DB3}" dt="2021-12-14T18:39:30.136" v="100" actId="26606"/>
          <ac:spMkLst>
            <pc:docMk/>
            <pc:sldMk cId="2547733977" sldId="297"/>
            <ac:spMk id="10" creationId="{CB44330D-EA18-4254-AA95-EB49948539B8}"/>
          </ac:spMkLst>
        </pc:spChg>
        <pc:picChg chg="add mod">
          <ac:chgData name="Mrs Hargreaves" userId="16d29ebe-5fd1-4f7c-a551-c4871f6cfdc9" providerId="ADAL" clId="{314682C7-BA03-428E-A86D-BA76E4821DB3}" dt="2021-12-14T18:39:30.136" v="100" actId="26606"/>
          <ac:picMkLst>
            <pc:docMk/>
            <pc:sldMk cId="2547733977" sldId="297"/>
            <ac:picMk id="3" creationId="{62395127-B804-47DC-89AC-92946856F515}"/>
          </ac:picMkLst>
        </pc:picChg>
      </pc:sldChg>
      <pc:sldChg chg="addSp modSp new mod setBg modAnim">
        <pc:chgData name="Mrs Hargreaves" userId="16d29ebe-5fd1-4f7c-a551-c4871f6cfdc9" providerId="ADAL" clId="{314682C7-BA03-428E-A86D-BA76E4821DB3}" dt="2021-12-14T18:57:48.485" v="111" actId="20577"/>
        <pc:sldMkLst>
          <pc:docMk/>
          <pc:sldMk cId="603982680" sldId="298"/>
        </pc:sldMkLst>
        <pc:spChg chg="add">
          <ac:chgData name="Mrs Hargreaves" userId="16d29ebe-5fd1-4f7c-a551-c4871f6cfdc9" providerId="ADAL" clId="{314682C7-BA03-428E-A86D-BA76E4821DB3}" dt="2021-12-14T18:57:12.710" v="109" actId="26606"/>
          <ac:spMkLst>
            <pc:docMk/>
            <pc:sldMk cId="603982680" sldId="298"/>
            <ac:spMk id="8" creationId="{AB8C311F-7253-4AED-9701-7FC0708C41C7}"/>
          </ac:spMkLst>
        </pc:spChg>
        <pc:spChg chg="add mod">
          <ac:chgData name="Mrs Hargreaves" userId="16d29ebe-5fd1-4f7c-a551-c4871f6cfdc9" providerId="ADAL" clId="{314682C7-BA03-428E-A86D-BA76E4821DB3}" dt="2021-12-14T18:57:48.485" v="111" actId="20577"/>
          <ac:spMkLst>
            <pc:docMk/>
            <pc:sldMk cId="603982680" sldId="298"/>
            <ac:spMk id="9" creationId="{16EDF381-405E-42B8-A1C5-90FC32833E5A}"/>
          </ac:spMkLst>
        </pc:spChg>
        <pc:spChg chg="add">
          <ac:chgData name="Mrs Hargreaves" userId="16d29ebe-5fd1-4f7c-a551-c4871f6cfdc9" providerId="ADAL" clId="{314682C7-BA03-428E-A86D-BA76E4821DB3}" dt="2021-12-14T18:57:12.710" v="109" actId="26606"/>
          <ac:spMkLst>
            <pc:docMk/>
            <pc:sldMk cId="603982680" sldId="298"/>
            <ac:spMk id="10" creationId="{E2384209-CB15-4CDF-9D31-C44FD9A3F20D}"/>
          </ac:spMkLst>
        </pc:spChg>
        <pc:spChg chg="add">
          <ac:chgData name="Mrs Hargreaves" userId="16d29ebe-5fd1-4f7c-a551-c4871f6cfdc9" providerId="ADAL" clId="{314682C7-BA03-428E-A86D-BA76E4821DB3}" dt="2021-12-14T18:57:12.710" v="109" actId="26606"/>
          <ac:spMkLst>
            <pc:docMk/>
            <pc:sldMk cId="603982680" sldId="298"/>
            <ac:spMk id="12" creationId="{2633B3B5-CC90-43F0-8714-D31D1F3F0209}"/>
          </ac:spMkLst>
        </pc:spChg>
        <pc:spChg chg="add">
          <ac:chgData name="Mrs Hargreaves" userId="16d29ebe-5fd1-4f7c-a551-c4871f6cfdc9" providerId="ADAL" clId="{314682C7-BA03-428E-A86D-BA76E4821DB3}" dt="2021-12-14T18:57:12.710" v="109" actId="26606"/>
          <ac:spMkLst>
            <pc:docMk/>
            <pc:sldMk cId="603982680" sldId="298"/>
            <ac:spMk id="14" creationId="{A8D57A06-A426-446D-B02C-A2DC6B62E45E}"/>
          </ac:spMkLst>
        </pc:spChg>
        <pc:picChg chg="add mod">
          <ac:chgData name="Mrs Hargreaves" userId="16d29ebe-5fd1-4f7c-a551-c4871f6cfdc9" providerId="ADAL" clId="{314682C7-BA03-428E-A86D-BA76E4821DB3}" dt="2021-12-14T18:57:12.710" v="109" actId="26606"/>
          <ac:picMkLst>
            <pc:docMk/>
            <pc:sldMk cId="603982680" sldId="298"/>
            <ac:picMk id="3" creationId="{835162FA-B31D-4DDA-B523-A39911F803F9}"/>
          </ac:picMkLst>
        </pc:picChg>
      </pc:sldChg>
      <pc:sldChg chg="addSp delSp modSp new mod setBg delAnim modAnim">
        <pc:chgData name="Mrs Hargreaves" userId="16d29ebe-5fd1-4f7c-a551-c4871f6cfdc9" providerId="ADAL" clId="{314682C7-BA03-428E-A86D-BA76E4821DB3}" dt="2021-12-14T19:13:11.385" v="133" actId="478"/>
        <pc:sldMkLst>
          <pc:docMk/>
          <pc:sldMk cId="2292351769" sldId="299"/>
        </pc:sldMkLst>
        <pc:spChg chg="add">
          <ac:chgData name="Mrs Hargreaves" userId="16d29ebe-5fd1-4f7c-a551-c4871f6cfdc9" providerId="ADAL" clId="{314682C7-BA03-428E-A86D-BA76E4821DB3}" dt="2021-12-14T19:06:07.933" v="115" actId="26606"/>
          <ac:spMkLst>
            <pc:docMk/>
            <pc:sldMk cId="2292351769" sldId="299"/>
            <ac:spMk id="8" creationId="{AB8C311F-7253-4AED-9701-7FC0708C41C7}"/>
          </ac:spMkLst>
        </pc:spChg>
        <pc:spChg chg="add mod">
          <ac:chgData name="Mrs Hargreaves" userId="16d29ebe-5fd1-4f7c-a551-c4871f6cfdc9" providerId="ADAL" clId="{314682C7-BA03-428E-A86D-BA76E4821DB3}" dt="2021-12-14T19:13:04.149" v="131" actId="20577"/>
          <ac:spMkLst>
            <pc:docMk/>
            <pc:sldMk cId="2292351769" sldId="299"/>
            <ac:spMk id="9" creationId="{82B11CBA-E63F-460D-9562-917262C07E1E}"/>
          </ac:spMkLst>
        </pc:spChg>
        <pc:spChg chg="add">
          <ac:chgData name="Mrs Hargreaves" userId="16d29ebe-5fd1-4f7c-a551-c4871f6cfdc9" providerId="ADAL" clId="{314682C7-BA03-428E-A86D-BA76E4821DB3}" dt="2021-12-14T19:06:07.933" v="115" actId="26606"/>
          <ac:spMkLst>
            <pc:docMk/>
            <pc:sldMk cId="2292351769" sldId="299"/>
            <ac:spMk id="10" creationId="{E2384209-CB15-4CDF-9D31-C44FD9A3F20D}"/>
          </ac:spMkLst>
        </pc:spChg>
        <pc:spChg chg="add del mod">
          <ac:chgData name="Mrs Hargreaves" userId="16d29ebe-5fd1-4f7c-a551-c4871f6cfdc9" providerId="ADAL" clId="{314682C7-BA03-428E-A86D-BA76E4821DB3}" dt="2021-12-14T19:13:11.385" v="133" actId="478"/>
          <ac:spMkLst>
            <pc:docMk/>
            <pc:sldMk cId="2292351769" sldId="299"/>
            <ac:spMk id="11" creationId="{DC2737C1-0727-4BE7-B62E-4FBA043CF18A}"/>
          </ac:spMkLst>
        </pc:spChg>
        <pc:spChg chg="add">
          <ac:chgData name="Mrs Hargreaves" userId="16d29ebe-5fd1-4f7c-a551-c4871f6cfdc9" providerId="ADAL" clId="{314682C7-BA03-428E-A86D-BA76E4821DB3}" dt="2021-12-14T19:06:07.933" v="115" actId="26606"/>
          <ac:spMkLst>
            <pc:docMk/>
            <pc:sldMk cId="2292351769" sldId="299"/>
            <ac:spMk id="12" creationId="{2633B3B5-CC90-43F0-8714-D31D1F3F0209}"/>
          </ac:spMkLst>
        </pc:spChg>
        <pc:spChg chg="add">
          <ac:chgData name="Mrs Hargreaves" userId="16d29ebe-5fd1-4f7c-a551-c4871f6cfdc9" providerId="ADAL" clId="{314682C7-BA03-428E-A86D-BA76E4821DB3}" dt="2021-12-14T19:06:07.933" v="115" actId="26606"/>
          <ac:spMkLst>
            <pc:docMk/>
            <pc:sldMk cId="2292351769" sldId="299"/>
            <ac:spMk id="14" creationId="{A8D57A06-A426-446D-B02C-A2DC6B62E45E}"/>
          </ac:spMkLst>
        </pc:spChg>
        <pc:picChg chg="add mod">
          <ac:chgData name="Mrs Hargreaves" userId="16d29ebe-5fd1-4f7c-a551-c4871f6cfdc9" providerId="ADAL" clId="{314682C7-BA03-428E-A86D-BA76E4821DB3}" dt="2021-12-14T19:06:10.105" v="116" actId="27614"/>
          <ac:picMkLst>
            <pc:docMk/>
            <pc:sldMk cId="2292351769" sldId="299"/>
            <ac:picMk id="3" creationId="{DCB1D505-6C00-4D11-8296-E28C54B36F5E}"/>
          </ac:picMkLst>
        </pc:picChg>
      </pc:sldChg>
      <pc:sldChg chg="addSp modSp new mod setBg modAnim setClrOvrMap">
        <pc:chgData name="Mrs Hargreaves" userId="16d29ebe-5fd1-4f7c-a551-c4871f6cfdc9" providerId="ADAL" clId="{314682C7-BA03-428E-A86D-BA76E4821DB3}" dt="2021-12-14T19:13:33.968" v="136" actId="1076"/>
        <pc:sldMkLst>
          <pc:docMk/>
          <pc:sldMk cId="129166361" sldId="300"/>
        </pc:sldMkLst>
        <pc:spChg chg="add">
          <ac:chgData name="Mrs Hargreaves" userId="16d29ebe-5fd1-4f7c-a551-c4871f6cfdc9" providerId="ADAL" clId="{314682C7-BA03-428E-A86D-BA76E4821DB3}" dt="2021-12-14T19:11:02.453" v="127" actId="26606"/>
          <ac:spMkLst>
            <pc:docMk/>
            <pc:sldMk cId="129166361" sldId="300"/>
            <ac:spMk id="13" creationId="{F3060C83-F051-4F0E-ABAD-AA0DFC48B218}"/>
          </ac:spMkLst>
        </pc:spChg>
        <pc:spChg chg="add">
          <ac:chgData name="Mrs Hargreaves" userId="16d29ebe-5fd1-4f7c-a551-c4871f6cfdc9" providerId="ADAL" clId="{314682C7-BA03-428E-A86D-BA76E4821DB3}" dt="2021-12-14T19:11:02.453" v="127" actId="26606"/>
          <ac:spMkLst>
            <pc:docMk/>
            <pc:sldMk cId="129166361" sldId="300"/>
            <ac:spMk id="15" creationId="{83C98ABE-055B-441F-B07E-44F97F083C39}"/>
          </ac:spMkLst>
        </pc:spChg>
        <pc:spChg chg="add mod">
          <ac:chgData name="Mrs Hargreaves" userId="16d29ebe-5fd1-4f7c-a551-c4871f6cfdc9" providerId="ADAL" clId="{314682C7-BA03-428E-A86D-BA76E4821DB3}" dt="2021-12-14T19:13:33.968" v="136" actId="1076"/>
          <ac:spMkLst>
            <pc:docMk/>
            <pc:sldMk cId="129166361" sldId="300"/>
            <ac:spMk id="16" creationId="{CA45FFC5-29BA-49E4-A062-AF963F23BDAB}"/>
          </ac:spMkLst>
        </pc:spChg>
        <pc:spChg chg="add">
          <ac:chgData name="Mrs Hargreaves" userId="16d29ebe-5fd1-4f7c-a551-c4871f6cfdc9" providerId="ADAL" clId="{314682C7-BA03-428E-A86D-BA76E4821DB3}" dt="2021-12-14T19:11:02.453" v="127" actId="26606"/>
          <ac:spMkLst>
            <pc:docMk/>
            <pc:sldMk cId="129166361" sldId="300"/>
            <ac:spMk id="17" creationId="{29FDB030-9B49-4CED-8CCD-4D99382388AC}"/>
          </ac:spMkLst>
        </pc:spChg>
        <pc:spChg chg="add">
          <ac:chgData name="Mrs Hargreaves" userId="16d29ebe-5fd1-4f7c-a551-c4871f6cfdc9" providerId="ADAL" clId="{314682C7-BA03-428E-A86D-BA76E4821DB3}" dt="2021-12-14T19:11:02.453" v="127" actId="26606"/>
          <ac:spMkLst>
            <pc:docMk/>
            <pc:sldMk cId="129166361" sldId="300"/>
            <ac:spMk id="19" creationId="{3783CA14-24A1-485C-8B30-D6A5D87987AD}"/>
          </ac:spMkLst>
        </pc:spChg>
        <pc:spChg chg="add">
          <ac:chgData name="Mrs Hargreaves" userId="16d29ebe-5fd1-4f7c-a551-c4871f6cfdc9" providerId="ADAL" clId="{314682C7-BA03-428E-A86D-BA76E4821DB3}" dt="2021-12-14T19:11:02.453" v="127" actId="26606"/>
          <ac:spMkLst>
            <pc:docMk/>
            <pc:sldMk cId="129166361" sldId="300"/>
            <ac:spMk id="21" creationId="{9A97C86A-04D6-40F7-AE84-31AB43E6A846}"/>
          </ac:spMkLst>
        </pc:spChg>
        <pc:spChg chg="add">
          <ac:chgData name="Mrs Hargreaves" userId="16d29ebe-5fd1-4f7c-a551-c4871f6cfdc9" providerId="ADAL" clId="{314682C7-BA03-428E-A86D-BA76E4821DB3}" dt="2021-12-14T19:11:02.453" v="127" actId="26606"/>
          <ac:spMkLst>
            <pc:docMk/>
            <pc:sldMk cId="129166361" sldId="300"/>
            <ac:spMk id="23" creationId="{FF9F2414-84E8-453E-B1F3-389FDE8192D9}"/>
          </ac:spMkLst>
        </pc:spChg>
        <pc:spChg chg="add">
          <ac:chgData name="Mrs Hargreaves" userId="16d29ebe-5fd1-4f7c-a551-c4871f6cfdc9" providerId="ADAL" clId="{314682C7-BA03-428E-A86D-BA76E4821DB3}" dt="2021-12-14T19:11:02.453" v="127" actId="26606"/>
          <ac:spMkLst>
            <pc:docMk/>
            <pc:sldMk cId="129166361" sldId="300"/>
            <ac:spMk id="25" creationId="{3ECA69A1-7536-43AC-85EF-C7106179F5ED}"/>
          </ac:spMkLst>
        </pc:spChg>
        <pc:grpChg chg="add mod">
          <ac:chgData name="Mrs Hargreaves" userId="16d29ebe-5fd1-4f7c-a551-c4871f6cfdc9" providerId="ADAL" clId="{314682C7-BA03-428E-A86D-BA76E4821DB3}" dt="2021-12-14T19:11:02.453" v="127" actId="26606"/>
          <ac:grpSpMkLst>
            <pc:docMk/>
            <pc:sldMk cId="129166361" sldId="300"/>
            <ac:grpSpMk id="8" creationId="{05EE7D66-43F2-479E-88EA-E24ED73C06B3}"/>
          </ac:grpSpMkLst>
        </pc:grpChg>
        <pc:picChg chg="add mod">
          <ac:chgData name="Mrs Hargreaves" userId="16d29ebe-5fd1-4f7c-a551-c4871f6cfdc9" providerId="ADAL" clId="{314682C7-BA03-428E-A86D-BA76E4821DB3}" dt="2021-12-14T19:10:38.574" v="126" actId="164"/>
          <ac:picMkLst>
            <pc:docMk/>
            <pc:sldMk cId="129166361" sldId="300"/>
            <ac:picMk id="3" creationId="{38207113-B9A2-4A5E-BB8D-3FF94E3C9931}"/>
          </ac:picMkLst>
        </pc:picChg>
        <pc:picChg chg="add mod">
          <ac:chgData name="Mrs Hargreaves" userId="16d29ebe-5fd1-4f7c-a551-c4871f6cfdc9" providerId="ADAL" clId="{314682C7-BA03-428E-A86D-BA76E4821DB3}" dt="2021-12-14T19:10:38.574" v="126" actId="164"/>
          <ac:picMkLst>
            <pc:docMk/>
            <pc:sldMk cId="129166361" sldId="300"/>
            <ac:picMk id="5" creationId="{A0E9775E-1554-4722-91B1-CABF3CEC2F20}"/>
          </ac:picMkLst>
        </pc:picChg>
        <pc:picChg chg="add mod">
          <ac:chgData name="Mrs Hargreaves" userId="16d29ebe-5fd1-4f7c-a551-c4871f6cfdc9" providerId="ADAL" clId="{314682C7-BA03-428E-A86D-BA76E4821DB3}" dt="2021-12-14T19:10:38.574" v="126" actId="164"/>
          <ac:picMkLst>
            <pc:docMk/>
            <pc:sldMk cId="129166361" sldId="300"/>
            <ac:picMk id="7" creationId="{2F996C90-20F6-4320-8676-4DD3D40D1A94}"/>
          </ac:picMkLst>
        </pc:picChg>
      </pc:sldChg>
      <pc:sldChg chg="addSp modSp new mod setBg modAnim setClrOvrMap">
        <pc:chgData name="Mrs Hargreaves" userId="16d29ebe-5fd1-4f7c-a551-c4871f6cfdc9" providerId="ADAL" clId="{314682C7-BA03-428E-A86D-BA76E4821DB3}" dt="2021-12-14T19:17:37.598" v="147" actId="14100"/>
        <pc:sldMkLst>
          <pc:docMk/>
          <pc:sldMk cId="2844006453" sldId="301"/>
        </pc:sldMkLst>
        <pc:spChg chg="add">
          <ac:chgData name="Mrs Hargreaves" userId="16d29ebe-5fd1-4f7c-a551-c4871f6cfdc9" providerId="ADAL" clId="{314682C7-BA03-428E-A86D-BA76E4821DB3}" dt="2021-12-14T19:14:41.427" v="139" actId="26606"/>
          <ac:spMkLst>
            <pc:docMk/>
            <pc:sldMk cId="2844006453" sldId="301"/>
            <ac:spMk id="8" creationId="{F3060C83-F051-4F0E-ABAD-AA0DFC48B218}"/>
          </ac:spMkLst>
        </pc:spChg>
        <pc:spChg chg="add">
          <ac:chgData name="Mrs Hargreaves" userId="16d29ebe-5fd1-4f7c-a551-c4871f6cfdc9" providerId="ADAL" clId="{314682C7-BA03-428E-A86D-BA76E4821DB3}" dt="2021-12-14T19:14:41.427" v="139" actId="26606"/>
          <ac:spMkLst>
            <pc:docMk/>
            <pc:sldMk cId="2844006453" sldId="301"/>
            <ac:spMk id="10" creationId="{83C98ABE-055B-441F-B07E-44F97F083C39}"/>
          </ac:spMkLst>
        </pc:spChg>
        <pc:spChg chg="add mod">
          <ac:chgData name="Mrs Hargreaves" userId="16d29ebe-5fd1-4f7c-a551-c4871f6cfdc9" providerId="ADAL" clId="{314682C7-BA03-428E-A86D-BA76E4821DB3}" dt="2021-12-14T19:16:47.865" v="143" actId="20577"/>
          <ac:spMkLst>
            <pc:docMk/>
            <pc:sldMk cId="2844006453" sldId="301"/>
            <ac:spMk id="11" creationId="{70EFCF56-DB12-4C91-A42C-59B148DE512C}"/>
          </ac:spMkLst>
        </pc:spChg>
        <pc:spChg chg="add">
          <ac:chgData name="Mrs Hargreaves" userId="16d29ebe-5fd1-4f7c-a551-c4871f6cfdc9" providerId="ADAL" clId="{314682C7-BA03-428E-A86D-BA76E4821DB3}" dt="2021-12-14T19:14:41.427" v="139" actId="26606"/>
          <ac:spMkLst>
            <pc:docMk/>
            <pc:sldMk cId="2844006453" sldId="301"/>
            <ac:spMk id="12" creationId="{29FDB030-9B49-4CED-8CCD-4D99382388AC}"/>
          </ac:spMkLst>
        </pc:spChg>
        <pc:spChg chg="add">
          <ac:chgData name="Mrs Hargreaves" userId="16d29ebe-5fd1-4f7c-a551-c4871f6cfdc9" providerId="ADAL" clId="{314682C7-BA03-428E-A86D-BA76E4821DB3}" dt="2021-12-14T19:14:41.427" v="139" actId="26606"/>
          <ac:spMkLst>
            <pc:docMk/>
            <pc:sldMk cId="2844006453" sldId="301"/>
            <ac:spMk id="14" creationId="{3783CA14-24A1-485C-8B30-D6A5D87987AD}"/>
          </ac:spMkLst>
        </pc:spChg>
        <pc:spChg chg="add">
          <ac:chgData name="Mrs Hargreaves" userId="16d29ebe-5fd1-4f7c-a551-c4871f6cfdc9" providerId="ADAL" clId="{314682C7-BA03-428E-A86D-BA76E4821DB3}" dt="2021-12-14T19:14:41.427" v="139" actId="26606"/>
          <ac:spMkLst>
            <pc:docMk/>
            <pc:sldMk cId="2844006453" sldId="301"/>
            <ac:spMk id="16" creationId="{9A97C86A-04D6-40F7-AE84-31AB43E6A846}"/>
          </ac:spMkLst>
        </pc:spChg>
        <pc:spChg chg="add">
          <ac:chgData name="Mrs Hargreaves" userId="16d29ebe-5fd1-4f7c-a551-c4871f6cfdc9" providerId="ADAL" clId="{314682C7-BA03-428E-A86D-BA76E4821DB3}" dt="2021-12-14T19:14:41.427" v="139" actId="26606"/>
          <ac:spMkLst>
            <pc:docMk/>
            <pc:sldMk cId="2844006453" sldId="301"/>
            <ac:spMk id="18" creationId="{FF9F2414-84E8-453E-B1F3-389FDE8192D9}"/>
          </ac:spMkLst>
        </pc:spChg>
        <pc:spChg chg="add">
          <ac:chgData name="Mrs Hargreaves" userId="16d29ebe-5fd1-4f7c-a551-c4871f6cfdc9" providerId="ADAL" clId="{314682C7-BA03-428E-A86D-BA76E4821DB3}" dt="2021-12-14T19:14:41.427" v="139" actId="26606"/>
          <ac:spMkLst>
            <pc:docMk/>
            <pc:sldMk cId="2844006453" sldId="301"/>
            <ac:spMk id="20" creationId="{3ECA69A1-7536-43AC-85EF-C7106179F5ED}"/>
          </ac:spMkLst>
        </pc:spChg>
        <pc:picChg chg="add mod">
          <ac:chgData name="Mrs Hargreaves" userId="16d29ebe-5fd1-4f7c-a551-c4871f6cfdc9" providerId="ADAL" clId="{314682C7-BA03-428E-A86D-BA76E4821DB3}" dt="2021-12-14T19:17:37.598" v="147" actId="14100"/>
          <ac:picMkLst>
            <pc:docMk/>
            <pc:sldMk cId="2844006453" sldId="301"/>
            <ac:picMk id="3" creationId="{23E5E00B-0C19-49AB-A680-CC59FD7314CA}"/>
          </ac:picMkLst>
        </pc:picChg>
      </pc:sldChg>
      <pc:sldChg chg="addSp delSp modSp new mod setBg delAnim modAnim">
        <pc:chgData name="Mrs Hargreaves" userId="16d29ebe-5fd1-4f7c-a551-c4871f6cfdc9" providerId="ADAL" clId="{314682C7-BA03-428E-A86D-BA76E4821DB3}" dt="2021-12-14T19:19:12.463" v="150"/>
        <pc:sldMkLst>
          <pc:docMk/>
          <pc:sldMk cId="1011831286" sldId="302"/>
        </pc:sldMkLst>
        <pc:spChg chg="add del mod">
          <ac:chgData name="Mrs Hargreaves" userId="16d29ebe-5fd1-4f7c-a551-c4871f6cfdc9" providerId="ADAL" clId="{314682C7-BA03-428E-A86D-BA76E4821DB3}" dt="2021-12-14T19:19:07.941" v="148" actId="478"/>
          <ac:spMkLst>
            <pc:docMk/>
            <pc:sldMk cId="1011831286" sldId="302"/>
            <ac:spMk id="4" creationId="{96FD7260-EADC-42A2-98B2-A3B846B311E9}"/>
          </ac:spMkLst>
        </pc:spChg>
        <pc:spChg chg="add mod">
          <ac:chgData name="Mrs Hargreaves" userId="16d29ebe-5fd1-4f7c-a551-c4871f6cfdc9" providerId="ADAL" clId="{314682C7-BA03-428E-A86D-BA76E4821DB3}" dt="2021-12-14T19:19:12.463" v="150"/>
          <ac:spMkLst>
            <pc:docMk/>
            <pc:sldMk cId="1011831286" sldId="302"/>
            <ac:spMk id="7" creationId="{9AD21641-4126-4F91-B23E-63AE0B7608B8}"/>
          </ac:spMkLst>
        </pc:spChg>
        <pc:spChg chg="add">
          <ac:chgData name="Mrs Hargreaves" userId="16d29ebe-5fd1-4f7c-a551-c4871f6cfdc9" providerId="ADAL" clId="{314682C7-BA03-428E-A86D-BA76E4821DB3}" dt="2021-12-14T19:19:10.349" v="149" actId="26606"/>
          <ac:spMkLst>
            <pc:docMk/>
            <pc:sldMk cId="1011831286" sldId="302"/>
            <ac:spMk id="8" creationId="{32BC26D8-82FB-445E-AA49-62A77D7C1EE0}"/>
          </ac:spMkLst>
        </pc:spChg>
        <pc:spChg chg="add">
          <ac:chgData name="Mrs Hargreaves" userId="16d29ebe-5fd1-4f7c-a551-c4871f6cfdc9" providerId="ADAL" clId="{314682C7-BA03-428E-A86D-BA76E4821DB3}" dt="2021-12-14T19:19:10.349" v="149" actId="26606"/>
          <ac:spMkLst>
            <pc:docMk/>
            <pc:sldMk cId="1011831286" sldId="302"/>
            <ac:spMk id="10" creationId="{CB44330D-EA18-4254-AA95-EB49948539B8}"/>
          </ac:spMkLst>
        </pc:spChg>
        <pc:picChg chg="add mod">
          <ac:chgData name="Mrs Hargreaves" userId="16d29ebe-5fd1-4f7c-a551-c4871f6cfdc9" providerId="ADAL" clId="{314682C7-BA03-428E-A86D-BA76E4821DB3}" dt="2021-12-14T19:19:10.349" v="149" actId="26606"/>
          <ac:picMkLst>
            <pc:docMk/>
            <pc:sldMk cId="1011831286" sldId="302"/>
            <ac:picMk id="3" creationId="{B6690079-6D15-4DB2-A68A-ED9FBE54AD75}"/>
          </ac:picMkLst>
        </pc:picChg>
      </pc:sldChg>
      <pc:sldChg chg="addSp delSp modSp new mod modTransition delAnim modAnim">
        <pc:chgData name="Mrs Hargreaves" userId="16d29ebe-5fd1-4f7c-a551-c4871f6cfdc9" providerId="ADAL" clId="{314682C7-BA03-428E-A86D-BA76E4821DB3}" dt="2021-12-14T19:39:21.415" v="200"/>
        <pc:sldMkLst>
          <pc:docMk/>
          <pc:sldMk cId="3801059417" sldId="303"/>
        </pc:sldMkLst>
        <pc:picChg chg="add del mod">
          <ac:chgData name="Mrs Hargreaves" userId="16d29ebe-5fd1-4f7c-a551-c4871f6cfdc9" providerId="ADAL" clId="{314682C7-BA03-428E-A86D-BA76E4821DB3}" dt="2021-12-14T19:37:17.202" v="197" actId="478"/>
          <ac:picMkLst>
            <pc:docMk/>
            <pc:sldMk cId="3801059417" sldId="303"/>
            <ac:picMk id="2" creationId="{3E66DC63-49FB-4399-A391-17C8A489751B}"/>
          </ac:picMkLst>
        </pc:picChg>
        <pc:picChg chg="add del mod">
          <ac:chgData name="Mrs Hargreaves" userId="16d29ebe-5fd1-4f7c-a551-c4871f6cfdc9" providerId="ADAL" clId="{314682C7-BA03-428E-A86D-BA76E4821DB3}" dt="2021-12-14T19:37:48.718" v="199" actId="478"/>
          <ac:picMkLst>
            <pc:docMk/>
            <pc:sldMk cId="3801059417" sldId="303"/>
            <ac:picMk id="3" creationId="{B43ACDF8-060D-4475-BBE8-DE26AA510D62}"/>
          </ac:picMkLst>
        </pc:picChg>
        <pc:picChg chg="add mod">
          <ac:chgData name="Mrs Hargreaves" userId="16d29ebe-5fd1-4f7c-a551-c4871f6cfdc9" providerId="ADAL" clId="{314682C7-BA03-428E-A86D-BA76E4821DB3}" dt="2021-12-14T19:39:21.415" v="200"/>
          <ac:picMkLst>
            <pc:docMk/>
            <pc:sldMk cId="3801059417" sldId="303"/>
            <ac:picMk id="4" creationId="{622AB3C3-25E2-4171-ADBE-E7B869690C90}"/>
          </ac:picMkLst>
        </pc:pic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rawing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5EF75E-580A-4C75-954C-8FC5B2199627}" type="doc">
      <dgm:prSet loTypeId="urn:microsoft.com/office/officeart/2005/8/layout/vList5" loCatId="list" qsTypeId="urn:microsoft.com/office/officeart/2005/8/quickstyle/simple2" qsCatId="simple" csTypeId="urn:microsoft.com/office/officeart/2005/8/colors/colorful2" csCatId="colorful" phldr="1"/>
      <dgm:spPr/>
      <dgm:t>
        <a:bodyPr/>
        <a:lstStyle/>
        <a:p>
          <a:endParaRPr lang="en-US"/>
        </a:p>
      </dgm:t>
    </dgm:pt>
    <dgm:pt modelId="{7ABCC26F-4D06-432A-BC14-CC1B7F5CB58D}">
      <dgm:prSet/>
      <dgm:spPr/>
      <dgm:t>
        <a:bodyPr/>
        <a:lstStyle/>
        <a:p>
          <a:r>
            <a:rPr lang="en-GB"/>
            <a:t>Electric field accelerates proton across gap</a:t>
          </a:r>
          <a:endParaRPr lang="en-US"/>
        </a:p>
      </dgm:t>
    </dgm:pt>
    <dgm:pt modelId="{C316F794-3F6C-49A0-83E9-0B1A6F989C8B}" type="parTrans" cxnId="{08F8CED2-2457-429E-9CB5-321448CF2489}">
      <dgm:prSet/>
      <dgm:spPr/>
      <dgm:t>
        <a:bodyPr/>
        <a:lstStyle/>
        <a:p>
          <a:endParaRPr lang="en-US"/>
        </a:p>
      </dgm:t>
    </dgm:pt>
    <dgm:pt modelId="{08D86760-14AD-4B1A-8E24-7BE3D3EEE1C6}" type="sibTrans" cxnId="{08F8CED2-2457-429E-9CB5-321448CF2489}">
      <dgm:prSet/>
      <dgm:spPr/>
      <dgm:t>
        <a:bodyPr/>
        <a:lstStyle/>
        <a:p>
          <a:endParaRPr lang="en-US"/>
        </a:p>
      </dgm:t>
    </dgm:pt>
    <dgm:pt modelId="{3868BAFE-8C68-4711-B08B-1C088D5E7F33}">
      <dgm:prSet/>
      <dgm:spPr/>
      <dgm:t>
        <a:bodyPr/>
        <a:lstStyle/>
        <a:p>
          <a:r>
            <a:rPr lang="en-GB" b="1" dirty="0">
              <a:solidFill>
                <a:schemeClr val="tx1"/>
              </a:solidFill>
            </a:rPr>
            <a:t>Need AC as protons cross from side to side</a:t>
          </a:r>
          <a:endParaRPr lang="en-US" b="1" dirty="0">
            <a:solidFill>
              <a:schemeClr val="tx1"/>
            </a:solidFill>
          </a:endParaRPr>
        </a:p>
      </dgm:t>
    </dgm:pt>
    <dgm:pt modelId="{7FF92B99-9961-4263-91B3-36F78E9655C7}" type="parTrans" cxnId="{46631996-260D-4374-9A21-BD7F1CD7FF6D}">
      <dgm:prSet/>
      <dgm:spPr/>
      <dgm:t>
        <a:bodyPr/>
        <a:lstStyle/>
        <a:p>
          <a:endParaRPr lang="en-US"/>
        </a:p>
      </dgm:t>
    </dgm:pt>
    <dgm:pt modelId="{8FD70411-65DA-4C67-8EC2-E79035490463}" type="sibTrans" cxnId="{46631996-260D-4374-9A21-BD7F1CD7FF6D}">
      <dgm:prSet/>
      <dgm:spPr/>
      <dgm:t>
        <a:bodyPr/>
        <a:lstStyle/>
        <a:p>
          <a:endParaRPr lang="en-US"/>
        </a:p>
      </dgm:t>
    </dgm:pt>
    <dgm:pt modelId="{F98A06F6-40E6-4183-910F-2BE5F72B044A}">
      <dgm:prSet/>
      <dgm:spPr/>
      <dgm:t>
        <a:bodyPr/>
        <a:lstStyle/>
        <a:p>
          <a:r>
            <a:rPr lang="en-GB" b="1" dirty="0">
              <a:solidFill>
                <a:schemeClr val="tx1"/>
              </a:solidFill>
            </a:rPr>
            <a:t>Magnetic field keeps protons in circular motion to recycle</a:t>
          </a:r>
          <a:endParaRPr lang="en-US" b="1" dirty="0">
            <a:solidFill>
              <a:schemeClr val="tx1"/>
            </a:solidFill>
          </a:endParaRPr>
        </a:p>
      </dgm:t>
    </dgm:pt>
    <dgm:pt modelId="{6E3144E6-B326-42CD-90FA-A520F8F95C68}" type="parTrans" cxnId="{4165C2B3-BD91-4B5E-BA39-8B2A05D6D7AF}">
      <dgm:prSet/>
      <dgm:spPr/>
      <dgm:t>
        <a:bodyPr/>
        <a:lstStyle/>
        <a:p>
          <a:endParaRPr lang="en-US"/>
        </a:p>
      </dgm:t>
    </dgm:pt>
    <dgm:pt modelId="{CED65AB7-C41C-4031-81AD-0296CA5F6DFB}" type="sibTrans" cxnId="{4165C2B3-BD91-4B5E-BA39-8B2A05D6D7AF}">
      <dgm:prSet/>
      <dgm:spPr/>
      <dgm:t>
        <a:bodyPr/>
        <a:lstStyle/>
        <a:p>
          <a:endParaRPr lang="en-US"/>
        </a:p>
      </dgm:t>
    </dgm:pt>
    <dgm:pt modelId="{210A5080-FC37-4BFD-8503-9B122DF7B166}">
      <dgm:prSet/>
      <dgm:spPr/>
      <dgm:t>
        <a:bodyPr/>
        <a:lstStyle/>
        <a:p>
          <a:r>
            <a:rPr lang="en-GB" b="1" dirty="0">
              <a:solidFill>
                <a:schemeClr val="tx1"/>
              </a:solidFill>
            </a:rPr>
            <a:t>Time for each semicircle is constant.</a:t>
          </a:r>
          <a:endParaRPr lang="en-US" b="1" dirty="0">
            <a:solidFill>
              <a:schemeClr val="tx1"/>
            </a:solidFill>
          </a:endParaRPr>
        </a:p>
      </dgm:t>
    </dgm:pt>
    <dgm:pt modelId="{166C56CB-7DB6-4386-9A74-3E88F2343C8D}" type="parTrans" cxnId="{8BB53662-4522-486E-93AA-F4E9D2B2679B}">
      <dgm:prSet/>
      <dgm:spPr/>
      <dgm:t>
        <a:bodyPr/>
        <a:lstStyle/>
        <a:p>
          <a:endParaRPr lang="en-US"/>
        </a:p>
      </dgm:t>
    </dgm:pt>
    <dgm:pt modelId="{40BE2321-70D7-4B92-BB35-FA640AD5C82C}" type="sibTrans" cxnId="{8BB53662-4522-486E-93AA-F4E9D2B2679B}">
      <dgm:prSet/>
      <dgm:spPr/>
      <dgm:t>
        <a:bodyPr/>
        <a:lstStyle/>
        <a:p>
          <a:endParaRPr lang="en-US"/>
        </a:p>
      </dgm:t>
    </dgm:pt>
    <dgm:pt modelId="{782BA9B1-0551-4E23-AD67-0214E19DCC9B}">
      <dgm:prSet/>
      <dgm:spPr/>
      <dgm:t>
        <a:bodyPr/>
        <a:lstStyle/>
        <a:p>
          <a:r>
            <a:rPr lang="en-GB" b="1" dirty="0">
              <a:solidFill>
                <a:schemeClr val="tx1"/>
              </a:solidFill>
            </a:rPr>
            <a:t>Once radius is large enough proton escapes to target.</a:t>
          </a:r>
          <a:endParaRPr lang="en-US" b="1" dirty="0">
            <a:solidFill>
              <a:schemeClr val="tx1"/>
            </a:solidFill>
          </a:endParaRPr>
        </a:p>
      </dgm:t>
    </dgm:pt>
    <dgm:pt modelId="{5AB80529-46D6-4EFF-9A6D-3DB47D6EC098}" type="parTrans" cxnId="{A96A8F98-D9DC-4F3F-94F4-6B69852EEA39}">
      <dgm:prSet/>
      <dgm:spPr/>
      <dgm:t>
        <a:bodyPr/>
        <a:lstStyle/>
        <a:p>
          <a:endParaRPr lang="en-US"/>
        </a:p>
      </dgm:t>
    </dgm:pt>
    <dgm:pt modelId="{A6749D59-7C67-4831-A33E-2A02FF0ADFA6}" type="sibTrans" cxnId="{A96A8F98-D9DC-4F3F-94F4-6B69852EEA39}">
      <dgm:prSet/>
      <dgm:spPr/>
      <dgm:t>
        <a:bodyPr/>
        <a:lstStyle/>
        <a:p>
          <a:endParaRPr lang="en-US"/>
        </a:p>
      </dgm:t>
    </dgm:pt>
    <dgm:pt modelId="{FF6D2DD1-CC69-44EA-A30E-5DCF586E69E5}" type="pres">
      <dgm:prSet presAssocID="{005EF75E-580A-4C75-954C-8FC5B2199627}" presName="Name0" presStyleCnt="0">
        <dgm:presLayoutVars>
          <dgm:dir/>
          <dgm:animLvl val="lvl"/>
          <dgm:resizeHandles val="exact"/>
        </dgm:presLayoutVars>
      </dgm:prSet>
      <dgm:spPr/>
    </dgm:pt>
    <dgm:pt modelId="{0479126F-B2BC-4123-BC26-E1CE57CE9E3E}" type="pres">
      <dgm:prSet presAssocID="{7ABCC26F-4D06-432A-BC14-CC1B7F5CB58D}" presName="linNode" presStyleCnt="0"/>
      <dgm:spPr/>
    </dgm:pt>
    <dgm:pt modelId="{8FEE246C-427D-4405-B3E7-D73439C4E76A}" type="pres">
      <dgm:prSet presAssocID="{7ABCC26F-4D06-432A-BC14-CC1B7F5CB58D}" presName="parentText" presStyleLbl="node1" presStyleIdx="0" presStyleCnt="5" custScaleX="177819">
        <dgm:presLayoutVars>
          <dgm:chMax val="1"/>
          <dgm:bulletEnabled val="1"/>
        </dgm:presLayoutVars>
      </dgm:prSet>
      <dgm:spPr/>
    </dgm:pt>
    <dgm:pt modelId="{D29CE318-74CD-4CD0-A052-EABE35C582BB}" type="pres">
      <dgm:prSet presAssocID="{08D86760-14AD-4B1A-8E24-7BE3D3EEE1C6}" presName="sp" presStyleCnt="0"/>
      <dgm:spPr/>
    </dgm:pt>
    <dgm:pt modelId="{406DA562-1260-464F-A2EE-BC8B1A18D5F7}" type="pres">
      <dgm:prSet presAssocID="{3868BAFE-8C68-4711-B08B-1C088D5E7F33}" presName="linNode" presStyleCnt="0"/>
      <dgm:spPr/>
    </dgm:pt>
    <dgm:pt modelId="{902E8643-4D0B-4DF5-B308-9E93C0C77D27}" type="pres">
      <dgm:prSet presAssocID="{3868BAFE-8C68-4711-B08B-1C088D5E7F33}" presName="parentText" presStyleLbl="node1" presStyleIdx="1" presStyleCnt="5" custScaleX="177622">
        <dgm:presLayoutVars>
          <dgm:chMax val="1"/>
          <dgm:bulletEnabled val="1"/>
        </dgm:presLayoutVars>
      </dgm:prSet>
      <dgm:spPr/>
    </dgm:pt>
    <dgm:pt modelId="{107425F4-8CAA-42FA-830B-B3416C98C761}" type="pres">
      <dgm:prSet presAssocID="{8FD70411-65DA-4C67-8EC2-E79035490463}" presName="sp" presStyleCnt="0"/>
      <dgm:spPr/>
    </dgm:pt>
    <dgm:pt modelId="{A33AE198-85B8-493C-85FE-9F365A44C50B}" type="pres">
      <dgm:prSet presAssocID="{F98A06F6-40E6-4183-910F-2BE5F72B044A}" presName="linNode" presStyleCnt="0"/>
      <dgm:spPr/>
    </dgm:pt>
    <dgm:pt modelId="{7B3CCD4A-ABC2-4B47-99BC-36F3A21F3352}" type="pres">
      <dgm:prSet presAssocID="{F98A06F6-40E6-4183-910F-2BE5F72B044A}" presName="parentText" presStyleLbl="node1" presStyleIdx="2" presStyleCnt="5" custScaleX="175670" custLinFactNeighborX="1075">
        <dgm:presLayoutVars>
          <dgm:chMax val="1"/>
          <dgm:bulletEnabled val="1"/>
        </dgm:presLayoutVars>
      </dgm:prSet>
      <dgm:spPr/>
    </dgm:pt>
    <dgm:pt modelId="{1D321864-7997-41F6-9E64-3EA94C362A3F}" type="pres">
      <dgm:prSet presAssocID="{CED65AB7-C41C-4031-81AD-0296CA5F6DFB}" presName="sp" presStyleCnt="0"/>
      <dgm:spPr/>
    </dgm:pt>
    <dgm:pt modelId="{5519D99E-2192-4744-ACEC-F4EC12635F7E}" type="pres">
      <dgm:prSet presAssocID="{210A5080-FC37-4BFD-8503-9B122DF7B166}" presName="linNode" presStyleCnt="0"/>
      <dgm:spPr/>
    </dgm:pt>
    <dgm:pt modelId="{DAD0B0E8-3E8E-4E35-B739-518B672D5F1D}" type="pres">
      <dgm:prSet presAssocID="{210A5080-FC37-4BFD-8503-9B122DF7B166}" presName="parentText" presStyleLbl="node1" presStyleIdx="3" presStyleCnt="5" custScaleX="173067" custLinFactNeighborX="2376" custLinFactNeighborY="-5524">
        <dgm:presLayoutVars>
          <dgm:chMax val="1"/>
          <dgm:bulletEnabled val="1"/>
        </dgm:presLayoutVars>
      </dgm:prSet>
      <dgm:spPr/>
    </dgm:pt>
    <dgm:pt modelId="{6E61829E-AB8F-43B8-AC56-4014B92CC285}" type="pres">
      <dgm:prSet presAssocID="{40BE2321-70D7-4B92-BB35-FA640AD5C82C}" presName="sp" presStyleCnt="0"/>
      <dgm:spPr/>
    </dgm:pt>
    <dgm:pt modelId="{072B8282-0E61-4E20-9D12-90CF699DFF99}" type="pres">
      <dgm:prSet presAssocID="{782BA9B1-0551-4E23-AD67-0214E19DCC9B}" presName="linNode" presStyleCnt="0"/>
      <dgm:spPr/>
    </dgm:pt>
    <dgm:pt modelId="{209DC021-F8A1-4B9B-9154-E9CEBE9C3A75}" type="pres">
      <dgm:prSet presAssocID="{782BA9B1-0551-4E23-AD67-0214E19DCC9B}" presName="parentText" presStyleLbl="node1" presStyleIdx="4" presStyleCnt="5" custScaleX="175670">
        <dgm:presLayoutVars>
          <dgm:chMax val="1"/>
          <dgm:bulletEnabled val="1"/>
        </dgm:presLayoutVars>
      </dgm:prSet>
      <dgm:spPr/>
    </dgm:pt>
  </dgm:ptLst>
  <dgm:cxnLst>
    <dgm:cxn modelId="{C5E0100D-CB36-4AD9-9861-4ACFF8FEE5A0}" type="presOf" srcId="{210A5080-FC37-4BFD-8503-9B122DF7B166}" destId="{DAD0B0E8-3E8E-4E35-B739-518B672D5F1D}" srcOrd="0" destOrd="0" presId="urn:microsoft.com/office/officeart/2005/8/layout/vList5"/>
    <dgm:cxn modelId="{8BB53662-4522-486E-93AA-F4E9D2B2679B}" srcId="{005EF75E-580A-4C75-954C-8FC5B2199627}" destId="{210A5080-FC37-4BFD-8503-9B122DF7B166}" srcOrd="3" destOrd="0" parTransId="{166C56CB-7DB6-4386-9A74-3E88F2343C8D}" sibTransId="{40BE2321-70D7-4B92-BB35-FA640AD5C82C}"/>
    <dgm:cxn modelId="{BB080B49-41B1-4073-A03B-ED643D1DE984}" type="presOf" srcId="{F98A06F6-40E6-4183-910F-2BE5F72B044A}" destId="{7B3CCD4A-ABC2-4B47-99BC-36F3A21F3352}" srcOrd="0" destOrd="0" presId="urn:microsoft.com/office/officeart/2005/8/layout/vList5"/>
    <dgm:cxn modelId="{DB707D81-F78C-4850-99BA-8A920208275C}" type="presOf" srcId="{3868BAFE-8C68-4711-B08B-1C088D5E7F33}" destId="{902E8643-4D0B-4DF5-B308-9E93C0C77D27}" srcOrd="0" destOrd="0" presId="urn:microsoft.com/office/officeart/2005/8/layout/vList5"/>
    <dgm:cxn modelId="{72BE4B85-3A9A-4848-ABD1-DA3B07A5ECC0}" type="presOf" srcId="{7ABCC26F-4D06-432A-BC14-CC1B7F5CB58D}" destId="{8FEE246C-427D-4405-B3E7-D73439C4E76A}" srcOrd="0" destOrd="0" presId="urn:microsoft.com/office/officeart/2005/8/layout/vList5"/>
    <dgm:cxn modelId="{46631996-260D-4374-9A21-BD7F1CD7FF6D}" srcId="{005EF75E-580A-4C75-954C-8FC5B2199627}" destId="{3868BAFE-8C68-4711-B08B-1C088D5E7F33}" srcOrd="1" destOrd="0" parTransId="{7FF92B99-9961-4263-91B3-36F78E9655C7}" sibTransId="{8FD70411-65DA-4C67-8EC2-E79035490463}"/>
    <dgm:cxn modelId="{A96A8F98-D9DC-4F3F-94F4-6B69852EEA39}" srcId="{005EF75E-580A-4C75-954C-8FC5B2199627}" destId="{782BA9B1-0551-4E23-AD67-0214E19DCC9B}" srcOrd="4" destOrd="0" parTransId="{5AB80529-46D6-4EFF-9A6D-3DB47D6EC098}" sibTransId="{A6749D59-7C67-4831-A33E-2A02FF0ADFA6}"/>
    <dgm:cxn modelId="{8009C9B1-451E-4CFE-B8DB-AA2F588947A9}" type="presOf" srcId="{782BA9B1-0551-4E23-AD67-0214E19DCC9B}" destId="{209DC021-F8A1-4B9B-9154-E9CEBE9C3A75}" srcOrd="0" destOrd="0" presId="urn:microsoft.com/office/officeart/2005/8/layout/vList5"/>
    <dgm:cxn modelId="{4165C2B3-BD91-4B5E-BA39-8B2A05D6D7AF}" srcId="{005EF75E-580A-4C75-954C-8FC5B2199627}" destId="{F98A06F6-40E6-4183-910F-2BE5F72B044A}" srcOrd="2" destOrd="0" parTransId="{6E3144E6-B326-42CD-90FA-A520F8F95C68}" sibTransId="{CED65AB7-C41C-4031-81AD-0296CA5F6DFB}"/>
    <dgm:cxn modelId="{08F8CED2-2457-429E-9CB5-321448CF2489}" srcId="{005EF75E-580A-4C75-954C-8FC5B2199627}" destId="{7ABCC26F-4D06-432A-BC14-CC1B7F5CB58D}" srcOrd="0" destOrd="0" parTransId="{C316F794-3F6C-49A0-83E9-0B1A6F989C8B}" sibTransId="{08D86760-14AD-4B1A-8E24-7BE3D3EEE1C6}"/>
    <dgm:cxn modelId="{3EE2EBD9-C8B9-420B-BF0B-B7C4E5B2FC0D}" type="presOf" srcId="{005EF75E-580A-4C75-954C-8FC5B2199627}" destId="{FF6D2DD1-CC69-44EA-A30E-5DCF586E69E5}" srcOrd="0" destOrd="0" presId="urn:microsoft.com/office/officeart/2005/8/layout/vList5"/>
    <dgm:cxn modelId="{56F68014-9924-48A4-933E-95E38852939D}" type="presParOf" srcId="{FF6D2DD1-CC69-44EA-A30E-5DCF586E69E5}" destId="{0479126F-B2BC-4123-BC26-E1CE57CE9E3E}" srcOrd="0" destOrd="0" presId="urn:microsoft.com/office/officeart/2005/8/layout/vList5"/>
    <dgm:cxn modelId="{8929EF9D-0347-4F5C-9D9B-925ADC47CC57}" type="presParOf" srcId="{0479126F-B2BC-4123-BC26-E1CE57CE9E3E}" destId="{8FEE246C-427D-4405-B3E7-D73439C4E76A}" srcOrd="0" destOrd="0" presId="urn:microsoft.com/office/officeart/2005/8/layout/vList5"/>
    <dgm:cxn modelId="{75637A89-5653-4165-95DA-8FBD3C08D3B4}" type="presParOf" srcId="{FF6D2DD1-CC69-44EA-A30E-5DCF586E69E5}" destId="{D29CE318-74CD-4CD0-A052-EABE35C582BB}" srcOrd="1" destOrd="0" presId="urn:microsoft.com/office/officeart/2005/8/layout/vList5"/>
    <dgm:cxn modelId="{739EB7FA-042B-42CD-8A0D-FDBBBB7C48B5}" type="presParOf" srcId="{FF6D2DD1-CC69-44EA-A30E-5DCF586E69E5}" destId="{406DA562-1260-464F-A2EE-BC8B1A18D5F7}" srcOrd="2" destOrd="0" presId="urn:microsoft.com/office/officeart/2005/8/layout/vList5"/>
    <dgm:cxn modelId="{5CCB9E6B-B716-42C5-9A28-46BE083E2C74}" type="presParOf" srcId="{406DA562-1260-464F-A2EE-BC8B1A18D5F7}" destId="{902E8643-4D0B-4DF5-B308-9E93C0C77D27}" srcOrd="0" destOrd="0" presId="urn:microsoft.com/office/officeart/2005/8/layout/vList5"/>
    <dgm:cxn modelId="{6D018022-773C-4424-8F4D-D603FBB4E29F}" type="presParOf" srcId="{FF6D2DD1-CC69-44EA-A30E-5DCF586E69E5}" destId="{107425F4-8CAA-42FA-830B-B3416C98C761}" srcOrd="3" destOrd="0" presId="urn:microsoft.com/office/officeart/2005/8/layout/vList5"/>
    <dgm:cxn modelId="{C7898500-B125-4BFE-9A7C-A5B1891CC3D3}" type="presParOf" srcId="{FF6D2DD1-CC69-44EA-A30E-5DCF586E69E5}" destId="{A33AE198-85B8-493C-85FE-9F365A44C50B}" srcOrd="4" destOrd="0" presId="urn:microsoft.com/office/officeart/2005/8/layout/vList5"/>
    <dgm:cxn modelId="{7DCECFA8-515E-4BD2-BC3F-92B2189FE1D8}" type="presParOf" srcId="{A33AE198-85B8-493C-85FE-9F365A44C50B}" destId="{7B3CCD4A-ABC2-4B47-99BC-36F3A21F3352}" srcOrd="0" destOrd="0" presId="urn:microsoft.com/office/officeart/2005/8/layout/vList5"/>
    <dgm:cxn modelId="{44533065-1B27-43C6-A47D-4A194D0F8FC2}" type="presParOf" srcId="{FF6D2DD1-CC69-44EA-A30E-5DCF586E69E5}" destId="{1D321864-7997-41F6-9E64-3EA94C362A3F}" srcOrd="5" destOrd="0" presId="urn:microsoft.com/office/officeart/2005/8/layout/vList5"/>
    <dgm:cxn modelId="{CEEB166A-8024-422C-BB6E-ABFD5A7B3D71}" type="presParOf" srcId="{FF6D2DD1-CC69-44EA-A30E-5DCF586E69E5}" destId="{5519D99E-2192-4744-ACEC-F4EC12635F7E}" srcOrd="6" destOrd="0" presId="urn:microsoft.com/office/officeart/2005/8/layout/vList5"/>
    <dgm:cxn modelId="{683EB7B6-220D-43DC-B79D-A22C0042F6C9}" type="presParOf" srcId="{5519D99E-2192-4744-ACEC-F4EC12635F7E}" destId="{DAD0B0E8-3E8E-4E35-B739-518B672D5F1D}" srcOrd="0" destOrd="0" presId="urn:microsoft.com/office/officeart/2005/8/layout/vList5"/>
    <dgm:cxn modelId="{E5692C50-DC27-49F6-A6B6-311B11BD643B}" type="presParOf" srcId="{FF6D2DD1-CC69-44EA-A30E-5DCF586E69E5}" destId="{6E61829E-AB8F-43B8-AC56-4014B92CC285}" srcOrd="7" destOrd="0" presId="urn:microsoft.com/office/officeart/2005/8/layout/vList5"/>
    <dgm:cxn modelId="{F424D7AC-B07C-4542-B6B1-D0724ADB0CB6}" type="presParOf" srcId="{FF6D2DD1-CC69-44EA-A30E-5DCF586E69E5}" destId="{072B8282-0E61-4E20-9D12-90CF699DFF99}" srcOrd="8" destOrd="0" presId="urn:microsoft.com/office/officeart/2005/8/layout/vList5"/>
    <dgm:cxn modelId="{D4C98375-15B3-48E1-84C2-7A9FA9C2C6D8}" type="presParOf" srcId="{072B8282-0E61-4E20-9D12-90CF699DFF99}" destId="{209DC021-F8A1-4B9B-9154-E9CEBE9C3A75}"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9F4F4C-10FF-4FF9-A080-88770A573E4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C891D2C-FDAC-416C-A394-15F2A33A5B3D}">
      <dgm:prSet/>
      <dgm:spPr/>
      <dgm:t>
        <a:bodyPr/>
        <a:lstStyle/>
        <a:p>
          <a:r>
            <a:rPr lang="en-GB"/>
            <a:t>Electric fields accelerate particles at different parts in the loop.</a:t>
          </a:r>
          <a:endParaRPr lang="en-US"/>
        </a:p>
      </dgm:t>
    </dgm:pt>
    <dgm:pt modelId="{C6C7CC0B-D2AA-41B5-8B22-5212F5A82504}" type="parTrans" cxnId="{C15A7523-48E8-4CCB-BBD3-EE88A728BE7D}">
      <dgm:prSet/>
      <dgm:spPr/>
      <dgm:t>
        <a:bodyPr/>
        <a:lstStyle/>
        <a:p>
          <a:endParaRPr lang="en-US"/>
        </a:p>
      </dgm:t>
    </dgm:pt>
    <dgm:pt modelId="{72320F27-CE3D-4A2C-B71E-E3B94E58BD03}" type="sibTrans" cxnId="{C15A7523-48E8-4CCB-BBD3-EE88A728BE7D}">
      <dgm:prSet/>
      <dgm:spPr/>
      <dgm:t>
        <a:bodyPr/>
        <a:lstStyle/>
        <a:p>
          <a:endParaRPr lang="en-US"/>
        </a:p>
      </dgm:t>
    </dgm:pt>
    <dgm:pt modelId="{748C5E6C-44B1-496A-8D9E-F2D89AB6AB78}">
      <dgm:prSet/>
      <dgm:spPr/>
      <dgm:t>
        <a:bodyPr/>
        <a:lstStyle/>
        <a:p>
          <a:r>
            <a:rPr lang="en-GB"/>
            <a:t>Need multiple accelerators</a:t>
          </a:r>
          <a:endParaRPr lang="en-US"/>
        </a:p>
      </dgm:t>
    </dgm:pt>
    <dgm:pt modelId="{B430CF17-A7D2-43A1-B965-BA6AAB55B392}" type="parTrans" cxnId="{54B62EBC-C508-4491-9EFA-612A7B277C0D}">
      <dgm:prSet/>
      <dgm:spPr/>
      <dgm:t>
        <a:bodyPr/>
        <a:lstStyle/>
        <a:p>
          <a:endParaRPr lang="en-US"/>
        </a:p>
      </dgm:t>
    </dgm:pt>
    <dgm:pt modelId="{1983B2DB-A90D-41B4-A239-FFF7E3B9C20F}" type="sibTrans" cxnId="{54B62EBC-C508-4491-9EFA-612A7B277C0D}">
      <dgm:prSet/>
      <dgm:spPr/>
      <dgm:t>
        <a:bodyPr/>
        <a:lstStyle/>
        <a:p>
          <a:endParaRPr lang="en-US"/>
        </a:p>
      </dgm:t>
    </dgm:pt>
    <dgm:pt modelId="{B1A6C2CC-3E48-473F-B9FA-58C4D2BE8D2D}">
      <dgm:prSet/>
      <dgm:spPr/>
      <dgm:t>
        <a:bodyPr/>
        <a:lstStyle/>
        <a:p>
          <a:r>
            <a:rPr lang="en-GB"/>
            <a:t>Magnetic field keeps particles in circle </a:t>
          </a:r>
          <a:endParaRPr lang="en-US"/>
        </a:p>
      </dgm:t>
    </dgm:pt>
    <dgm:pt modelId="{823C8C66-36D4-43B5-8BB2-2B0E34EBFE51}" type="parTrans" cxnId="{0FFAC79C-9D70-4921-A5A0-A9525865F6AF}">
      <dgm:prSet/>
      <dgm:spPr/>
      <dgm:t>
        <a:bodyPr/>
        <a:lstStyle/>
        <a:p>
          <a:endParaRPr lang="en-US"/>
        </a:p>
      </dgm:t>
    </dgm:pt>
    <dgm:pt modelId="{DD78297A-4763-42F6-B269-36C2B062E5D0}" type="sibTrans" cxnId="{0FFAC79C-9D70-4921-A5A0-A9525865F6AF}">
      <dgm:prSet/>
      <dgm:spPr/>
      <dgm:t>
        <a:bodyPr/>
        <a:lstStyle/>
        <a:p>
          <a:endParaRPr lang="en-US"/>
        </a:p>
      </dgm:t>
    </dgm:pt>
    <dgm:pt modelId="{C1DA4116-7B9D-4BD3-9EE4-63DAA375821E}">
      <dgm:prSet/>
      <dgm:spPr/>
      <dgm:t>
        <a:bodyPr/>
        <a:lstStyle/>
        <a:p>
          <a:r>
            <a:rPr lang="en-GB"/>
            <a:t>Both fields need to be changed as speed increases.</a:t>
          </a:r>
          <a:endParaRPr lang="en-US"/>
        </a:p>
      </dgm:t>
    </dgm:pt>
    <dgm:pt modelId="{BD7A41C0-B960-480D-A1D1-682849960B3F}" type="parTrans" cxnId="{E64F1B07-4207-4718-A46C-9D87499FABBA}">
      <dgm:prSet/>
      <dgm:spPr/>
      <dgm:t>
        <a:bodyPr/>
        <a:lstStyle/>
        <a:p>
          <a:endParaRPr lang="en-US"/>
        </a:p>
      </dgm:t>
    </dgm:pt>
    <dgm:pt modelId="{829234B0-AC8F-44AB-9FBB-0A470D37563E}" type="sibTrans" cxnId="{E64F1B07-4207-4718-A46C-9D87499FABBA}">
      <dgm:prSet/>
      <dgm:spPr/>
      <dgm:t>
        <a:bodyPr/>
        <a:lstStyle/>
        <a:p>
          <a:endParaRPr lang="en-US"/>
        </a:p>
      </dgm:t>
    </dgm:pt>
    <dgm:pt modelId="{DC24E7DE-073F-4ABB-B5EA-B1C3260E32C4}">
      <dgm:prSet/>
      <dgm:spPr/>
      <dgm:t>
        <a:bodyPr/>
        <a:lstStyle/>
        <a:p>
          <a:r>
            <a:rPr lang="en-GB"/>
            <a:t>Particles can be diverted at different points.</a:t>
          </a:r>
          <a:endParaRPr lang="en-US"/>
        </a:p>
      </dgm:t>
    </dgm:pt>
    <dgm:pt modelId="{98070C32-6235-4C21-8534-36EC732161B7}" type="parTrans" cxnId="{F8FEB24B-9683-4ADA-BFC5-97F20043EC2B}">
      <dgm:prSet/>
      <dgm:spPr/>
      <dgm:t>
        <a:bodyPr/>
        <a:lstStyle/>
        <a:p>
          <a:endParaRPr lang="en-US"/>
        </a:p>
      </dgm:t>
    </dgm:pt>
    <dgm:pt modelId="{99B2513D-A806-4EFB-904F-210C764096FA}" type="sibTrans" cxnId="{F8FEB24B-9683-4ADA-BFC5-97F20043EC2B}">
      <dgm:prSet/>
      <dgm:spPr/>
      <dgm:t>
        <a:bodyPr/>
        <a:lstStyle/>
        <a:p>
          <a:endParaRPr lang="en-US"/>
        </a:p>
      </dgm:t>
    </dgm:pt>
    <dgm:pt modelId="{EFF7E354-10C0-47B1-8A42-AB001EAB219D}" type="pres">
      <dgm:prSet presAssocID="{6B9F4F4C-10FF-4FF9-A080-88770A573E48}" presName="root" presStyleCnt="0">
        <dgm:presLayoutVars>
          <dgm:dir/>
          <dgm:resizeHandles val="exact"/>
        </dgm:presLayoutVars>
      </dgm:prSet>
      <dgm:spPr/>
    </dgm:pt>
    <dgm:pt modelId="{239E6429-0074-470B-B81D-439C9E0F9365}" type="pres">
      <dgm:prSet presAssocID="{3C891D2C-FDAC-416C-A394-15F2A33A5B3D}" presName="compNode" presStyleCnt="0"/>
      <dgm:spPr/>
    </dgm:pt>
    <dgm:pt modelId="{A94E4598-A759-4E28-A483-570A36B8CD66}" type="pres">
      <dgm:prSet presAssocID="{3C891D2C-FDAC-416C-A394-15F2A33A5B3D}" presName="bgRect" presStyleLbl="bgShp" presStyleIdx="0" presStyleCnt="5"/>
      <dgm:spPr/>
    </dgm:pt>
    <dgm:pt modelId="{1C0240D9-5203-4D65-BE68-77D23F99B6B1}" type="pres">
      <dgm:prSet presAssocID="{3C891D2C-FDAC-416C-A394-15F2A33A5B3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tom"/>
        </a:ext>
      </dgm:extLst>
    </dgm:pt>
    <dgm:pt modelId="{B7E76D9E-6C7A-4CEE-B077-7E18570825BF}" type="pres">
      <dgm:prSet presAssocID="{3C891D2C-FDAC-416C-A394-15F2A33A5B3D}" presName="spaceRect" presStyleCnt="0"/>
      <dgm:spPr/>
    </dgm:pt>
    <dgm:pt modelId="{4F004997-3453-4202-B833-B8C3608F1A9F}" type="pres">
      <dgm:prSet presAssocID="{3C891D2C-FDAC-416C-A394-15F2A33A5B3D}" presName="parTx" presStyleLbl="revTx" presStyleIdx="0" presStyleCnt="5">
        <dgm:presLayoutVars>
          <dgm:chMax val="0"/>
          <dgm:chPref val="0"/>
        </dgm:presLayoutVars>
      </dgm:prSet>
      <dgm:spPr/>
    </dgm:pt>
    <dgm:pt modelId="{6A4CB3DB-6254-4E79-80A9-0CCB571D8BC4}" type="pres">
      <dgm:prSet presAssocID="{72320F27-CE3D-4A2C-B71E-E3B94E58BD03}" presName="sibTrans" presStyleCnt="0"/>
      <dgm:spPr/>
    </dgm:pt>
    <dgm:pt modelId="{9BAB8180-06BF-4B35-B01E-29398BFDD64B}" type="pres">
      <dgm:prSet presAssocID="{748C5E6C-44B1-496A-8D9E-F2D89AB6AB78}" presName="compNode" presStyleCnt="0"/>
      <dgm:spPr/>
    </dgm:pt>
    <dgm:pt modelId="{3C67B13B-822A-4A04-896C-310CAA76D225}" type="pres">
      <dgm:prSet presAssocID="{748C5E6C-44B1-496A-8D9E-F2D89AB6AB78}" presName="bgRect" presStyleLbl="bgShp" presStyleIdx="1" presStyleCnt="5"/>
      <dgm:spPr/>
    </dgm:pt>
    <dgm:pt modelId="{DEA32F9F-E96B-40DE-A320-6F8F88A871CD}" type="pres">
      <dgm:prSet presAssocID="{748C5E6C-44B1-496A-8D9E-F2D89AB6AB7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88513E89-C879-4FF4-BBEA-39F07593394B}" type="pres">
      <dgm:prSet presAssocID="{748C5E6C-44B1-496A-8D9E-F2D89AB6AB78}" presName="spaceRect" presStyleCnt="0"/>
      <dgm:spPr/>
    </dgm:pt>
    <dgm:pt modelId="{60746E35-DA7C-4CAB-AD33-8F4EE3A0C41B}" type="pres">
      <dgm:prSet presAssocID="{748C5E6C-44B1-496A-8D9E-F2D89AB6AB78}" presName="parTx" presStyleLbl="revTx" presStyleIdx="1" presStyleCnt="5">
        <dgm:presLayoutVars>
          <dgm:chMax val="0"/>
          <dgm:chPref val="0"/>
        </dgm:presLayoutVars>
      </dgm:prSet>
      <dgm:spPr/>
    </dgm:pt>
    <dgm:pt modelId="{2CEC8420-7386-4B00-9891-7D9D4DCE592A}" type="pres">
      <dgm:prSet presAssocID="{1983B2DB-A90D-41B4-A239-FFF7E3B9C20F}" presName="sibTrans" presStyleCnt="0"/>
      <dgm:spPr/>
    </dgm:pt>
    <dgm:pt modelId="{E49CFFF3-F365-4B4B-8300-5A03B13FC438}" type="pres">
      <dgm:prSet presAssocID="{B1A6C2CC-3E48-473F-B9FA-58C4D2BE8D2D}" presName="compNode" presStyleCnt="0"/>
      <dgm:spPr/>
    </dgm:pt>
    <dgm:pt modelId="{6E193F75-4E62-4EEF-8008-C89D426E787F}" type="pres">
      <dgm:prSet presAssocID="{B1A6C2CC-3E48-473F-B9FA-58C4D2BE8D2D}" presName="bgRect" presStyleLbl="bgShp" presStyleIdx="2" presStyleCnt="5"/>
      <dgm:spPr/>
    </dgm:pt>
    <dgm:pt modelId="{F1A3B346-E778-4CEC-9431-8C15232954A0}" type="pres">
      <dgm:prSet presAssocID="{B1A6C2CC-3E48-473F-B9FA-58C4D2BE8D2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et"/>
        </a:ext>
      </dgm:extLst>
    </dgm:pt>
    <dgm:pt modelId="{5C8422BD-C6F1-421C-93A2-64C1AD8932D0}" type="pres">
      <dgm:prSet presAssocID="{B1A6C2CC-3E48-473F-B9FA-58C4D2BE8D2D}" presName="spaceRect" presStyleCnt="0"/>
      <dgm:spPr/>
    </dgm:pt>
    <dgm:pt modelId="{9AB967C0-049C-4562-AE74-50052A072D74}" type="pres">
      <dgm:prSet presAssocID="{B1A6C2CC-3E48-473F-B9FA-58C4D2BE8D2D}" presName="parTx" presStyleLbl="revTx" presStyleIdx="2" presStyleCnt="5">
        <dgm:presLayoutVars>
          <dgm:chMax val="0"/>
          <dgm:chPref val="0"/>
        </dgm:presLayoutVars>
      </dgm:prSet>
      <dgm:spPr/>
    </dgm:pt>
    <dgm:pt modelId="{591A6005-BEB0-478F-8B02-54565665F17F}" type="pres">
      <dgm:prSet presAssocID="{DD78297A-4763-42F6-B269-36C2B062E5D0}" presName="sibTrans" presStyleCnt="0"/>
      <dgm:spPr/>
    </dgm:pt>
    <dgm:pt modelId="{080301B6-BCE2-4CBE-A4F9-41102FFF6736}" type="pres">
      <dgm:prSet presAssocID="{C1DA4116-7B9D-4BD3-9EE4-63DAA375821E}" presName="compNode" presStyleCnt="0"/>
      <dgm:spPr/>
    </dgm:pt>
    <dgm:pt modelId="{DC79C6D3-DCE1-4F5B-9BF9-09746C0B626F}" type="pres">
      <dgm:prSet presAssocID="{C1DA4116-7B9D-4BD3-9EE4-63DAA375821E}" presName="bgRect" presStyleLbl="bgShp" presStyleIdx="3" presStyleCnt="5"/>
      <dgm:spPr/>
    </dgm:pt>
    <dgm:pt modelId="{C0270A6D-6B79-458F-B902-B8747C23324A}" type="pres">
      <dgm:prSet presAssocID="{C1DA4116-7B9D-4BD3-9EE4-63DAA375821E}"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vron Arrows"/>
        </a:ext>
      </dgm:extLst>
    </dgm:pt>
    <dgm:pt modelId="{553D3047-3318-4881-8870-F39546D86042}" type="pres">
      <dgm:prSet presAssocID="{C1DA4116-7B9D-4BD3-9EE4-63DAA375821E}" presName="spaceRect" presStyleCnt="0"/>
      <dgm:spPr/>
    </dgm:pt>
    <dgm:pt modelId="{571E9CFB-2D12-4F5A-BF2F-4C49999039EE}" type="pres">
      <dgm:prSet presAssocID="{C1DA4116-7B9D-4BD3-9EE4-63DAA375821E}" presName="parTx" presStyleLbl="revTx" presStyleIdx="3" presStyleCnt="5">
        <dgm:presLayoutVars>
          <dgm:chMax val="0"/>
          <dgm:chPref val="0"/>
        </dgm:presLayoutVars>
      </dgm:prSet>
      <dgm:spPr/>
    </dgm:pt>
    <dgm:pt modelId="{81E6F4AD-30FD-4790-A611-1ADA179DB429}" type="pres">
      <dgm:prSet presAssocID="{829234B0-AC8F-44AB-9FBB-0A470D37563E}" presName="sibTrans" presStyleCnt="0"/>
      <dgm:spPr/>
    </dgm:pt>
    <dgm:pt modelId="{E4C8DCE1-9CEE-485F-85BA-18010AA3CF8A}" type="pres">
      <dgm:prSet presAssocID="{DC24E7DE-073F-4ABB-B5EA-B1C3260E32C4}" presName="compNode" presStyleCnt="0"/>
      <dgm:spPr/>
    </dgm:pt>
    <dgm:pt modelId="{10B531DC-D796-4506-B0C9-8ADBD96C5A71}" type="pres">
      <dgm:prSet presAssocID="{DC24E7DE-073F-4ABB-B5EA-B1C3260E32C4}" presName="bgRect" presStyleLbl="bgShp" presStyleIdx="4" presStyleCnt="5"/>
      <dgm:spPr/>
    </dgm:pt>
    <dgm:pt modelId="{3DE19F5C-FB1B-44D8-86C3-DA189EC7E4B0}" type="pres">
      <dgm:prSet presAssocID="{DC24E7DE-073F-4ABB-B5EA-B1C3260E32C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Radioactive Sign"/>
        </a:ext>
      </dgm:extLst>
    </dgm:pt>
    <dgm:pt modelId="{D5131E68-0452-4A3B-8677-529C1765EF06}" type="pres">
      <dgm:prSet presAssocID="{DC24E7DE-073F-4ABB-B5EA-B1C3260E32C4}" presName="spaceRect" presStyleCnt="0"/>
      <dgm:spPr/>
    </dgm:pt>
    <dgm:pt modelId="{2E765C7E-9ADA-4D44-AD8C-7901ABA98798}" type="pres">
      <dgm:prSet presAssocID="{DC24E7DE-073F-4ABB-B5EA-B1C3260E32C4}" presName="parTx" presStyleLbl="revTx" presStyleIdx="4" presStyleCnt="5">
        <dgm:presLayoutVars>
          <dgm:chMax val="0"/>
          <dgm:chPref val="0"/>
        </dgm:presLayoutVars>
      </dgm:prSet>
      <dgm:spPr/>
    </dgm:pt>
  </dgm:ptLst>
  <dgm:cxnLst>
    <dgm:cxn modelId="{E64F1B07-4207-4718-A46C-9D87499FABBA}" srcId="{6B9F4F4C-10FF-4FF9-A080-88770A573E48}" destId="{C1DA4116-7B9D-4BD3-9EE4-63DAA375821E}" srcOrd="3" destOrd="0" parTransId="{BD7A41C0-B960-480D-A1D1-682849960B3F}" sibTransId="{829234B0-AC8F-44AB-9FBB-0A470D37563E}"/>
    <dgm:cxn modelId="{6B9AFF15-9721-4C95-9BF4-EE826B233F44}" type="presOf" srcId="{748C5E6C-44B1-496A-8D9E-F2D89AB6AB78}" destId="{60746E35-DA7C-4CAB-AD33-8F4EE3A0C41B}" srcOrd="0" destOrd="0" presId="urn:microsoft.com/office/officeart/2018/2/layout/IconVerticalSolidList"/>
    <dgm:cxn modelId="{C15A7523-48E8-4CCB-BBD3-EE88A728BE7D}" srcId="{6B9F4F4C-10FF-4FF9-A080-88770A573E48}" destId="{3C891D2C-FDAC-416C-A394-15F2A33A5B3D}" srcOrd="0" destOrd="0" parTransId="{C6C7CC0B-D2AA-41B5-8B22-5212F5A82504}" sibTransId="{72320F27-CE3D-4A2C-B71E-E3B94E58BD03}"/>
    <dgm:cxn modelId="{A0F7A443-960B-4276-803D-14AF732CD439}" type="presOf" srcId="{C1DA4116-7B9D-4BD3-9EE4-63DAA375821E}" destId="{571E9CFB-2D12-4F5A-BF2F-4C49999039EE}" srcOrd="0" destOrd="0" presId="urn:microsoft.com/office/officeart/2018/2/layout/IconVerticalSolidList"/>
    <dgm:cxn modelId="{CAA0AE6B-68B5-435C-8733-B16023E26ECF}" type="presOf" srcId="{6B9F4F4C-10FF-4FF9-A080-88770A573E48}" destId="{EFF7E354-10C0-47B1-8A42-AB001EAB219D}" srcOrd="0" destOrd="0" presId="urn:microsoft.com/office/officeart/2018/2/layout/IconVerticalSolidList"/>
    <dgm:cxn modelId="{F8FEB24B-9683-4ADA-BFC5-97F20043EC2B}" srcId="{6B9F4F4C-10FF-4FF9-A080-88770A573E48}" destId="{DC24E7DE-073F-4ABB-B5EA-B1C3260E32C4}" srcOrd="4" destOrd="0" parTransId="{98070C32-6235-4C21-8534-36EC732161B7}" sibTransId="{99B2513D-A806-4EFB-904F-210C764096FA}"/>
    <dgm:cxn modelId="{0FFAC79C-9D70-4921-A5A0-A9525865F6AF}" srcId="{6B9F4F4C-10FF-4FF9-A080-88770A573E48}" destId="{B1A6C2CC-3E48-473F-B9FA-58C4D2BE8D2D}" srcOrd="2" destOrd="0" parTransId="{823C8C66-36D4-43B5-8BB2-2B0E34EBFE51}" sibTransId="{DD78297A-4763-42F6-B269-36C2B062E5D0}"/>
    <dgm:cxn modelId="{01D30EA9-BACE-433C-989E-761B9DAB6CC3}" type="presOf" srcId="{DC24E7DE-073F-4ABB-B5EA-B1C3260E32C4}" destId="{2E765C7E-9ADA-4D44-AD8C-7901ABA98798}" srcOrd="0" destOrd="0" presId="urn:microsoft.com/office/officeart/2018/2/layout/IconVerticalSolidList"/>
    <dgm:cxn modelId="{54B62EBC-C508-4491-9EFA-612A7B277C0D}" srcId="{6B9F4F4C-10FF-4FF9-A080-88770A573E48}" destId="{748C5E6C-44B1-496A-8D9E-F2D89AB6AB78}" srcOrd="1" destOrd="0" parTransId="{B430CF17-A7D2-43A1-B965-BA6AAB55B392}" sibTransId="{1983B2DB-A90D-41B4-A239-FFF7E3B9C20F}"/>
    <dgm:cxn modelId="{400773D2-21D8-4327-852F-D29C26190988}" type="presOf" srcId="{3C891D2C-FDAC-416C-A394-15F2A33A5B3D}" destId="{4F004997-3453-4202-B833-B8C3608F1A9F}" srcOrd="0" destOrd="0" presId="urn:microsoft.com/office/officeart/2018/2/layout/IconVerticalSolidList"/>
    <dgm:cxn modelId="{D52943F1-F322-43BF-A9B9-5916D90945A5}" type="presOf" srcId="{B1A6C2CC-3E48-473F-B9FA-58C4D2BE8D2D}" destId="{9AB967C0-049C-4562-AE74-50052A072D74}" srcOrd="0" destOrd="0" presId="urn:microsoft.com/office/officeart/2018/2/layout/IconVerticalSolidList"/>
    <dgm:cxn modelId="{8F2FB5CC-D36E-4CEC-AD49-F62073E4A05B}" type="presParOf" srcId="{EFF7E354-10C0-47B1-8A42-AB001EAB219D}" destId="{239E6429-0074-470B-B81D-439C9E0F9365}" srcOrd="0" destOrd="0" presId="urn:microsoft.com/office/officeart/2018/2/layout/IconVerticalSolidList"/>
    <dgm:cxn modelId="{52DED766-CADB-43A1-B47B-955266DA9D01}" type="presParOf" srcId="{239E6429-0074-470B-B81D-439C9E0F9365}" destId="{A94E4598-A759-4E28-A483-570A36B8CD66}" srcOrd="0" destOrd="0" presId="urn:microsoft.com/office/officeart/2018/2/layout/IconVerticalSolidList"/>
    <dgm:cxn modelId="{9C6E9183-DFCB-4404-8F64-7E5B0B502231}" type="presParOf" srcId="{239E6429-0074-470B-B81D-439C9E0F9365}" destId="{1C0240D9-5203-4D65-BE68-77D23F99B6B1}" srcOrd="1" destOrd="0" presId="urn:microsoft.com/office/officeart/2018/2/layout/IconVerticalSolidList"/>
    <dgm:cxn modelId="{57F96624-BE0C-406B-9DE9-84FACF477463}" type="presParOf" srcId="{239E6429-0074-470B-B81D-439C9E0F9365}" destId="{B7E76D9E-6C7A-4CEE-B077-7E18570825BF}" srcOrd="2" destOrd="0" presId="urn:microsoft.com/office/officeart/2018/2/layout/IconVerticalSolidList"/>
    <dgm:cxn modelId="{18B23BE8-9866-462B-B38E-B38FE6CF851B}" type="presParOf" srcId="{239E6429-0074-470B-B81D-439C9E0F9365}" destId="{4F004997-3453-4202-B833-B8C3608F1A9F}" srcOrd="3" destOrd="0" presId="urn:microsoft.com/office/officeart/2018/2/layout/IconVerticalSolidList"/>
    <dgm:cxn modelId="{76B8DA36-333D-4057-AD42-92C623146202}" type="presParOf" srcId="{EFF7E354-10C0-47B1-8A42-AB001EAB219D}" destId="{6A4CB3DB-6254-4E79-80A9-0CCB571D8BC4}" srcOrd="1" destOrd="0" presId="urn:microsoft.com/office/officeart/2018/2/layout/IconVerticalSolidList"/>
    <dgm:cxn modelId="{2C10EB6F-B795-4228-B7DC-2B30EE4A475E}" type="presParOf" srcId="{EFF7E354-10C0-47B1-8A42-AB001EAB219D}" destId="{9BAB8180-06BF-4B35-B01E-29398BFDD64B}" srcOrd="2" destOrd="0" presId="urn:microsoft.com/office/officeart/2018/2/layout/IconVerticalSolidList"/>
    <dgm:cxn modelId="{049580D6-FFCF-49DD-8D48-994402F758CA}" type="presParOf" srcId="{9BAB8180-06BF-4B35-B01E-29398BFDD64B}" destId="{3C67B13B-822A-4A04-896C-310CAA76D225}" srcOrd="0" destOrd="0" presId="urn:microsoft.com/office/officeart/2018/2/layout/IconVerticalSolidList"/>
    <dgm:cxn modelId="{DD7BF9E1-EF7C-4634-AAF7-9E31FE18FA68}" type="presParOf" srcId="{9BAB8180-06BF-4B35-B01E-29398BFDD64B}" destId="{DEA32F9F-E96B-40DE-A320-6F8F88A871CD}" srcOrd="1" destOrd="0" presId="urn:microsoft.com/office/officeart/2018/2/layout/IconVerticalSolidList"/>
    <dgm:cxn modelId="{DAEE1B32-1F1E-4D09-A8D4-10A29B5285F5}" type="presParOf" srcId="{9BAB8180-06BF-4B35-B01E-29398BFDD64B}" destId="{88513E89-C879-4FF4-BBEA-39F07593394B}" srcOrd="2" destOrd="0" presId="urn:microsoft.com/office/officeart/2018/2/layout/IconVerticalSolidList"/>
    <dgm:cxn modelId="{B7916F5A-FFAE-47B0-BF0D-20EC9431E797}" type="presParOf" srcId="{9BAB8180-06BF-4B35-B01E-29398BFDD64B}" destId="{60746E35-DA7C-4CAB-AD33-8F4EE3A0C41B}" srcOrd="3" destOrd="0" presId="urn:microsoft.com/office/officeart/2018/2/layout/IconVerticalSolidList"/>
    <dgm:cxn modelId="{6AC85E4B-14F8-4C4E-AEF1-C26D56937614}" type="presParOf" srcId="{EFF7E354-10C0-47B1-8A42-AB001EAB219D}" destId="{2CEC8420-7386-4B00-9891-7D9D4DCE592A}" srcOrd="3" destOrd="0" presId="urn:microsoft.com/office/officeart/2018/2/layout/IconVerticalSolidList"/>
    <dgm:cxn modelId="{036C68B8-3AC6-41A7-9CAB-44BE1229711C}" type="presParOf" srcId="{EFF7E354-10C0-47B1-8A42-AB001EAB219D}" destId="{E49CFFF3-F365-4B4B-8300-5A03B13FC438}" srcOrd="4" destOrd="0" presId="urn:microsoft.com/office/officeart/2018/2/layout/IconVerticalSolidList"/>
    <dgm:cxn modelId="{6F34BAC6-5936-4813-AF25-C310B99D9EA4}" type="presParOf" srcId="{E49CFFF3-F365-4B4B-8300-5A03B13FC438}" destId="{6E193F75-4E62-4EEF-8008-C89D426E787F}" srcOrd="0" destOrd="0" presId="urn:microsoft.com/office/officeart/2018/2/layout/IconVerticalSolidList"/>
    <dgm:cxn modelId="{56DB67B3-257F-4717-9805-1456A4CF5623}" type="presParOf" srcId="{E49CFFF3-F365-4B4B-8300-5A03B13FC438}" destId="{F1A3B346-E778-4CEC-9431-8C15232954A0}" srcOrd="1" destOrd="0" presId="urn:microsoft.com/office/officeart/2018/2/layout/IconVerticalSolidList"/>
    <dgm:cxn modelId="{6B7055D3-03AB-4E12-AFDD-0B908D820752}" type="presParOf" srcId="{E49CFFF3-F365-4B4B-8300-5A03B13FC438}" destId="{5C8422BD-C6F1-421C-93A2-64C1AD8932D0}" srcOrd="2" destOrd="0" presId="urn:microsoft.com/office/officeart/2018/2/layout/IconVerticalSolidList"/>
    <dgm:cxn modelId="{F3719C73-5896-4774-93FE-4078CD94A09D}" type="presParOf" srcId="{E49CFFF3-F365-4B4B-8300-5A03B13FC438}" destId="{9AB967C0-049C-4562-AE74-50052A072D74}" srcOrd="3" destOrd="0" presId="urn:microsoft.com/office/officeart/2018/2/layout/IconVerticalSolidList"/>
    <dgm:cxn modelId="{D8E099D2-967E-44D7-A071-8D7BB946459A}" type="presParOf" srcId="{EFF7E354-10C0-47B1-8A42-AB001EAB219D}" destId="{591A6005-BEB0-478F-8B02-54565665F17F}" srcOrd="5" destOrd="0" presId="urn:microsoft.com/office/officeart/2018/2/layout/IconVerticalSolidList"/>
    <dgm:cxn modelId="{7DE98948-9A04-4140-886B-619138C3EAB4}" type="presParOf" srcId="{EFF7E354-10C0-47B1-8A42-AB001EAB219D}" destId="{080301B6-BCE2-4CBE-A4F9-41102FFF6736}" srcOrd="6" destOrd="0" presId="urn:microsoft.com/office/officeart/2018/2/layout/IconVerticalSolidList"/>
    <dgm:cxn modelId="{63F43FF3-6743-4C48-8276-AC0C7D1EB04E}" type="presParOf" srcId="{080301B6-BCE2-4CBE-A4F9-41102FFF6736}" destId="{DC79C6D3-DCE1-4F5B-9BF9-09746C0B626F}" srcOrd="0" destOrd="0" presId="urn:microsoft.com/office/officeart/2018/2/layout/IconVerticalSolidList"/>
    <dgm:cxn modelId="{457D19A4-C1BE-4119-BA6D-4621235726D1}" type="presParOf" srcId="{080301B6-BCE2-4CBE-A4F9-41102FFF6736}" destId="{C0270A6D-6B79-458F-B902-B8747C23324A}" srcOrd="1" destOrd="0" presId="urn:microsoft.com/office/officeart/2018/2/layout/IconVerticalSolidList"/>
    <dgm:cxn modelId="{CBA978FE-A1A1-4EFC-A683-C9B4B2059268}" type="presParOf" srcId="{080301B6-BCE2-4CBE-A4F9-41102FFF6736}" destId="{553D3047-3318-4881-8870-F39546D86042}" srcOrd="2" destOrd="0" presId="urn:microsoft.com/office/officeart/2018/2/layout/IconVerticalSolidList"/>
    <dgm:cxn modelId="{22BC5AED-DCC8-46A3-95D1-38B7AC3F75AF}" type="presParOf" srcId="{080301B6-BCE2-4CBE-A4F9-41102FFF6736}" destId="{571E9CFB-2D12-4F5A-BF2F-4C49999039EE}" srcOrd="3" destOrd="0" presId="urn:microsoft.com/office/officeart/2018/2/layout/IconVerticalSolidList"/>
    <dgm:cxn modelId="{6BD821F6-1AE1-423B-84F2-3755399FA2E4}" type="presParOf" srcId="{EFF7E354-10C0-47B1-8A42-AB001EAB219D}" destId="{81E6F4AD-30FD-4790-A611-1ADA179DB429}" srcOrd="7" destOrd="0" presId="urn:microsoft.com/office/officeart/2018/2/layout/IconVerticalSolidList"/>
    <dgm:cxn modelId="{D7AEE9C2-79E7-4B69-A724-9ED9E212E2ED}" type="presParOf" srcId="{EFF7E354-10C0-47B1-8A42-AB001EAB219D}" destId="{E4C8DCE1-9CEE-485F-85BA-18010AA3CF8A}" srcOrd="8" destOrd="0" presId="urn:microsoft.com/office/officeart/2018/2/layout/IconVerticalSolidList"/>
    <dgm:cxn modelId="{9707E28E-3412-4793-AD30-30430799743A}" type="presParOf" srcId="{E4C8DCE1-9CEE-485F-85BA-18010AA3CF8A}" destId="{10B531DC-D796-4506-B0C9-8ADBD96C5A71}" srcOrd="0" destOrd="0" presId="urn:microsoft.com/office/officeart/2018/2/layout/IconVerticalSolidList"/>
    <dgm:cxn modelId="{EE5E17CB-AA63-49E5-A9F5-E2DBD2D0132B}" type="presParOf" srcId="{E4C8DCE1-9CEE-485F-85BA-18010AA3CF8A}" destId="{3DE19F5C-FB1B-44D8-86C3-DA189EC7E4B0}" srcOrd="1" destOrd="0" presId="urn:microsoft.com/office/officeart/2018/2/layout/IconVerticalSolidList"/>
    <dgm:cxn modelId="{79710CF9-E865-4317-B75A-29C31E2B2632}" type="presParOf" srcId="{E4C8DCE1-9CEE-485F-85BA-18010AA3CF8A}" destId="{D5131E68-0452-4A3B-8677-529C1765EF06}" srcOrd="2" destOrd="0" presId="urn:microsoft.com/office/officeart/2018/2/layout/IconVerticalSolidList"/>
    <dgm:cxn modelId="{B3A84E18-9193-4084-8FD8-CA6DE948261A}" type="presParOf" srcId="{E4C8DCE1-9CEE-485F-85BA-18010AA3CF8A}" destId="{2E765C7E-9ADA-4D44-AD8C-7901ABA9879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3E29C4-21F0-446F-9407-239CC9ACDFC6}"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A9DE0D03-1C72-405A-A661-01C6E7DCE27A}">
      <dgm:prSet/>
      <dgm:spPr/>
      <dgm:t>
        <a:bodyPr/>
        <a:lstStyle/>
        <a:p>
          <a:r>
            <a:rPr lang="en-GB" dirty="0"/>
            <a:t>Higher SQA content</a:t>
          </a:r>
          <a:endParaRPr lang="en-US" dirty="0"/>
        </a:p>
      </dgm:t>
    </dgm:pt>
    <dgm:pt modelId="{CB3F9F92-818D-4F91-B181-DDACA527D362}" type="parTrans" cxnId="{7B978DAD-7C2C-42E6-8025-288E292ABB7D}">
      <dgm:prSet/>
      <dgm:spPr/>
      <dgm:t>
        <a:bodyPr/>
        <a:lstStyle/>
        <a:p>
          <a:endParaRPr lang="en-US"/>
        </a:p>
      </dgm:t>
    </dgm:pt>
    <dgm:pt modelId="{C6B09CAC-98EA-461B-BD9E-26780B7FA67A}" type="sibTrans" cxnId="{7B978DAD-7C2C-42E6-8025-288E292ABB7D}">
      <dgm:prSet/>
      <dgm:spPr/>
      <dgm:t>
        <a:bodyPr/>
        <a:lstStyle/>
        <a:p>
          <a:endParaRPr lang="en-US"/>
        </a:p>
      </dgm:t>
    </dgm:pt>
    <dgm:pt modelId="{90467C0D-FB5B-4480-899F-BFB7167018B0}">
      <dgm:prSet/>
      <dgm:spPr/>
      <dgm:t>
        <a:bodyPr/>
        <a:lstStyle/>
        <a:p>
          <a:r>
            <a:rPr lang="en-GB" dirty="0"/>
            <a:t>Knowledge that a moving charge produces a magnetic field.</a:t>
          </a:r>
          <a:endParaRPr lang="en-US" dirty="0"/>
        </a:p>
      </dgm:t>
    </dgm:pt>
    <dgm:pt modelId="{19560F9D-27D6-4049-81D2-7EC8D360D493}" type="parTrans" cxnId="{12144894-B9E5-4761-BC7E-685123850FD2}">
      <dgm:prSet/>
      <dgm:spPr/>
      <dgm:t>
        <a:bodyPr/>
        <a:lstStyle/>
        <a:p>
          <a:endParaRPr lang="en-US"/>
        </a:p>
      </dgm:t>
    </dgm:pt>
    <dgm:pt modelId="{0B44B3C0-D5CF-471C-8982-02DD5CAD02BC}" type="sibTrans" cxnId="{12144894-B9E5-4761-BC7E-685123850FD2}">
      <dgm:prSet/>
      <dgm:spPr/>
      <dgm:t>
        <a:bodyPr/>
        <a:lstStyle/>
        <a:p>
          <a:endParaRPr lang="en-US"/>
        </a:p>
      </dgm:t>
    </dgm:pt>
    <dgm:pt modelId="{3777901E-7C09-47C8-AA70-E28B5FC3CD51}">
      <dgm:prSet/>
      <dgm:spPr/>
      <dgm:t>
        <a:bodyPr/>
        <a:lstStyle/>
        <a:p>
          <a:r>
            <a:rPr lang="en-GB" b="1" dirty="0">
              <a:solidFill>
                <a:schemeClr val="tx1"/>
              </a:solidFill>
            </a:rPr>
            <a:t>Determination of the direction of the force on a charged particle moving in a magnetic field for negative and positive charges</a:t>
          </a:r>
          <a:r>
            <a:rPr lang="en-GB" dirty="0"/>
            <a:t>.</a:t>
          </a:r>
          <a:endParaRPr lang="en-US" dirty="0"/>
        </a:p>
      </dgm:t>
    </dgm:pt>
    <dgm:pt modelId="{458721FC-0944-4E57-B6A1-EFE014A48064}" type="parTrans" cxnId="{A36D998E-BD14-49CB-813D-2EEBB9A3D1DC}">
      <dgm:prSet/>
      <dgm:spPr/>
      <dgm:t>
        <a:bodyPr/>
        <a:lstStyle/>
        <a:p>
          <a:endParaRPr lang="en-US"/>
        </a:p>
      </dgm:t>
    </dgm:pt>
    <dgm:pt modelId="{94B6B8E1-DC6E-4F67-B188-CF92AB049A27}" type="sibTrans" cxnId="{A36D998E-BD14-49CB-813D-2EEBB9A3D1DC}">
      <dgm:prSet/>
      <dgm:spPr/>
      <dgm:t>
        <a:bodyPr/>
        <a:lstStyle/>
        <a:p>
          <a:endParaRPr lang="en-US"/>
        </a:p>
      </dgm:t>
    </dgm:pt>
    <dgm:pt modelId="{0C100EC4-65E0-49E9-A877-40E70346954D}">
      <dgm:prSet/>
      <dgm:spPr/>
      <dgm:t>
        <a:bodyPr/>
        <a:lstStyle/>
        <a:p>
          <a:r>
            <a:rPr lang="en-GB" dirty="0"/>
            <a:t>Knowledge of the basic operation of particle accelerators in terms of </a:t>
          </a:r>
          <a:endParaRPr lang="en-US" dirty="0"/>
        </a:p>
      </dgm:t>
    </dgm:pt>
    <dgm:pt modelId="{FF064696-A1BD-4749-A69A-C650C874E594}" type="parTrans" cxnId="{3A5B3522-80EA-4762-9F49-5C392B374888}">
      <dgm:prSet/>
      <dgm:spPr/>
      <dgm:t>
        <a:bodyPr/>
        <a:lstStyle/>
        <a:p>
          <a:endParaRPr lang="en-US"/>
        </a:p>
      </dgm:t>
    </dgm:pt>
    <dgm:pt modelId="{433B0B6A-DA3E-473E-9A9B-D10742592A8B}" type="sibTrans" cxnId="{3A5B3522-80EA-4762-9F49-5C392B374888}">
      <dgm:prSet/>
      <dgm:spPr/>
      <dgm:t>
        <a:bodyPr/>
        <a:lstStyle/>
        <a:p>
          <a:endParaRPr lang="en-US"/>
        </a:p>
      </dgm:t>
    </dgm:pt>
    <dgm:pt modelId="{9B9917C1-BCCA-4A8B-86F7-7F60EFC65169}">
      <dgm:prSet/>
      <dgm:spPr/>
      <dgm:t>
        <a:bodyPr/>
        <a:lstStyle/>
        <a:p>
          <a:r>
            <a:rPr lang="en-GB"/>
            <a:t>acceleration by electric fields, </a:t>
          </a:r>
          <a:endParaRPr lang="en-US"/>
        </a:p>
      </dgm:t>
    </dgm:pt>
    <dgm:pt modelId="{3451A261-29DE-44D0-9806-142B967F3652}" type="parTrans" cxnId="{AC9A47D6-3FF0-4B79-8665-A532294CD41C}">
      <dgm:prSet/>
      <dgm:spPr/>
      <dgm:t>
        <a:bodyPr/>
        <a:lstStyle/>
        <a:p>
          <a:endParaRPr lang="en-US"/>
        </a:p>
      </dgm:t>
    </dgm:pt>
    <dgm:pt modelId="{C53810BE-0679-4C50-86BF-A57E9BAD8CE8}" type="sibTrans" cxnId="{AC9A47D6-3FF0-4B79-8665-A532294CD41C}">
      <dgm:prSet/>
      <dgm:spPr/>
      <dgm:t>
        <a:bodyPr/>
        <a:lstStyle/>
        <a:p>
          <a:endParaRPr lang="en-US"/>
        </a:p>
      </dgm:t>
    </dgm:pt>
    <dgm:pt modelId="{2DFBA99E-4573-4E03-895C-3147A5F2CDD7}">
      <dgm:prSet/>
      <dgm:spPr/>
      <dgm:t>
        <a:bodyPr/>
        <a:lstStyle/>
        <a:p>
          <a:r>
            <a:rPr lang="en-GB"/>
            <a:t>deflection by magnetic fields and </a:t>
          </a:r>
          <a:endParaRPr lang="en-US"/>
        </a:p>
      </dgm:t>
    </dgm:pt>
    <dgm:pt modelId="{B77D7B7A-0253-4339-92D8-0FA98D754C6C}" type="parTrans" cxnId="{44F2A07F-741D-40C8-B970-1312D3ED4A2D}">
      <dgm:prSet/>
      <dgm:spPr/>
      <dgm:t>
        <a:bodyPr/>
        <a:lstStyle/>
        <a:p>
          <a:endParaRPr lang="en-US"/>
        </a:p>
      </dgm:t>
    </dgm:pt>
    <dgm:pt modelId="{CA6C78EF-2BA5-41E8-AAAE-0037D854B235}" type="sibTrans" cxnId="{44F2A07F-741D-40C8-B970-1312D3ED4A2D}">
      <dgm:prSet/>
      <dgm:spPr/>
      <dgm:t>
        <a:bodyPr/>
        <a:lstStyle/>
        <a:p>
          <a:endParaRPr lang="en-US"/>
        </a:p>
      </dgm:t>
    </dgm:pt>
    <dgm:pt modelId="{66B24E26-4C39-4BDC-A773-3CBEA2B4810C}">
      <dgm:prSet/>
      <dgm:spPr/>
      <dgm:t>
        <a:bodyPr/>
        <a:lstStyle/>
        <a:p>
          <a:r>
            <a:rPr lang="en-GB"/>
            <a:t>high-energy collisions of charged particles to produce other particles.</a:t>
          </a:r>
          <a:endParaRPr lang="en-US"/>
        </a:p>
      </dgm:t>
    </dgm:pt>
    <dgm:pt modelId="{922DACF6-9EAA-47F4-936E-FECD7DE506E7}" type="parTrans" cxnId="{4907E963-46EB-4FE1-9FF4-1DDC2BFB6566}">
      <dgm:prSet/>
      <dgm:spPr/>
      <dgm:t>
        <a:bodyPr/>
        <a:lstStyle/>
        <a:p>
          <a:endParaRPr lang="en-US"/>
        </a:p>
      </dgm:t>
    </dgm:pt>
    <dgm:pt modelId="{306EBB87-0625-4A0B-ACD3-020A0D1ABD23}" type="sibTrans" cxnId="{4907E963-46EB-4FE1-9FF4-1DDC2BFB6566}">
      <dgm:prSet/>
      <dgm:spPr/>
      <dgm:t>
        <a:bodyPr/>
        <a:lstStyle/>
        <a:p>
          <a:endParaRPr lang="en-US"/>
        </a:p>
      </dgm:t>
    </dgm:pt>
    <dgm:pt modelId="{F771BB7E-5816-47C3-9727-8E5C48B7C8AF}" type="pres">
      <dgm:prSet presAssocID="{7B3E29C4-21F0-446F-9407-239CC9ACDFC6}" presName="Name0" presStyleCnt="0">
        <dgm:presLayoutVars>
          <dgm:dir/>
          <dgm:animLvl val="lvl"/>
          <dgm:resizeHandles val="exact"/>
        </dgm:presLayoutVars>
      </dgm:prSet>
      <dgm:spPr/>
    </dgm:pt>
    <dgm:pt modelId="{185CC1BB-1F17-4B03-B366-2364C433909B}" type="pres">
      <dgm:prSet presAssocID="{0C100EC4-65E0-49E9-A877-40E70346954D}" presName="boxAndChildren" presStyleCnt="0"/>
      <dgm:spPr/>
    </dgm:pt>
    <dgm:pt modelId="{185BDEFD-B520-47F5-BE1B-6926A950AE50}" type="pres">
      <dgm:prSet presAssocID="{0C100EC4-65E0-49E9-A877-40E70346954D}" presName="parentTextBox" presStyleLbl="node1" presStyleIdx="0" presStyleCnt="4"/>
      <dgm:spPr/>
    </dgm:pt>
    <dgm:pt modelId="{0E0CE2DE-8A62-4CB4-AAC9-B11A3E85F865}" type="pres">
      <dgm:prSet presAssocID="{0C100EC4-65E0-49E9-A877-40E70346954D}" presName="entireBox" presStyleLbl="node1" presStyleIdx="0" presStyleCnt="4"/>
      <dgm:spPr/>
    </dgm:pt>
    <dgm:pt modelId="{863ED625-FAFC-4413-B7DE-2B598FF88C39}" type="pres">
      <dgm:prSet presAssocID="{0C100EC4-65E0-49E9-A877-40E70346954D}" presName="descendantBox" presStyleCnt="0"/>
      <dgm:spPr/>
    </dgm:pt>
    <dgm:pt modelId="{558C6264-C062-41BC-981E-3FF06F8896AC}" type="pres">
      <dgm:prSet presAssocID="{9B9917C1-BCCA-4A8B-86F7-7F60EFC65169}" presName="childTextBox" presStyleLbl="fgAccFollowNode1" presStyleIdx="0" presStyleCnt="3">
        <dgm:presLayoutVars>
          <dgm:bulletEnabled val="1"/>
        </dgm:presLayoutVars>
      </dgm:prSet>
      <dgm:spPr/>
    </dgm:pt>
    <dgm:pt modelId="{F264B5AB-9616-4607-A063-E455EC456230}" type="pres">
      <dgm:prSet presAssocID="{2DFBA99E-4573-4E03-895C-3147A5F2CDD7}" presName="childTextBox" presStyleLbl="fgAccFollowNode1" presStyleIdx="1" presStyleCnt="3">
        <dgm:presLayoutVars>
          <dgm:bulletEnabled val="1"/>
        </dgm:presLayoutVars>
      </dgm:prSet>
      <dgm:spPr/>
    </dgm:pt>
    <dgm:pt modelId="{E52076AD-3B7E-4E9F-9A4E-D72B63260729}" type="pres">
      <dgm:prSet presAssocID="{66B24E26-4C39-4BDC-A773-3CBEA2B4810C}" presName="childTextBox" presStyleLbl="fgAccFollowNode1" presStyleIdx="2" presStyleCnt="3">
        <dgm:presLayoutVars>
          <dgm:bulletEnabled val="1"/>
        </dgm:presLayoutVars>
      </dgm:prSet>
      <dgm:spPr/>
    </dgm:pt>
    <dgm:pt modelId="{1C1A03C4-C564-427C-BE01-1714B6E873BC}" type="pres">
      <dgm:prSet presAssocID="{94B6B8E1-DC6E-4F67-B188-CF92AB049A27}" presName="sp" presStyleCnt="0"/>
      <dgm:spPr/>
    </dgm:pt>
    <dgm:pt modelId="{899FBE87-1759-4E25-ACB6-23691AFA9FB4}" type="pres">
      <dgm:prSet presAssocID="{3777901E-7C09-47C8-AA70-E28B5FC3CD51}" presName="arrowAndChildren" presStyleCnt="0"/>
      <dgm:spPr/>
    </dgm:pt>
    <dgm:pt modelId="{19D3AA75-2980-4D62-A3B9-6C6BF231DF11}" type="pres">
      <dgm:prSet presAssocID="{3777901E-7C09-47C8-AA70-E28B5FC3CD51}" presName="parentTextArrow" presStyleLbl="node1" presStyleIdx="1" presStyleCnt="4"/>
      <dgm:spPr/>
    </dgm:pt>
    <dgm:pt modelId="{F8325312-A61D-4B5C-816F-CF670719B255}" type="pres">
      <dgm:prSet presAssocID="{0B44B3C0-D5CF-471C-8982-02DD5CAD02BC}" presName="sp" presStyleCnt="0"/>
      <dgm:spPr/>
    </dgm:pt>
    <dgm:pt modelId="{0274317E-8F5C-4CC9-A210-95953565A98D}" type="pres">
      <dgm:prSet presAssocID="{90467C0D-FB5B-4480-899F-BFB7167018B0}" presName="arrowAndChildren" presStyleCnt="0"/>
      <dgm:spPr/>
    </dgm:pt>
    <dgm:pt modelId="{AD8014A3-C8B4-480B-A5DD-5E577676C772}" type="pres">
      <dgm:prSet presAssocID="{90467C0D-FB5B-4480-899F-BFB7167018B0}" presName="parentTextArrow" presStyleLbl="node1" presStyleIdx="2" presStyleCnt="4"/>
      <dgm:spPr/>
    </dgm:pt>
    <dgm:pt modelId="{12FC6DE6-62FB-4A9C-8CE2-C098FB7C12B5}" type="pres">
      <dgm:prSet presAssocID="{C6B09CAC-98EA-461B-BD9E-26780B7FA67A}" presName="sp" presStyleCnt="0"/>
      <dgm:spPr/>
    </dgm:pt>
    <dgm:pt modelId="{64724875-BA76-4537-8DEA-4D68740EBDC1}" type="pres">
      <dgm:prSet presAssocID="{A9DE0D03-1C72-405A-A661-01C6E7DCE27A}" presName="arrowAndChildren" presStyleCnt="0"/>
      <dgm:spPr/>
    </dgm:pt>
    <dgm:pt modelId="{160FD137-2FF5-4EF4-A4BE-9B0B9EB3DB35}" type="pres">
      <dgm:prSet presAssocID="{A9DE0D03-1C72-405A-A661-01C6E7DCE27A}" presName="parentTextArrow" presStyleLbl="node1" presStyleIdx="3" presStyleCnt="4"/>
      <dgm:spPr/>
    </dgm:pt>
  </dgm:ptLst>
  <dgm:cxnLst>
    <dgm:cxn modelId="{43D2D200-4FA4-462C-B512-667AD7BB21F4}" type="presOf" srcId="{0C100EC4-65E0-49E9-A877-40E70346954D}" destId="{185BDEFD-B520-47F5-BE1B-6926A950AE50}" srcOrd="0" destOrd="0" presId="urn:microsoft.com/office/officeart/2005/8/layout/process4"/>
    <dgm:cxn modelId="{1982CC17-1AD3-4D04-AFD9-2CD63746D02F}" type="presOf" srcId="{3777901E-7C09-47C8-AA70-E28B5FC3CD51}" destId="{19D3AA75-2980-4D62-A3B9-6C6BF231DF11}" srcOrd="0" destOrd="0" presId="urn:microsoft.com/office/officeart/2005/8/layout/process4"/>
    <dgm:cxn modelId="{3A5B3522-80EA-4762-9F49-5C392B374888}" srcId="{7B3E29C4-21F0-446F-9407-239CC9ACDFC6}" destId="{0C100EC4-65E0-49E9-A877-40E70346954D}" srcOrd="3" destOrd="0" parTransId="{FF064696-A1BD-4749-A69A-C650C874E594}" sibTransId="{433B0B6A-DA3E-473E-9A9B-D10742592A8B}"/>
    <dgm:cxn modelId="{4907E963-46EB-4FE1-9FF4-1DDC2BFB6566}" srcId="{0C100EC4-65E0-49E9-A877-40E70346954D}" destId="{66B24E26-4C39-4BDC-A773-3CBEA2B4810C}" srcOrd="2" destOrd="0" parTransId="{922DACF6-9EAA-47F4-936E-FECD7DE506E7}" sibTransId="{306EBB87-0625-4A0B-ACD3-020A0D1ABD23}"/>
    <dgm:cxn modelId="{FAF0E24A-06E1-4EA0-A853-96969E32EFE3}" type="presOf" srcId="{7B3E29C4-21F0-446F-9407-239CC9ACDFC6}" destId="{F771BB7E-5816-47C3-9727-8E5C48B7C8AF}" srcOrd="0" destOrd="0" presId="urn:microsoft.com/office/officeart/2005/8/layout/process4"/>
    <dgm:cxn modelId="{7EF2255A-E65D-48E9-A189-963D25796CD6}" type="presOf" srcId="{66B24E26-4C39-4BDC-A773-3CBEA2B4810C}" destId="{E52076AD-3B7E-4E9F-9A4E-D72B63260729}" srcOrd="0" destOrd="0" presId="urn:microsoft.com/office/officeart/2005/8/layout/process4"/>
    <dgm:cxn modelId="{44F2A07F-741D-40C8-B970-1312D3ED4A2D}" srcId="{0C100EC4-65E0-49E9-A877-40E70346954D}" destId="{2DFBA99E-4573-4E03-895C-3147A5F2CDD7}" srcOrd="1" destOrd="0" parTransId="{B77D7B7A-0253-4339-92D8-0FA98D754C6C}" sibTransId="{CA6C78EF-2BA5-41E8-AAAE-0037D854B235}"/>
    <dgm:cxn modelId="{BB19E87F-CD4B-4657-B0F2-8EA7DF0FE2F2}" type="presOf" srcId="{0C100EC4-65E0-49E9-A877-40E70346954D}" destId="{0E0CE2DE-8A62-4CB4-AAC9-B11A3E85F865}" srcOrd="1" destOrd="0" presId="urn:microsoft.com/office/officeart/2005/8/layout/process4"/>
    <dgm:cxn modelId="{A36D998E-BD14-49CB-813D-2EEBB9A3D1DC}" srcId="{7B3E29C4-21F0-446F-9407-239CC9ACDFC6}" destId="{3777901E-7C09-47C8-AA70-E28B5FC3CD51}" srcOrd="2" destOrd="0" parTransId="{458721FC-0944-4E57-B6A1-EFE014A48064}" sibTransId="{94B6B8E1-DC6E-4F67-B188-CF92AB049A27}"/>
    <dgm:cxn modelId="{12144894-B9E5-4761-BC7E-685123850FD2}" srcId="{7B3E29C4-21F0-446F-9407-239CC9ACDFC6}" destId="{90467C0D-FB5B-4480-899F-BFB7167018B0}" srcOrd="1" destOrd="0" parTransId="{19560F9D-27D6-4049-81D2-7EC8D360D493}" sibTransId="{0B44B3C0-D5CF-471C-8982-02DD5CAD02BC}"/>
    <dgm:cxn modelId="{7B978DAD-7C2C-42E6-8025-288E292ABB7D}" srcId="{7B3E29C4-21F0-446F-9407-239CC9ACDFC6}" destId="{A9DE0D03-1C72-405A-A661-01C6E7DCE27A}" srcOrd="0" destOrd="0" parTransId="{CB3F9F92-818D-4F91-B181-DDACA527D362}" sibTransId="{C6B09CAC-98EA-461B-BD9E-26780B7FA67A}"/>
    <dgm:cxn modelId="{02C81BAE-0BFE-412E-B1A4-04633CF66541}" type="presOf" srcId="{2DFBA99E-4573-4E03-895C-3147A5F2CDD7}" destId="{F264B5AB-9616-4607-A063-E455EC456230}" srcOrd="0" destOrd="0" presId="urn:microsoft.com/office/officeart/2005/8/layout/process4"/>
    <dgm:cxn modelId="{1D28A8D3-11BE-47FB-B6F2-048BFED7F9EC}" type="presOf" srcId="{90467C0D-FB5B-4480-899F-BFB7167018B0}" destId="{AD8014A3-C8B4-480B-A5DD-5E577676C772}" srcOrd="0" destOrd="0" presId="urn:microsoft.com/office/officeart/2005/8/layout/process4"/>
    <dgm:cxn modelId="{AC9A47D6-3FF0-4B79-8665-A532294CD41C}" srcId="{0C100EC4-65E0-49E9-A877-40E70346954D}" destId="{9B9917C1-BCCA-4A8B-86F7-7F60EFC65169}" srcOrd="0" destOrd="0" parTransId="{3451A261-29DE-44D0-9806-142B967F3652}" sibTransId="{C53810BE-0679-4C50-86BF-A57E9BAD8CE8}"/>
    <dgm:cxn modelId="{43CD47E8-E081-4882-B8E1-35BACFED0310}" type="presOf" srcId="{9B9917C1-BCCA-4A8B-86F7-7F60EFC65169}" destId="{558C6264-C062-41BC-981E-3FF06F8896AC}" srcOrd="0" destOrd="0" presId="urn:microsoft.com/office/officeart/2005/8/layout/process4"/>
    <dgm:cxn modelId="{9A0709EA-135F-45C8-814E-FA18488B6C2D}" type="presOf" srcId="{A9DE0D03-1C72-405A-A661-01C6E7DCE27A}" destId="{160FD137-2FF5-4EF4-A4BE-9B0B9EB3DB35}" srcOrd="0" destOrd="0" presId="urn:microsoft.com/office/officeart/2005/8/layout/process4"/>
    <dgm:cxn modelId="{A7FF2F7F-155F-430F-A71F-E489403A5389}" type="presParOf" srcId="{F771BB7E-5816-47C3-9727-8E5C48B7C8AF}" destId="{185CC1BB-1F17-4B03-B366-2364C433909B}" srcOrd="0" destOrd="0" presId="urn:microsoft.com/office/officeart/2005/8/layout/process4"/>
    <dgm:cxn modelId="{81D141B5-1CB5-4310-8CC0-40FD9281B091}" type="presParOf" srcId="{185CC1BB-1F17-4B03-B366-2364C433909B}" destId="{185BDEFD-B520-47F5-BE1B-6926A950AE50}" srcOrd="0" destOrd="0" presId="urn:microsoft.com/office/officeart/2005/8/layout/process4"/>
    <dgm:cxn modelId="{6E47A7E2-A863-4CB4-B08C-89645FE809A6}" type="presParOf" srcId="{185CC1BB-1F17-4B03-B366-2364C433909B}" destId="{0E0CE2DE-8A62-4CB4-AAC9-B11A3E85F865}" srcOrd="1" destOrd="0" presId="urn:microsoft.com/office/officeart/2005/8/layout/process4"/>
    <dgm:cxn modelId="{6D3DE4DD-C720-40CD-B225-7228B134DCF8}" type="presParOf" srcId="{185CC1BB-1F17-4B03-B366-2364C433909B}" destId="{863ED625-FAFC-4413-B7DE-2B598FF88C39}" srcOrd="2" destOrd="0" presId="urn:microsoft.com/office/officeart/2005/8/layout/process4"/>
    <dgm:cxn modelId="{21CDD1A2-D135-4F4B-AAAD-3BE5304B4E86}" type="presParOf" srcId="{863ED625-FAFC-4413-B7DE-2B598FF88C39}" destId="{558C6264-C062-41BC-981E-3FF06F8896AC}" srcOrd="0" destOrd="0" presId="urn:microsoft.com/office/officeart/2005/8/layout/process4"/>
    <dgm:cxn modelId="{28D56295-2636-4CAA-93B0-34A371BFC158}" type="presParOf" srcId="{863ED625-FAFC-4413-B7DE-2B598FF88C39}" destId="{F264B5AB-9616-4607-A063-E455EC456230}" srcOrd="1" destOrd="0" presId="urn:microsoft.com/office/officeart/2005/8/layout/process4"/>
    <dgm:cxn modelId="{57DAB27B-9D7B-4A39-8BA6-947C7D769856}" type="presParOf" srcId="{863ED625-FAFC-4413-B7DE-2B598FF88C39}" destId="{E52076AD-3B7E-4E9F-9A4E-D72B63260729}" srcOrd="2" destOrd="0" presId="urn:microsoft.com/office/officeart/2005/8/layout/process4"/>
    <dgm:cxn modelId="{969D1E47-87A8-4D5F-A35F-6426FED362FB}" type="presParOf" srcId="{F771BB7E-5816-47C3-9727-8E5C48B7C8AF}" destId="{1C1A03C4-C564-427C-BE01-1714B6E873BC}" srcOrd="1" destOrd="0" presId="urn:microsoft.com/office/officeart/2005/8/layout/process4"/>
    <dgm:cxn modelId="{411ACC29-4BF9-4898-A942-B61978D2E3B3}" type="presParOf" srcId="{F771BB7E-5816-47C3-9727-8E5C48B7C8AF}" destId="{899FBE87-1759-4E25-ACB6-23691AFA9FB4}" srcOrd="2" destOrd="0" presId="urn:microsoft.com/office/officeart/2005/8/layout/process4"/>
    <dgm:cxn modelId="{5435ABD4-EEC9-48C6-9722-A886B9E42D41}" type="presParOf" srcId="{899FBE87-1759-4E25-ACB6-23691AFA9FB4}" destId="{19D3AA75-2980-4D62-A3B9-6C6BF231DF11}" srcOrd="0" destOrd="0" presId="urn:microsoft.com/office/officeart/2005/8/layout/process4"/>
    <dgm:cxn modelId="{3CB8669E-4F04-4391-8107-CFED1745830D}" type="presParOf" srcId="{F771BB7E-5816-47C3-9727-8E5C48B7C8AF}" destId="{F8325312-A61D-4B5C-816F-CF670719B255}" srcOrd="3" destOrd="0" presId="urn:microsoft.com/office/officeart/2005/8/layout/process4"/>
    <dgm:cxn modelId="{9E9FD4AF-D0BF-42FD-8F3B-01FC68418783}" type="presParOf" srcId="{F771BB7E-5816-47C3-9727-8E5C48B7C8AF}" destId="{0274317E-8F5C-4CC9-A210-95953565A98D}" srcOrd="4" destOrd="0" presId="urn:microsoft.com/office/officeart/2005/8/layout/process4"/>
    <dgm:cxn modelId="{D2F9339F-6C2D-42CF-9C7B-754798F6715F}" type="presParOf" srcId="{0274317E-8F5C-4CC9-A210-95953565A98D}" destId="{AD8014A3-C8B4-480B-A5DD-5E577676C772}" srcOrd="0" destOrd="0" presId="urn:microsoft.com/office/officeart/2005/8/layout/process4"/>
    <dgm:cxn modelId="{579487F3-683C-4FFC-83CD-D5A29971EEE9}" type="presParOf" srcId="{F771BB7E-5816-47C3-9727-8E5C48B7C8AF}" destId="{12FC6DE6-62FB-4A9C-8CE2-C098FB7C12B5}" srcOrd="5" destOrd="0" presId="urn:microsoft.com/office/officeart/2005/8/layout/process4"/>
    <dgm:cxn modelId="{A7E18B15-A290-4B47-8911-407F0D5882AF}" type="presParOf" srcId="{F771BB7E-5816-47C3-9727-8E5C48B7C8AF}" destId="{64724875-BA76-4537-8DEA-4D68740EBDC1}" srcOrd="6" destOrd="0" presId="urn:microsoft.com/office/officeart/2005/8/layout/process4"/>
    <dgm:cxn modelId="{E18B5330-B8D5-4660-B77D-AE9ED6E8F121}" type="presParOf" srcId="{64724875-BA76-4537-8DEA-4D68740EBDC1}" destId="{160FD137-2FF5-4EF4-A4BE-9B0B9EB3DB3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EE246C-427D-4405-B3E7-D73439C4E76A}">
      <dsp:nvSpPr>
        <dsp:cNvPr id="0" name=""/>
        <dsp:cNvSpPr/>
      </dsp:nvSpPr>
      <dsp:spPr>
        <a:xfrm>
          <a:off x="1419020" y="1912"/>
          <a:ext cx="5048658" cy="83606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kern="1200"/>
            <a:t>Electric field accelerates proton across gap</a:t>
          </a:r>
          <a:endParaRPr lang="en-US" sz="2200" kern="1200"/>
        </a:p>
      </dsp:txBody>
      <dsp:txXfrm>
        <a:off x="1459833" y="42725"/>
        <a:ext cx="4967032" cy="754434"/>
      </dsp:txXfrm>
    </dsp:sp>
    <dsp:sp modelId="{902E8643-4D0B-4DF5-B308-9E93C0C77D27}">
      <dsp:nvSpPr>
        <dsp:cNvPr id="0" name=""/>
        <dsp:cNvSpPr/>
      </dsp:nvSpPr>
      <dsp:spPr>
        <a:xfrm>
          <a:off x="1419020" y="879775"/>
          <a:ext cx="5043065" cy="836060"/>
        </a:xfrm>
        <a:prstGeom prst="roundRect">
          <a:avLst/>
        </a:prstGeom>
        <a:solidFill>
          <a:schemeClr val="accent2">
            <a:hueOff val="1170380"/>
            <a:satOff val="-1460"/>
            <a:lumOff val="34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b="1" kern="1200" dirty="0">
              <a:solidFill>
                <a:schemeClr val="tx1"/>
              </a:solidFill>
            </a:rPr>
            <a:t>Need AC as protons cross from side to side</a:t>
          </a:r>
          <a:endParaRPr lang="en-US" sz="2200" b="1" kern="1200" dirty="0">
            <a:solidFill>
              <a:schemeClr val="tx1"/>
            </a:solidFill>
          </a:endParaRPr>
        </a:p>
      </dsp:txBody>
      <dsp:txXfrm>
        <a:off x="1459833" y="920588"/>
        <a:ext cx="4961439" cy="754434"/>
      </dsp:txXfrm>
    </dsp:sp>
    <dsp:sp modelId="{7B3CCD4A-ABC2-4B47-99BC-36F3A21F3352}">
      <dsp:nvSpPr>
        <dsp:cNvPr id="0" name=""/>
        <dsp:cNvSpPr/>
      </dsp:nvSpPr>
      <dsp:spPr>
        <a:xfrm>
          <a:off x="1449542" y="1757638"/>
          <a:ext cx="4987643" cy="836060"/>
        </a:xfrm>
        <a:prstGeom prst="roundRect">
          <a:avLst/>
        </a:prstGeom>
        <a:solidFill>
          <a:schemeClr val="accent2">
            <a:hueOff val="2340759"/>
            <a:satOff val="-2919"/>
            <a:lumOff val="68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Magnetic field keeps protons in circular motion to recycle</a:t>
          </a:r>
          <a:endParaRPr lang="en-US" sz="2100" b="1" kern="1200" dirty="0">
            <a:solidFill>
              <a:schemeClr val="tx1"/>
            </a:solidFill>
          </a:endParaRPr>
        </a:p>
      </dsp:txBody>
      <dsp:txXfrm>
        <a:off x="1490355" y="1798451"/>
        <a:ext cx="4906017" cy="754434"/>
      </dsp:txXfrm>
    </dsp:sp>
    <dsp:sp modelId="{DAD0B0E8-3E8E-4E35-B739-518B672D5F1D}">
      <dsp:nvSpPr>
        <dsp:cNvPr id="0" name=""/>
        <dsp:cNvSpPr/>
      </dsp:nvSpPr>
      <dsp:spPr>
        <a:xfrm>
          <a:off x="1486480" y="2589318"/>
          <a:ext cx="4913739" cy="836060"/>
        </a:xfrm>
        <a:prstGeom prst="roundRect">
          <a:avLst/>
        </a:prstGeom>
        <a:solidFill>
          <a:schemeClr val="accent2">
            <a:hueOff val="3511139"/>
            <a:satOff val="-4379"/>
            <a:lumOff val="103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Time for each semicircle is constant.</a:t>
          </a:r>
          <a:endParaRPr lang="en-US" sz="2100" b="1" kern="1200" dirty="0">
            <a:solidFill>
              <a:schemeClr val="tx1"/>
            </a:solidFill>
          </a:endParaRPr>
        </a:p>
      </dsp:txBody>
      <dsp:txXfrm>
        <a:off x="1527293" y="2630131"/>
        <a:ext cx="4832113" cy="754434"/>
      </dsp:txXfrm>
    </dsp:sp>
    <dsp:sp modelId="{209DC021-F8A1-4B9B-9154-E9CEBE9C3A75}">
      <dsp:nvSpPr>
        <dsp:cNvPr id="0" name=""/>
        <dsp:cNvSpPr/>
      </dsp:nvSpPr>
      <dsp:spPr>
        <a:xfrm>
          <a:off x="1419020" y="3513365"/>
          <a:ext cx="4987643" cy="836060"/>
        </a:xfrm>
        <a:prstGeom prst="roundRect">
          <a:avLst/>
        </a:prstGeom>
        <a:solidFill>
          <a:schemeClr val="accent2">
            <a:hueOff val="4681519"/>
            <a:satOff val="-5839"/>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tx1"/>
              </a:solidFill>
            </a:rPr>
            <a:t>Once radius is large enough proton escapes to target.</a:t>
          </a:r>
          <a:endParaRPr lang="en-US" sz="2000" b="1" kern="1200" dirty="0">
            <a:solidFill>
              <a:schemeClr val="tx1"/>
            </a:solidFill>
          </a:endParaRPr>
        </a:p>
      </dsp:txBody>
      <dsp:txXfrm>
        <a:off x="1459833" y="3554178"/>
        <a:ext cx="4906017" cy="7544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4E4598-A759-4E28-A483-570A36B8CD66}">
      <dsp:nvSpPr>
        <dsp:cNvPr id="0" name=""/>
        <dsp:cNvSpPr/>
      </dsp:nvSpPr>
      <dsp:spPr>
        <a:xfrm>
          <a:off x="0" y="4606"/>
          <a:ext cx="4941519"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0240D9-5203-4D65-BE68-77D23F99B6B1}">
      <dsp:nvSpPr>
        <dsp:cNvPr id="0" name=""/>
        <dsp:cNvSpPr/>
      </dsp:nvSpPr>
      <dsp:spPr>
        <a:xfrm>
          <a:off x="296829" y="225389"/>
          <a:ext cx="539690" cy="5396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004997-3453-4202-B833-B8C3608F1A9F}">
      <dsp:nvSpPr>
        <dsp:cNvPr id="0" name=""/>
        <dsp:cNvSpPr/>
      </dsp:nvSpPr>
      <dsp:spPr>
        <a:xfrm>
          <a:off x="1133349" y="4606"/>
          <a:ext cx="3808169"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844550">
            <a:lnSpc>
              <a:spcPct val="90000"/>
            </a:lnSpc>
            <a:spcBef>
              <a:spcPct val="0"/>
            </a:spcBef>
            <a:spcAft>
              <a:spcPct val="35000"/>
            </a:spcAft>
            <a:buNone/>
          </a:pPr>
          <a:r>
            <a:rPr lang="en-GB" sz="1900" kern="1200"/>
            <a:t>Electric fields accelerate particles at different parts in the loop.</a:t>
          </a:r>
          <a:endParaRPr lang="en-US" sz="1900" kern="1200"/>
        </a:p>
      </dsp:txBody>
      <dsp:txXfrm>
        <a:off x="1133349" y="4606"/>
        <a:ext cx="3808169" cy="981254"/>
      </dsp:txXfrm>
    </dsp:sp>
    <dsp:sp modelId="{3C67B13B-822A-4A04-896C-310CAA76D225}">
      <dsp:nvSpPr>
        <dsp:cNvPr id="0" name=""/>
        <dsp:cNvSpPr/>
      </dsp:nvSpPr>
      <dsp:spPr>
        <a:xfrm>
          <a:off x="0" y="1231175"/>
          <a:ext cx="4941519"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A32F9F-E96B-40DE-A320-6F8F88A871CD}">
      <dsp:nvSpPr>
        <dsp:cNvPr id="0" name=""/>
        <dsp:cNvSpPr/>
      </dsp:nvSpPr>
      <dsp:spPr>
        <a:xfrm>
          <a:off x="296829" y="1451957"/>
          <a:ext cx="539690" cy="5396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0746E35-DA7C-4CAB-AD33-8F4EE3A0C41B}">
      <dsp:nvSpPr>
        <dsp:cNvPr id="0" name=""/>
        <dsp:cNvSpPr/>
      </dsp:nvSpPr>
      <dsp:spPr>
        <a:xfrm>
          <a:off x="1133349" y="1231175"/>
          <a:ext cx="3808169"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844550">
            <a:lnSpc>
              <a:spcPct val="90000"/>
            </a:lnSpc>
            <a:spcBef>
              <a:spcPct val="0"/>
            </a:spcBef>
            <a:spcAft>
              <a:spcPct val="35000"/>
            </a:spcAft>
            <a:buNone/>
          </a:pPr>
          <a:r>
            <a:rPr lang="en-GB" sz="1900" kern="1200"/>
            <a:t>Need multiple accelerators</a:t>
          </a:r>
          <a:endParaRPr lang="en-US" sz="1900" kern="1200"/>
        </a:p>
      </dsp:txBody>
      <dsp:txXfrm>
        <a:off x="1133349" y="1231175"/>
        <a:ext cx="3808169" cy="981254"/>
      </dsp:txXfrm>
    </dsp:sp>
    <dsp:sp modelId="{6E193F75-4E62-4EEF-8008-C89D426E787F}">
      <dsp:nvSpPr>
        <dsp:cNvPr id="0" name=""/>
        <dsp:cNvSpPr/>
      </dsp:nvSpPr>
      <dsp:spPr>
        <a:xfrm>
          <a:off x="0" y="2457744"/>
          <a:ext cx="4941519"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A3B346-E778-4CEC-9431-8C15232954A0}">
      <dsp:nvSpPr>
        <dsp:cNvPr id="0" name=""/>
        <dsp:cNvSpPr/>
      </dsp:nvSpPr>
      <dsp:spPr>
        <a:xfrm>
          <a:off x="296829" y="2678526"/>
          <a:ext cx="539690" cy="5396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AB967C0-049C-4562-AE74-50052A072D74}">
      <dsp:nvSpPr>
        <dsp:cNvPr id="0" name=""/>
        <dsp:cNvSpPr/>
      </dsp:nvSpPr>
      <dsp:spPr>
        <a:xfrm>
          <a:off x="1133349" y="2457744"/>
          <a:ext cx="3808169"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844550">
            <a:lnSpc>
              <a:spcPct val="90000"/>
            </a:lnSpc>
            <a:spcBef>
              <a:spcPct val="0"/>
            </a:spcBef>
            <a:spcAft>
              <a:spcPct val="35000"/>
            </a:spcAft>
            <a:buNone/>
          </a:pPr>
          <a:r>
            <a:rPr lang="en-GB" sz="1900" kern="1200"/>
            <a:t>Magnetic field keeps particles in circle </a:t>
          </a:r>
          <a:endParaRPr lang="en-US" sz="1900" kern="1200"/>
        </a:p>
      </dsp:txBody>
      <dsp:txXfrm>
        <a:off x="1133349" y="2457744"/>
        <a:ext cx="3808169" cy="981254"/>
      </dsp:txXfrm>
    </dsp:sp>
    <dsp:sp modelId="{DC79C6D3-DCE1-4F5B-9BF9-09746C0B626F}">
      <dsp:nvSpPr>
        <dsp:cNvPr id="0" name=""/>
        <dsp:cNvSpPr/>
      </dsp:nvSpPr>
      <dsp:spPr>
        <a:xfrm>
          <a:off x="0" y="3684312"/>
          <a:ext cx="4941519"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270A6D-6B79-458F-B902-B8747C23324A}">
      <dsp:nvSpPr>
        <dsp:cNvPr id="0" name=""/>
        <dsp:cNvSpPr/>
      </dsp:nvSpPr>
      <dsp:spPr>
        <a:xfrm>
          <a:off x="296829" y="3905095"/>
          <a:ext cx="539690" cy="5396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71E9CFB-2D12-4F5A-BF2F-4C49999039EE}">
      <dsp:nvSpPr>
        <dsp:cNvPr id="0" name=""/>
        <dsp:cNvSpPr/>
      </dsp:nvSpPr>
      <dsp:spPr>
        <a:xfrm>
          <a:off x="1133349" y="3684312"/>
          <a:ext cx="3808169"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844550">
            <a:lnSpc>
              <a:spcPct val="90000"/>
            </a:lnSpc>
            <a:spcBef>
              <a:spcPct val="0"/>
            </a:spcBef>
            <a:spcAft>
              <a:spcPct val="35000"/>
            </a:spcAft>
            <a:buNone/>
          </a:pPr>
          <a:r>
            <a:rPr lang="en-GB" sz="1900" kern="1200"/>
            <a:t>Both fields need to be changed as speed increases.</a:t>
          </a:r>
          <a:endParaRPr lang="en-US" sz="1900" kern="1200"/>
        </a:p>
      </dsp:txBody>
      <dsp:txXfrm>
        <a:off x="1133349" y="3684312"/>
        <a:ext cx="3808169" cy="981254"/>
      </dsp:txXfrm>
    </dsp:sp>
    <dsp:sp modelId="{10B531DC-D796-4506-B0C9-8ADBD96C5A71}">
      <dsp:nvSpPr>
        <dsp:cNvPr id="0" name=""/>
        <dsp:cNvSpPr/>
      </dsp:nvSpPr>
      <dsp:spPr>
        <a:xfrm>
          <a:off x="0" y="4910881"/>
          <a:ext cx="4941519"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E19F5C-FB1B-44D8-86C3-DA189EC7E4B0}">
      <dsp:nvSpPr>
        <dsp:cNvPr id="0" name=""/>
        <dsp:cNvSpPr/>
      </dsp:nvSpPr>
      <dsp:spPr>
        <a:xfrm>
          <a:off x="296829" y="5131663"/>
          <a:ext cx="539690" cy="53969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765C7E-9ADA-4D44-AD8C-7901ABA98798}">
      <dsp:nvSpPr>
        <dsp:cNvPr id="0" name=""/>
        <dsp:cNvSpPr/>
      </dsp:nvSpPr>
      <dsp:spPr>
        <a:xfrm>
          <a:off x="1133349" y="4910881"/>
          <a:ext cx="3808169"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844550">
            <a:lnSpc>
              <a:spcPct val="90000"/>
            </a:lnSpc>
            <a:spcBef>
              <a:spcPct val="0"/>
            </a:spcBef>
            <a:spcAft>
              <a:spcPct val="35000"/>
            </a:spcAft>
            <a:buNone/>
          </a:pPr>
          <a:r>
            <a:rPr lang="en-GB" sz="1900" kern="1200"/>
            <a:t>Particles can be diverted at different points.</a:t>
          </a:r>
          <a:endParaRPr lang="en-US" sz="1900" kern="1200"/>
        </a:p>
      </dsp:txBody>
      <dsp:txXfrm>
        <a:off x="1133349" y="4910881"/>
        <a:ext cx="3808169" cy="9812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0CE2DE-8A62-4CB4-AAC9-B11A3E85F865}">
      <dsp:nvSpPr>
        <dsp:cNvPr id="0" name=""/>
        <dsp:cNvSpPr/>
      </dsp:nvSpPr>
      <dsp:spPr>
        <a:xfrm>
          <a:off x="0" y="3307622"/>
          <a:ext cx="7571841" cy="7236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dirty="0"/>
            <a:t>Knowledge of the basic operation of particle accelerators in terms of </a:t>
          </a:r>
          <a:endParaRPr lang="en-US" sz="1400" kern="1200" dirty="0"/>
        </a:p>
      </dsp:txBody>
      <dsp:txXfrm>
        <a:off x="0" y="3307622"/>
        <a:ext cx="7571841" cy="390758"/>
      </dsp:txXfrm>
    </dsp:sp>
    <dsp:sp modelId="{558C6264-C062-41BC-981E-3FF06F8896AC}">
      <dsp:nvSpPr>
        <dsp:cNvPr id="0" name=""/>
        <dsp:cNvSpPr/>
      </dsp:nvSpPr>
      <dsp:spPr>
        <a:xfrm>
          <a:off x="3697" y="3683909"/>
          <a:ext cx="2521482" cy="332868"/>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kern="1200"/>
            <a:t>acceleration by electric fields, </a:t>
          </a:r>
          <a:endParaRPr lang="en-US" sz="1100" kern="1200"/>
        </a:p>
      </dsp:txBody>
      <dsp:txXfrm>
        <a:off x="3697" y="3683909"/>
        <a:ext cx="2521482" cy="332868"/>
      </dsp:txXfrm>
    </dsp:sp>
    <dsp:sp modelId="{F264B5AB-9616-4607-A063-E455EC456230}">
      <dsp:nvSpPr>
        <dsp:cNvPr id="0" name=""/>
        <dsp:cNvSpPr/>
      </dsp:nvSpPr>
      <dsp:spPr>
        <a:xfrm>
          <a:off x="2525179" y="3683909"/>
          <a:ext cx="2521482" cy="332868"/>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kern="1200"/>
            <a:t>deflection by magnetic fields and </a:t>
          </a:r>
          <a:endParaRPr lang="en-US" sz="1100" kern="1200"/>
        </a:p>
      </dsp:txBody>
      <dsp:txXfrm>
        <a:off x="2525179" y="3683909"/>
        <a:ext cx="2521482" cy="332868"/>
      </dsp:txXfrm>
    </dsp:sp>
    <dsp:sp modelId="{E52076AD-3B7E-4E9F-9A4E-D72B63260729}">
      <dsp:nvSpPr>
        <dsp:cNvPr id="0" name=""/>
        <dsp:cNvSpPr/>
      </dsp:nvSpPr>
      <dsp:spPr>
        <a:xfrm>
          <a:off x="5046661" y="3683909"/>
          <a:ext cx="2521482" cy="332868"/>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kern="1200"/>
            <a:t>high-energy collisions of charged particles to produce other particles.</a:t>
          </a:r>
          <a:endParaRPr lang="en-US" sz="1100" kern="1200"/>
        </a:p>
      </dsp:txBody>
      <dsp:txXfrm>
        <a:off x="5046661" y="3683909"/>
        <a:ext cx="2521482" cy="332868"/>
      </dsp:txXfrm>
    </dsp:sp>
    <dsp:sp modelId="{19D3AA75-2980-4D62-A3B9-6C6BF231DF11}">
      <dsp:nvSpPr>
        <dsp:cNvPr id="0" name=""/>
        <dsp:cNvSpPr/>
      </dsp:nvSpPr>
      <dsp:spPr>
        <a:xfrm rot="10800000">
          <a:off x="0" y="2205538"/>
          <a:ext cx="7571841" cy="1112938"/>
        </a:xfrm>
        <a:prstGeom prst="upArrowCallou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Determination of the direction of the force on a charged particle moving in a magnetic field for negative and positive charges</a:t>
          </a:r>
          <a:r>
            <a:rPr lang="en-GB" sz="1400" kern="1200" dirty="0"/>
            <a:t>.</a:t>
          </a:r>
          <a:endParaRPr lang="en-US" sz="1400" kern="1200" dirty="0"/>
        </a:p>
      </dsp:txBody>
      <dsp:txXfrm rot="10800000">
        <a:off x="0" y="2205538"/>
        <a:ext cx="7571841" cy="723154"/>
      </dsp:txXfrm>
    </dsp:sp>
    <dsp:sp modelId="{AD8014A3-C8B4-480B-A5DD-5E577676C772}">
      <dsp:nvSpPr>
        <dsp:cNvPr id="0" name=""/>
        <dsp:cNvSpPr/>
      </dsp:nvSpPr>
      <dsp:spPr>
        <a:xfrm rot="10800000">
          <a:off x="0" y="1103454"/>
          <a:ext cx="7571841" cy="1112938"/>
        </a:xfrm>
        <a:prstGeom prst="upArrowCallou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dirty="0"/>
            <a:t>Knowledge that a moving charge produces a magnetic field.</a:t>
          </a:r>
          <a:endParaRPr lang="en-US" sz="1400" kern="1200" dirty="0"/>
        </a:p>
      </dsp:txBody>
      <dsp:txXfrm rot="10800000">
        <a:off x="0" y="1103454"/>
        <a:ext cx="7571841" cy="723154"/>
      </dsp:txXfrm>
    </dsp:sp>
    <dsp:sp modelId="{160FD137-2FF5-4EF4-A4BE-9B0B9EB3DB35}">
      <dsp:nvSpPr>
        <dsp:cNvPr id="0" name=""/>
        <dsp:cNvSpPr/>
      </dsp:nvSpPr>
      <dsp:spPr>
        <a:xfrm rot="10800000">
          <a:off x="0" y="1370"/>
          <a:ext cx="7571841" cy="1112938"/>
        </a:xfrm>
        <a:prstGeom prst="upArrowCallou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dirty="0"/>
            <a:t>Higher SQA content</a:t>
          </a:r>
          <a:endParaRPr lang="en-US" sz="1400" kern="1200" dirty="0"/>
        </a:p>
      </dsp:txBody>
      <dsp:txXfrm rot="10800000">
        <a:off x="0" y="1370"/>
        <a:ext cx="7571841" cy="72315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5006213b9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g5006213b98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009d4802b2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009d4802b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873db150d2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873db150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006213b9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g5006213b98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5006213b98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g5006213b98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5006213b98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g5006213b98_0_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5006213b98_0_10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5006213b98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ee4e058331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ee4e05833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5006213b9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g5006213b98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009d4802b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009d4802b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 name="Google Shape;11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 name="Google Shape;14;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26" name="Google Shape;26;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2" name="Google Shape;32;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3" name="Google Shape;33;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0" name="Google Shape;40;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2" name="Google Shape;42;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1.bp.blogspot.com/_eAzT4VdyVNk/SQa1b44JZxI/AAAAAAAAAIA/3Kbxun2e1DQ/s320/cyclotron.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hyperlink" Target="http://jol.liljenzin.se/CYCLOTR/CYCLOANI.HTM"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cutKuFxeXmQ"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jpeg"/><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4.gif"/></Relationships>
</file>

<file path=ppt/slides/_rels/slide2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youtube.com/watch?v=l4NSF-gkKCU"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www.youtube.com/watch?v=l4NSF-gkKCU" TargetMode="External"/><Relationship Id="rId4" Type="http://schemas.openxmlformats.org/officeDocument/2006/relationships/image" Target="../media/image26.jp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youtube.com/watch?v=dw3KuNgD-jE"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s://www.scienceinschool.org/content/track-inspection-how-spot-subatomic-particle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Video 80" descr="A planet in space&#10;&#10;Description automatically generated with low confidence">
            <a:extLst>
              <a:ext uri="{FF2B5EF4-FFF2-40B4-BE49-F238E27FC236}">
                <a16:creationId xmlns:a16="http://schemas.microsoft.com/office/drawing/2014/main" id="{FE6AB81E-7019-4375-A86B-C1A20500A92E}"/>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10867" r="13919" b="-1"/>
          <a:stretch/>
        </p:blipFill>
        <p:spPr>
          <a:xfrm>
            <a:off x="-2285" y="10"/>
            <a:ext cx="9143999" cy="6857990"/>
          </a:xfrm>
          <a:prstGeom prst="rect">
            <a:avLst/>
          </a:prstGeom>
        </p:spPr>
      </p:pic>
      <p:sp>
        <p:nvSpPr>
          <p:cNvPr id="2" name="Title 1">
            <a:extLst>
              <a:ext uri="{FF2B5EF4-FFF2-40B4-BE49-F238E27FC236}">
                <a16:creationId xmlns:a16="http://schemas.microsoft.com/office/drawing/2014/main" id="{446250A9-4891-45F2-AB5A-73287E64F7F2}"/>
              </a:ext>
            </a:extLst>
          </p:cNvPr>
          <p:cNvSpPr>
            <a:spLocks noGrp="1"/>
          </p:cNvSpPr>
          <p:nvPr>
            <p:ph type="ctrTitle"/>
          </p:nvPr>
        </p:nvSpPr>
        <p:spPr>
          <a:xfrm>
            <a:off x="482599" y="643467"/>
            <a:ext cx="8178794" cy="3330353"/>
          </a:xfrm>
          <a:effectLst>
            <a:outerShdw blurRad="50800" dist="38100" dir="2700000" algn="tl" rotWithShape="0">
              <a:prstClr val="black">
                <a:alpha val="40000"/>
              </a:prstClr>
            </a:outerShdw>
          </a:effectLst>
        </p:spPr>
        <p:txBody>
          <a:bodyPr>
            <a:normAutofit/>
          </a:bodyPr>
          <a:lstStyle/>
          <a:p>
            <a:pPr algn="ctr"/>
            <a:r>
              <a:rPr lang="en-GB" sz="3100" b="1">
                <a:solidFill>
                  <a:schemeClr val="bg1"/>
                </a:solidFill>
              </a:rPr>
              <a:t>Particles ACCELERATORS</a:t>
            </a:r>
          </a:p>
        </p:txBody>
      </p:sp>
      <p:sp>
        <p:nvSpPr>
          <p:cNvPr id="3" name="Subtitle 2">
            <a:extLst>
              <a:ext uri="{FF2B5EF4-FFF2-40B4-BE49-F238E27FC236}">
                <a16:creationId xmlns:a16="http://schemas.microsoft.com/office/drawing/2014/main" id="{DC518D58-B1EC-4067-AAFA-867C96DCEF8A}"/>
              </a:ext>
            </a:extLst>
          </p:cNvPr>
          <p:cNvSpPr>
            <a:spLocks noGrp="1"/>
          </p:cNvSpPr>
          <p:nvPr>
            <p:ph type="subTitle" idx="1"/>
          </p:nvPr>
        </p:nvSpPr>
        <p:spPr>
          <a:xfrm>
            <a:off x="482599" y="4133135"/>
            <a:ext cx="8176512" cy="1454510"/>
          </a:xfrm>
          <a:effectLst>
            <a:outerShdw blurRad="50800" dist="38100" dir="2700000" algn="tl" rotWithShape="0">
              <a:prstClr val="black">
                <a:alpha val="40000"/>
              </a:prstClr>
            </a:outerShdw>
          </a:effectLst>
        </p:spPr>
        <p:txBody>
          <a:bodyPr>
            <a:normAutofit/>
          </a:bodyPr>
          <a:lstStyle/>
          <a:p>
            <a:pPr algn="ctr"/>
            <a:r>
              <a:rPr lang="en-GB">
                <a:solidFill>
                  <a:schemeClr val="bg1"/>
                </a:solidFill>
              </a:rPr>
              <a:t>Higher Physics</a:t>
            </a:r>
          </a:p>
        </p:txBody>
      </p:sp>
    </p:spTree>
    <p:extLst>
      <p:ext uri="{BB962C8B-B14F-4D97-AF65-F5344CB8AC3E}">
        <p14:creationId xmlns:p14="http://schemas.microsoft.com/office/powerpoint/2010/main" val="397448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09" fill="hold"/>
                                        <p:tgtEl>
                                          <p:spTgt spid="81"/>
                                        </p:tgtEl>
                                      </p:cBhvr>
                                    </p:cmd>
                                  </p:childTnLst>
                                </p:cTn>
                              </p:par>
                              <p:par>
                                <p:cTn id="7" presetID="10" presetClass="entr" presetSubtype="0" fill="hold" grpId="0" nodeType="withEffect">
                                  <p:stCondLst>
                                    <p:cond delay="2000"/>
                                  </p:stCondLst>
                                  <p:iterate type="lt">
                                    <p:tmPct val="10000"/>
                                  </p:iterate>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400"/>
                                        <p:tgtEl>
                                          <p:spTgt spid="3">
                                            <p:txEl>
                                              <p:pRg st="0" end="0"/>
                                            </p:txEl>
                                          </p:spTgt>
                                        </p:tgtEl>
                                      </p:cBhvr>
                                    </p:animEffect>
                                  </p:childTnLst>
                                </p:cTn>
                              </p:par>
                              <p:par>
                                <p:cTn id="10" presetID="10" presetClass="entr" presetSubtype="0" fill="hold" grpId="0" nodeType="withEffect">
                                  <p:stCondLst>
                                    <p:cond delay="1000"/>
                                  </p:stCondLst>
                                  <p:iterate type="lt">
                                    <p:tmPct val="10000"/>
                                  </p:iterate>
                                  <p:childTnLst>
                                    <p:set>
                                      <p:cBhvr>
                                        <p:cTn id="11" dur="1" fill="hold">
                                          <p:stCondLst>
                                            <p:cond delay="0"/>
                                          </p:stCondLst>
                                        </p:cTn>
                                        <p:tgtEl>
                                          <p:spTgt spid="2"/>
                                        </p:tgtEl>
                                        <p:attrNameLst>
                                          <p:attrName>style.visibility</p:attrName>
                                        </p:attrNameLst>
                                      </p:cBhvr>
                                      <p:to>
                                        <p:strVal val="visible"/>
                                      </p:to>
                                    </p:set>
                                    <p:animEffect transition="in" filter="fade">
                                      <p:cBhvr>
                                        <p:cTn id="12"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81"/>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81"/>
                                        </p:tgtEl>
                                      </p:cBhvr>
                                    </p:cmd>
                                  </p:childTnLst>
                                </p:cTn>
                              </p:par>
                            </p:childTnLst>
                          </p:cTn>
                        </p:par>
                      </p:childTnLst>
                    </p:cTn>
                  </p:par>
                </p:childTnLst>
              </p:cTn>
              <p:nextCondLst>
                <p:cond evt="onClick" delay="0">
                  <p:tgtEl>
                    <p:spTgt spid="81"/>
                  </p:tgtEl>
                </p:cond>
              </p:nextCondLst>
            </p:seq>
            <p:video>
              <p:cMediaNode mute="1">
                <p:cTn id="18" repeatCount="indefinite" fill="hold" display="0">
                  <p:stCondLst>
                    <p:cond delay="indefinite"/>
                  </p:stCondLst>
                </p:cTn>
                <p:tgtEl>
                  <p:spTgt spid="81"/>
                </p:tgtEl>
              </p:cMediaNode>
            </p:video>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9"/>
        <p:cNvGrpSpPr/>
        <p:nvPr/>
      </p:nvGrpSpPr>
      <p:grpSpPr>
        <a:xfrm>
          <a:off x="0" y="0"/>
          <a:ext cx="0" cy="0"/>
          <a:chOff x="0" y="0"/>
          <a:chExt cx="0" cy="0"/>
        </a:xfrm>
      </p:grpSpPr>
      <p:sp>
        <p:nvSpPr>
          <p:cNvPr id="117" name="Rectangle 116">
            <a:extLst>
              <a:ext uri="{FF2B5EF4-FFF2-40B4-BE49-F238E27FC236}">
                <a16:creationId xmlns:a16="http://schemas.microsoft.com/office/drawing/2014/main" id="{86295E7F-EA66-480B-B001-C8BE7CD619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0030" y="4892040"/>
            <a:ext cx="8661654" cy="1645920"/>
          </a:xfrm>
          <a:prstGeom prst="rect">
            <a:avLst/>
          </a:prstGeom>
          <a:solidFill>
            <a:srgbClr val="262626"/>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Google Shape;110;p17"/>
          <p:cNvSpPr txBox="1">
            <a:spLocks noGrp="1"/>
          </p:cNvSpPr>
          <p:nvPr>
            <p:ph type="title"/>
          </p:nvPr>
        </p:nvSpPr>
        <p:spPr>
          <a:xfrm>
            <a:off x="539014" y="5091762"/>
            <a:ext cx="5613590" cy="1264588"/>
          </a:xfrm>
          <a:prstGeom prst="rect">
            <a:avLst/>
          </a:prstGeom>
        </p:spPr>
        <p:txBody>
          <a:bodyPr spcFirstLastPara="1" vert="horz" lIns="91440" tIns="45720" rIns="91440" bIns="45720" rtlCol="0" anchor="ctr" anchorCtr="0">
            <a:normAutofit/>
          </a:bodyPr>
          <a:lstStyle/>
          <a:p>
            <a:pPr marL="0" lvl="0" indent="0" algn="r">
              <a:lnSpc>
                <a:spcPct val="90000"/>
              </a:lnSpc>
              <a:spcBef>
                <a:spcPct val="0"/>
              </a:spcBef>
              <a:spcAft>
                <a:spcPts val="0"/>
              </a:spcAft>
              <a:buClr>
                <a:schemeClr val="dk1"/>
              </a:buClr>
              <a:buSzPts val="3959"/>
            </a:pPr>
            <a:r>
              <a:rPr lang="en-US" sz="2600" kern="1200">
                <a:solidFill>
                  <a:srgbClr val="FFFFFF"/>
                </a:solidFill>
                <a:latin typeface="+mj-lt"/>
                <a:ea typeface="+mj-ea"/>
                <a:cs typeface="+mj-cs"/>
              </a:rPr>
              <a:t>1969 at Michigan state  National Superconducting Cyclotron Laboratory </a:t>
            </a:r>
          </a:p>
        </p:txBody>
      </p:sp>
      <p:pic>
        <p:nvPicPr>
          <p:cNvPr id="112" name="Google Shape;112;p17" descr="http://www.nscl.msu.edu/files/pictures/50%20MeV%20cyclotron.jpg"/>
          <p:cNvPicPr preferRelativeResize="0"/>
          <p:nvPr/>
        </p:nvPicPr>
        <p:blipFill rotWithShape="1">
          <a:blip r:embed="rId3"/>
          <a:srcRect t="8937" r="-1" b="20004"/>
          <a:stretch/>
        </p:blipFill>
        <p:spPr>
          <a:xfrm>
            <a:off x="240030" y="320040"/>
            <a:ext cx="8661654" cy="4462272"/>
          </a:xfrm>
          <a:prstGeom prst="rect">
            <a:avLst/>
          </a:prstGeom>
          <a:noFill/>
        </p:spPr>
      </p:pic>
      <p:cxnSp>
        <p:nvCxnSpPr>
          <p:cNvPr id="119" name="Straight Connector 118">
            <a:extLst>
              <a:ext uri="{FF2B5EF4-FFF2-40B4-BE49-F238E27FC236}">
                <a16:creationId xmlns:a16="http://schemas.microsoft.com/office/drawing/2014/main" id="{E126E481-B945-4179-BD79-05E96E9B29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16"/>
        <p:cNvGrpSpPr/>
        <p:nvPr/>
      </p:nvGrpSpPr>
      <p:grpSpPr>
        <a:xfrm>
          <a:off x="0" y="0"/>
          <a:ext cx="0" cy="0"/>
          <a:chOff x="0" y="0"/>
          <a:chExt cx="0" cy="0"/>
        </a:xfrm>
      </p:grpSpPr>
      <p:sp useBgFill="1">
        <p:nvSpPr>
          <p:cNvPr id="124" name="Rectangle 123">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8" name="Google Shape;118;p18" descr="http://www.pennmedicine.org/perelman/images/proton/cyclotron.jpg"/>
          <p:cNvPicPr preferRelativeResize="0">
            <a:picLocks noGrp="1"/>
          </p:cNvPicPr>
          <p:nvPr>
            <p:ph type="body" idx="1"/>
          </p:nvPr>
        </p:nvPicPr>
        <p:blipFill rotWithShape="1">
          <a:blip r:embed="rId3"/>
          <a:srcRect t="15509" r="-1" b="22191"/>
          <a:stretch/>
        </p:blipFill>
        <p:spPr>
          <a:xfrm>
            <a:off x="240030" y="320040"/>
            <a:ext cx="8661654" cy="4303462"/>
          </a:xfrm>
          <a:prstGeom prst="rect">
            <a:avLst/>
          </a:prstGeom>
          <a:noFill/>
        </p:spPr>
      </p:pic>
      <p:sp>
        <p:nvSpPr>
          <p:cNvPr id="126" name="Rectangle 125">
            <a:extLst>
              <a:ext uri="{FF2B5EF4-FFF2-40B4-BE49-F238E27FC236}">
                <a16:creationId xmlns:a16="http://schemas.microsoft.com/office/drawing/2014/main" id="{A27B6159-7734-4564-9E0F-C4BC43C36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4782312"/>
            <a:ext cx="8661654"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Google Shape;117;p18"/>
          <p:cNvSpPr txBox="1">
            <a:spLocks noGrp="1"/>
          </p:cNvSpPr>
          <p:nvPr>
            <p:ph type="title"/>
          </p:nvPr>
        </p:nvSpPr>
        <p:spPr>
          <a:xfrm>
            <a:off x="630936" y="5009083"/>
            <a:ext cx="2167128" cy="1345997"/>
          </a:xfrm>
          <a:prstGeom prst="rect">
            <a:avLst/>
          </a:prstGeom>
        </p:spPr>
        <p:txBody>
          <a:bodyPr spcFirstLastPara="1" vert="horz" lIns="91440" tIns="45720" rIns="91440" bIns="45720" rtlCol="0" anchor="ctr" anchorCtr="0">
            <a:normAutofit/>
          </a:bodyPr>
          <a:lstStyle/>
          <a:p>
            <a:pPr marL="0" lvl="0" indent="0" algn="l">
              <a:lnSpc>
                <a:spcPct val="90000"/>
              </a:lnSpc>
              <a:spcBef>
                <a:spcPct val="0"/>
              </a:spcBef>
              <a:spcAft>
                <a:spcPts val="0"/>
              </a:spcAft>
              <a:buClr>
                <a:schemeClr val="dk1"/>
              </a:buClr>
              <a:buSzPts val="4400"/>
            </a:pPr>
            <a:r>
              <a:rPr lang="en-US" sz="2300" kern="1200">
                <a:solidFill>
                  <a:schemeClr val="bg1"/>
                </a:solidFill>
                <a:latin typeface="+mj-lt"/>
                <a:ea typeface="+mj-ea"/>
                <a:cs typeface="+mj-cs"/>
              </a:rPr>
              <a:t>From outside</a:t>
            </a:r>
          </a:p>
        </p:txBody>
      </p:sp>
      <p:cxnSp>
        <p:nvCxnSpPr>
          <p:cNvPr id="128" name="Straight Connector 127">
            <a:extLst>
              <a:ext uri="{FF2B5EF4-FFF2-40B4-BE49-F238E27FC236}">
                <a16:creationId xmlns:a16="http://schemas.microsoft.com/office/drawing/2014/main" id="{E2FFB46B-05BC-4950-B18A-9593FDAE6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044952"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19" name="Google Shape;119;p18"/>
          <p:cNvSpPr/>
          <p:nvPr/>
        </p:nvSpPr>
        <p:spPr>
          <a:xfrm>
            <a:off x="3284982" y="5009083"/>
            <a:ext cx="5232654" cy="1345997"/>
          </a:xfrm>
          <a:prstGeom prst="rect">
            <a:avLst/>
          </a:prstGeom>
        </p:spPr>
        <p:txBody>
          <a:bodyPr spcFirstLastPara="1" vert="horz" lIns="91440" tIns="45720" rIns="91440" bIns="45720" rtlCol="0" anchor="ctr" anchorCtr="0">
            <a:normAutofit/>
          </a:bodyPr>
          <a:lstStyle/>
          <a:p>
            <a:pPr marL="0" marR="0" lvl="0" indent="-228600">
              <a:lnSpc>
                <a:spcPct val="90000"/>
              </a:lnSpc>
              <a:spcBef>
                <a:spcPts val="0"/>
              </a:spcBef>
              <a:spcAft>
                <a:spcPts val="600"/>
              </a:spcAft>
              <a:buFont typeface="Arial" panose="020B0604020202020204" pitchFamily="34" charset="0"/>
              <a:buChar char="•"/>
            </a:pPr>
            <a:r>
              <a:rPr lang="en-US" sz="1500" b="0" i="0" u="none" strike="noStrike" kern="1200" cap="none">
                <a:solidFill>
                  <a:schemeClr val="bg1"/>
                </a:solidFill>
                <a:latin typeface="+mn-lt"/>
                <a:ea typeface="+mn-ea"/>
                <a:cs typeface="+mn-cs"/>
                <a:sym typeface="Calibri"/>
              </a:rPr>
              <a:t>http://www.pennmedicine.org/perelman/images/proton/cyclotron.jpg</a:t>
            </a:r>
            <a:endParaRPr lang="en-US" sz="1500" kern="1200">
              <a:solidFill>
                <a:schemeClr val="bg1"/>
              </a:solidFill>
              <a:latin typeface="+mn-lt"/>
              <a:ea typeface="+mn-ea"/>
              <a:cs typeface="+mn-cs"/>
              <a:sym typeface="Calibri"/>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17"/>
                                        </p:tgtEl>
                                        <p:attrNameLst>
                                          <p:attrName>style.visibility</p:attrName>
                                        </p:attrNameLst>
                                      </p:cBhvr>
                                      <p:to>
                                        <p:strVal val="visible"/>
                                      </p:to>
                                    </p:set>
                                    <p:animEffect transition="in" filter="fade">
                                      <p:cBhvr>
                                        <p:cTn id="7" dur="7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23"/>
        <p:cNvGrpSpPr/>
        <p:nvPr/>
      </p:nvGrpSpPr>
      <p:grpSpPr>
        <a:xfrm>
          <a:off x="0" y="0"/>
          <a:ext cx="0" cy="0"/>
          <a:chOff x="0" y="0"/>
          <a:chExt cx="0" cy="0"/>
        </a:xfrm>
      </p:grpSpPr>
      <p:sp useBgFill="1">
        <p:nvSpPr>
          <p:cNvPr id="132" name="Rectangle 131">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5" name="Google Shape;125;p19" descr="http://msutoday.msu.edu/_/img/assets/2011/medical-cyclotron.jpg"/>
          <p:cNvPicPr preferRelativeResize="0">
            <a:picLocks/>
          </p:cNvPicPr>
          <p:nvPr/>
        </p:nvPicPr>
        <p:blipFill rotWithShape="1">
          <a:blip r:embed="rId3"/>
          <a:srcRect t="16600" r="-1" b="8687"/>
          <a:stretch/>
        </p:blipFill>
        <p:spPr>
          <a:xfrm>
            <a:off x="240030" y="320040"/>
            <a:ext cx="8661654" cy="4303462"/>
          </a:xfrm>
          <a:prstGeom prst="rect">
            <a:avLst/>
          </a:prstGeom>
          <a:noFill/>
        </p:spPr>
      </p:pic>
      <p:sp>
        <p:nvSpPr>
          <p:cNvPr id="134" name="Rectangle 133">
            <a:extLst>
              <a:ext uri="{FF2B5EF4-FFF2-40B4-BE49-F238E27FC236}">
                <a16:creationId xmlns:a16="http://schemas.microsoft.com/office/drawing/2014/main" id="{A27B6159-7734-4564-9E0F-C4BC43C36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4782312"/>
            <a:ext cx="8661654"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Google Shape;124;p19"/>
          <p:cNvSpPr txBox="1">
            <a:spLocks noGrp="1"/>
          </p:cNvSpPr>
          <p:nvPr>
            <p:ph type="title"/>
          </p:nvPr>
        </p:nvSpPr>
        <p:spPr>
          <a:xfrm>
            <a:off x="630936" y="5009083"/>
            <a:ext cx="2167128" cy="1345997"/>
          </a:xfrm>
          <a:prstGeom prst="rect">
            <a:avLst/>
          </a:prstGeom>
        </p:spPr>
        <p:txBody>
          <a:bodyPr spcFirstLastPara="1" lIns="91425" tIns="45700" rIns="91425" bIns="45700" anchor="ctr" anchorCtr="0">
            <a:normAutofit/>
          </a:bodyPr>
          <a:lstStyle/>
          <a:p>
            <a:pPr marL="0" lvl="0" indent="0" rtl="0">
              <a:spcBef>
                <a:spcPts val="0"/>
              </a:spcBef>
              <a:spcAft>
                <a:spcPts val="0"/>
              </a:spcAft>
              <a:buClr>
                <a:schemeClr val="dk1"/>
              </a:buClr>
              <a:buSzPts val="4400"/>
              <a:buFont typeface="Calibri"/>
              <a:buNone/>
            </a:pPr>
            <a:r>
              <a:rPr lang="en-GB" sz="2300">
                <a:solidFill>
                  <a:schemeClr val="bg1"/>
                </a:solidFill>
              </a:rPr>
              <a:t>Inside</a:t>
            </a:r>
          </a:p>
        </p:txBody>
      </p:sp>
      <p:cxnSp>
        <p:nvCxnSpPr>
          <p:cNvPr id="136" name="Straight Connector 135">
            <a:extLst>
              <a:ext uri="{FF2B5EF4-FFF2-40B4-BE49-F238E27FC236}">
                <a16:creationId xmlns:a16="http://schemas.microsoft.com/office/drawing/2014/main" id="{E2FFB46B-05BC-4950-B18A-9593FDAE6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044952"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29" name="Text Placeholder 128">
            <a:extLst>
              <a:ext uri="{FF2B5EF4-FFF2-40B4-BE49-F238E27FC236}">
                <a16:creationId xmlns:a16="http://schemas.microsoft.com/office/drawing/2014/main" id="{0D52091C-88D0-499B-B591-0F9AAECF7DFE}"/>
              </a:ext>
            </a:extLst>
          </p:cNvPr>
          <p:cNvSpPr>
            <a:spLocks noGrp="1"/>
          </p:cNvSpPr>
          <p:nvPr>
            <p:ph type="body" idx="1"/>
          </p:nvPr>
        </p:nvSpPr>
        <p:spPr>
          <a:xfrm>
            <a:off x="3284982" y="5009083"/>
            <a:ext cx="5232654" cy="1345997"/>
          </a:xfrm>
        </p:spPr>
        <p:txBody>
          <a:bodyPr anchor="ctr">
            <a:normAutofit/>
          </a:bodyPr>
          <a:lstStyle/>
          <a:p>
            <a:endParaRPr lang="en-US" sz="1500">
              <a:solidFill>
                <a:schemeClr val="bg1"/>
              </a:solidFill>
            </a:endParaRPr>
          </a:p>
        </p:txBody>
      </p:sp>
    </p:spTree>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5"/>
        <p:cNvGrpSpPr/>
        <p:nvPr/>
      </p:nvGrpSpPr>
      <p:grpSpPr>
        <a:xfrm>
          <a:off x="0" y="0"/>
          <a:ext cx="0" cy="0"/>
          <a:chOff x="0" y="0"/>
          <a:chExt cx="0" cy="0"/>
        </a:xfrm>
      </p:grpSpPr>
      <p:sp>
        <p:nvSpPr>
          <p:cNvPr id="89" name="Rectangle 88">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11449"/>
            <a:ext cx="3249230"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Google Shape;146;p22"/>
          <p:cNvSpPr txBox="1">
            <a:spLocks noGrp="1"/>
          </p:cNvSpPr>
          <p:nvPr>
            <p:ph type="title"/>
          </p:nvPr>
        </p:nvSpPr>
        <p:spPr>
          <a:xfrm>
            <a:off x="557212" y="742951"/>
            <a:ext cx="2607469" cy="4962524"/>
          </a:xfrm>
          <a:prstGeom prst="rect">
            <a:avLst/>
          </a:prstGeom>
        </p:spPr>
        <p:txBody>
          <a:bodyPr spcFirstLastPara="1" vert="horz" lIns="91440" tIns="45720" rIns="91440" bIns="45720" rtlCol="0" anchor="ctr" anchorCtr="0">
            <a:normAutofit/>
          </a:bodyPr>
          <a:lstStyle/>
          <a:p>
            <a:pPr marL="0" lvl="0" indent="0">
              <a:lnSpc>
                <a:spcPct val="90000"/>
              </a:lnSpc>
              <a:spcBef>
                <a:spcPct val="0"/>
              </a:spcBef>
              <a:spcAft>
                <a:spcPts val="0"/>
              </a:spcAft>
              <a:buClr>
                <a:schemeClr val="dk1"/>
              </a:buClr>
              <a:buSzPts val="4400"/>
            </a:pPr>
            <a:r>
              <a:rPr lang="en-US" sz="4200" kern="1200">
                <a:solidFill>
                  <a:srgbClr val="FFFFFF"/>
                </a:solidFill>
                <a:latin typeface="+mj-lt"/>
                <a:ea typeface="+mj-ea"/>
                <a:cs typeface="+mj-cs"/>
              </a:rPr>
              <a:t>Inside</a:t>
            </a:r>
          </a:p>
        </p:txBody>
      </p:sp>
      <p:pic>
        <p:nvPicPr>
          <p:cNvPr id="147" name="Google Shape;147;p22" descr="http://content.answcdn.com/main/content/img/ahd4/A4cyctrn.jpg"/>
          <p:cNvPicPr preferRelativeResize="0"/>
          <p:nvPr/>
        </p:nvPicPr>
        <p:blipFill rotWithShape="1">
          <a:blip r:embed="rId3"/>
          <a:stretch/>
        </p:blipFill>
        <p:spPr>
          <a:xfrm>
            <a:off x="4220561" y="492573"/>
            <a:ext cx="4204769" cy="5880796"/>
          </a:xfrm>
          <a:prstGeom prst="rect">
            <a:avLst/>
          </a:prstGeom>
          <a:noFill/>
        </p:spPr>
      </p:pic>
      <p:sp>
        <p:nvSpPr>
          <p:cNvPr id="148" name="Google Shape;148;p22"/>
          <p:cNvSpPr/>
          <p:nvPr/>
        </p:nvSpPr>
        <p:spPr>
          <a:xfrm>
            <a:off x="102847" y="6527872"/>
            <a:ext cx="4572000"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600"/>
              </a:spcAft>
              <a:buNone/>
            </a:pPr>
            <a:r>
              <a:rPr lang="en-GB" sz="1200" dirty="0">
                <a:solidFill>
                  <a:schemeClr val="dk1"/>
                </a:solidFill>
                <a:latin typeface="Calibri"/>
                <a:ea typeface="Calibri"/>
                <a:cs typeface="Calibri"/>
                <a:sym typeface="Calibri"/>
              </a:rPr>
              <a:t>http://content.answcdn.com/main/content/img/ahd4/A4cyctrn.jpg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3"/>
        <p:cNvGrpSpPr/>
        <p:nvPr/>
      </p:nvGrpSpPr>
      <p:grpSpPr>
        <a:xfrm>
          <a:off x="0" y="0"/>
          <a:ext cx="0" cy="0"/>
          <a:chOff x="0" y="0"/>
          <a:chExt cx="0" cy="0"/>
        </a:xfrm>
      </p:grpSpPr>
      <p:sp>
        <p:nvSpPr>
          <p:cNvPr id="1028" name="Rectangle 134">
            <a:extLst>
              <a:ext uri="{FF2B5EF4-FFF2-40B4-BE49-F238E27FC236}">
                <a16:creationId xmlns:a16="http://schemas.microsoft.com/office/drawing/2014/main" id="{86295E7F-EA66-480B-B001-C8BE7CD619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0030" y="4892040"/>
            <a:ext cx="8661654" cy="1645920"/>
          </a:xfrm>
          <a:prstGeom prst="rect">
            <a:avLst/>
          </a:prstGeom>
          <a:solidFill>
            <a:srgbClr val="262626"/>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Google Shape;104;p16"/>
          <p:cNvSpPr txBox="1">
            <a:spLocks noGrp="1"/>
          </p:cNvSpPr>
          <p:nvPr>
            <p:ph type="ctrTitle"/>
          </p:nvPr>
        </p:nvSpPr>
        <p:spPr>
          <a:xfrm>
            <a:off x="539014" y="5091762"/>
            <a:ext cx="5613590" cy="1264588"/>
          </a:xfrm>
          <a:prstGeom prst="rect">
            <a:avLst/>
          </a:prstGeom>
        </p:spPr>
        <p:txBody>
          <a:bodyPr spcFirstLastPara="1" lIns="91425" tIns="45700" rIns="91425" bIns="45700" anchor="ctr" anchorCtr="0">
            <a:normAutofit/>
          </a:bodyPr>
          <a:lstStyle/>
          <a:p>
            <a:pPr marL="0" lvl="0" indent="0" algn="r" rtl="0">
              <a:spcBef>
                <a:spcPts val="0"/>
              </a:spcBef>
              <a:spcAft>
                <a:spcPts val="0"/>
              </a:spcAft>
              <a:buClr>
                <a:schemeClr val="dk1"/>
              </a:buClr>
              <a:buSzPts val="4400"/>
              <a:buFont typeface="Calibri"/>
              <a:buNone/>
            </a:pPr>
            <a:r>
              <a:rPr lang="en-GB" sz="4200">
                <a:solidFill>
                  <a:srgbClr val="FFFFFF"/>
                </a:solidFill>
              </a:rPr>
              <a:t>Cyclotron</a:t>
            </a:r>
          </a:p>
        </p:txBody>
      </p:sp>
      <p:sp>
        <p:nvSpPr>
          <p:cNvPr id="105" name="Google Shape;105;p16"/>
          <p:cNvSpPr txBox="1">
            <a:spLocks noGrp="1"/>
          </p:cNvSpPr>
          <p:nvPr>
            <p:ph type="subTitle" idx="1"/>
          </p:nvPr>
        </p:nvSpPr>
        <p:spPr>
          <a:xfrm>
            <a:off x="6451589" y="5091763"/>
            <a:ext cx="2153396" cy="1264587"/>
          </a:xfrm>
          <a:prstGeom prst="rect">
            <a:avLst/>
          </a:prstGeom>
        </p:spPr>
        <p:txBody>
          <a:bodyPr spcFirstLastPara="1" lIns="91425" tIns="45700" rIns="91425" bIns="45700" anchor="ctr" anchorCtr="0">
            <a:normAutofit/>
          </a:bodyPr>
          <a:lstStyle/>
          <a:p>
            <a:pPr marL="0" lvl="0" indent="0" algn="l" rtl="0">
              <a:spcBef>
                <a:spcPts val="0"/>
              </a:spcBef>
              <a:spcAft>
                <a:spcPts val="0"/>
              </a:spcAft>
              <a:buClr>
                <a:srgbClr val="888888"/>
              </a:buClr>
              <a:buSzPts val="3200"/>
              <a:buNone/>
            </a:pPr>
            <a:r>
              <a:rPr lang="en-GB" sz="1700" dirty="0">
                <a:solidFill>
                  <a:srgbClr val="FFC000"/>
                </a:solidFill>
              </a:rPr>
              <a:t>Hence the “double D”</a:t>
            </a:r>
          </a:p>
        </p:txBody>
      </p:sp>
      <p:pic>
        <p:nvPicPr>
          <p:cNvPr id="1026" name="Picture 2">
            <a:extLst>
              <a:ext uri="{FF2B5EF4-FFF2-40B4-BE49-F238E27FC236}">
                <a16:creationId xmlns:a16="http://schemas.microsoft.com/office/drawing/2014/main" id="{9A2995BA-DEB2-40C7-A876-71AD4AE09E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191" r="-1" b="11725"/>
          <a:stretch/>
        </p:blipFill>
        <p:spPr bwMode="auto">
          <a:xfrm>
            <a:off x="240030" y="320040"/>
            <a:ext cx="8661654" cy="4462272"/>
          </a:xfrm>
          <a:prstGeom prst="rect">
            <a:avLst/>
          </a:prstGeom>
          <a:noFill/>
          <a:extLst>
            <a:ext uri="{909E8E84-426E-40DD-AFC4-6F175D3DCCD1}">
              <a14:hiddenFill xmlns:a14="http://schemas.microsoft.com/office/drawing/2010/main">
                <a:solidFill>
                  <a:srgbClr val="FFFFFF"/>
                </a:solidFill>
              </a14:hiddenFill>
            </a:ext>
          </a:extLst>
        </p:spPr>
      </p:pic>
      <p:cxnSp>
        <p:nvCxnSpPr>
          <p:cNvPr id="1029" name="Straight Connector 136">
            <a:extLst>
              <a:ext uri="{FF2B5EF4-FFF2-40B4-BE49-F238E27FC236}">
                <a16:creationId xmlns:a16="http://schemas.microsoft.com/office/drawing/2014/main" id="{E126E481-B945-4179-BD79-05E96E9B29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7"/>
        <p:cNvGrpSpPr/>
        <p:nvPr/>
      </p:nvGrpSpPr>
      <p:grpSpPr>
        <a:xfrm>
          <a:off x="0" y="0"/>
          <a:ext cx="0" cy="0"/>
          <a:chOff x="0" y="0"/>
          <a:chExt cx="0" cy="0"/>
        </a:xfrm>
      </p:grpSpPr>
      <p:sp useBgFill="1">
        <p:nvSpPr>
          <p:cNvPr id="142" name="Rectangle 80">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4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82">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82344"/>
            <a:ext cx="9143997"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5282344"/>
            <a:ext cx="6086475"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5282344"/>
            <a:ext cx="9143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Google Shape;138;p21"/>
          <p:cNvSpPr txBox="1">
            <a:spLocks noGrp="1"/>
          </p:cNvSpPr>
          <p:nvPr>
            <p:ph type="title"/>
          </p:nvPr>
        </p:nvSpPr>
        <p:spPr>
          <a:xfrm>
            <a:off x="524785" y="5490971"/>
            <a:ext cx="5221554" cy="1159200"/>
          </a:xfrm>
          <a:prstGeom prst="rect">
            <a:avLst/>
          </a:prstGeom>
        </p:spPr>
        <p:txBody>
          <a:bodyPr spcFirstLastPara="1" vert="horz" lIns="91440" tIns="45720" rIns="91440" bIns="45720" rtlCol="0" anchor="ctr" anchorCtr="0">
            <a:normAutofit/>
          </a:bodyPr>
          <a:lstStyle/>
          <a:p>
            <a:pPr marL="0" lvl="0" indent="0" algn="l">
              <a:lnSpc>
                <a:spcPct val="90000"/>
              </a:lnSpc>
              <a:spcBef>
                <a:spcPct val="0"/>
              </a:spcBef>
              <a:spcAft>
                <a:spcPts val="0"/>
              </a:spcAft>
              <a:buClr>
                <a:schemeClr val="dk1"/>
              </a:buClr>
              <a:buSzPts val="4400"/>
            </a:pPr>
            <a:r>
              <a:rPr lang="en-US" sz="3500" kern="1200" dirty="0">
                <a:solidFill>
                  <a:srgbClr val="FFFFFF"/>
                </a:solidFill>
                <a:latin typeface="+mj-lt"/>
                <a:ea typeface="+mj-ea"/>
                <a:cs typeface="+mj-cs"/>
              </a:rPr>
              <a:t>Exploded Schematic</a:t>
            </a:r>
          </a:p>
        </p:txBody>
      </p:sp>
      <p:pic>
        <p:nvPicPr>
          <p:cNvPr id="140" name="Google Shape;140;p21" descr="http://www.cyberphysics.co.uk/topics/atomic/Accelerators/Cyclotron/cycfig.gif"/>
          <p:cNvPicPr preferRelativeResize="0"/>
          <p:nvPr/>
        </p:nvPicPr>
        <p:blipFill rotWithShape="1">
          <a:blip r:embed="rId3"/>
          <a:stretch/>
        </p:blipFill>
        <p:spPr>
          <a:xfrm>
            <a:off x="1410440" y="390832"/>
            <a:ext cx="6392584" cy="4519114"/>
          </a:xfrm>
          <a:prstGeom prst="rect">
            <a:avLst/>
          </a:prstGeom>
          <a:noFill/>
        </p:spPr>
      </p:pic>
      <p:sp>
        <p:nvSpPr>
          <p:cNvPr id="13" name="Google Shape;141;p21">
            <a:extLst>
              <a:ext uri="{FF2B5EF4-FFF2-40B4-BE49-F238E27FC236}">
                <a16:creationId xmlns:a16="http://schemas.microsoft.com/office/drawing/2014/main" id="{C543838A-FADC-48F8-AC85-E2BE4FA7E0AF}"/>
              </a:ext>
            </a:extLst>
          </p:cNvPr>
          <p:cNvSpPr/>
          <p:nvPr/>
        </p:nvSpPr>
        <p:spPr>
          <a:xfrm>
            <a:off x="1041368" y="6403798"/>
            <a:ext cx="4572000" cy="25391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050" dirty="0">
                <a:solidFill>
                  <a:schemeClr val="dk1"/>
                </a:solidFill>
                <a:latin typeface="Calibri"/>
                <a:ea typeface="Calibri"/>
                <a:cs typeface="Calibri"/>
                <a:sym typeface="Calibri"/>
              </a:rPr>
              <a:t>http://www.cyberphysics.co.uk/topics/atomic/Accelerators/Cyclotron/cycfig.gif</a:t>
            </a:r>
            <a:endParaRPr sz="1050" dirty="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creen Recording 3">
            <a:hlinkClick r:id="" action="ppaction://media"/>
            <a:extLst>
              <a:ext uri="{FF2B5EF4-FFF2-40B4-BE49-F238E27FC236}">
                <a16:creationId xmlns:a16="http://schemas.microsoft.com/office/drawing/2014/main" id="{4D056A0B-E5C9-4366-9791-043AE6FDCBB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78246" y="386957"/>
            <a:ext cx="8450118" cy="6084085"/>
          </a:xfrm>
          <a:prstGeom prst="rect">
            <a:avLst/>
          </a:prstGeom>
        </p:spPr>
      </p:pic>
    </p:spTree>
    <p:extLst>
      <p:ext uri="{BB962C8B-B14F-4D97-AF65-F5344CB8AC3E}">
        <p14:creationId xmlns:p14="http://schemas.microsoft.com/office/powerpoint/2010/main" val="2190763369"/>
      </p:ext>
    </p:extLst>
  </p:cSld>
  <p:clrMapOvr>
    <a:masterClrMapping/>
  </p:clrMapOvr>
  <mc:AlternateContent xmlns:mc="http://schemas.openxmlformats.org/markup-compatibility/2006" xmlns:p14="http://schemas.microsoft.com/office/powerpoint/2010/main">
    <mc:Choice Requires="p14">
      <p:transition spd="slow" p14:dur="2000" advTm="53103"/>
    </mc:Choice>
    <mc:Fallback xmlns="">
      <p:transition spd="slow" advTm="531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1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2"/>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Rectangle 99">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Freeform: Shape 103">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3" name="Google Shape;153;p23"/>
          <p:cNvSpPr txBox="1">
            <a:spLocks noGrp="1"/>
          </p:cNvSpPr>
          <p:nvPr>
            <p:ph type="title"/>
          </p:nvPr>
        </p:nvSpPr>
        <p:spPr>
          <a:xfrm>
            <a:off x="495030" y="2767106"/>
            <a:ext cx="2160621" cy="3071906"/>
          </a:xfrm>
          <a:prstGeom prst="rect">
            <a:avLst/>
          </a:prstGeom>
        </p:spPr>
        <p:txBody>
          <a:bodyPr spcFirstLastPara="1" vert="horz" lIns="91440" tIns="45720" rIns="91440" bIns="45720" rtlCol="0" anchor="t" anchorCtr="0">
            <a:normAutofit/>
          </a:bodyPr>
          <a:lstStyle/>
          <a:p>
            <a:pPr marL="0" lvl="0" indent="0" algn="l">
              <a:lnSpc>
                <a:spcPct val="90000"/>
              </a:lnSpc>
              <a:spcBef>
                <a:spcPct val="0"/>
              </a:spcBef>
              <a:spcAft>
                <a:spcPts val="0"/>
              </a:spcAft>
              <a:buClr>
                <a:schemeClr val="dk1"/>
              </a:buClr>
              <a:buSzPts val="4400"/>
            </a:pPr>
            <a:r>
              <a:rPr lang="en-US" sz="3500" kern="1200">
                <a:solidFill>
                  <a:srgbClr val="FFFFFF"/>
                </a:solidFill>
                <a:latin typeface="+mj-lt"/>
                <a:ea typeface="+mj-ea"/>
                <a:cs typeface="+mj-cs"/>
              </a:rPr>
              <a:t>AC applied across gap</a:t>
            </a:r>
          </a:p>
        </p:txBody>
      </p:sp>
      <p:pic>
        <p:nvPicPr>
          <p:cNvPr id="155" name="Google Shape;155;p23" descr="http://1.bp.blogspot.com/_eAzT4VdyVNk/SQa1b44JZxI/AAAAAAAAAIA/3Kbxun2e1DQ/s320/cyclotron.JPG"/>
          <p:cNvPicPr preferRelativeResize="0"/>
          <p:nvPr/>
        </p:nvPicPr>
        <p:blipFill rotWithShape="1">
          <a:blip r:embed="rId3"/>
          <a:stretch/>
        </p:blipFill>
        <p:spPr>
          <a:xfrm>
            <a:off x="2447637" y="1570183"/>
            <a:ext cx="6500624" cy="4268830"/>
          </a:xfrm>
          <a:prstGeom prst="rect">
            <a:avLst/>
          </a:prstGeom>
          <a:noFill/>
        </p:spPr>
      </p:pic>
      <p:sp>
        <p:nvSpPr>
          <p:cNvPr id="14" name="Google Shape;156;p23">
            <a:extLst>
              <a:ext uri="{FF2B5EF4-FFF2-40B4-BE49-F238E27FC236}">
                <a16:creationId xmlns:a16="http://schemas.microsoft.com/office/drawing/2014/main" id="{1496D181-E25D-4E12-AE7E-B7992DC8492C}"/>
              </a:ext>
            </a:extLst>
          </p:cNvPr>
          <p:cNvSpPr/>
          <p:nvPr/>
        </p:nvSpPr>
        <p:spPr>
          <a:xfrm>
            <a:off x="1162170" y="6347767"/>
            <a:ext cx="6858000"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200" dirty="0">
                <a:solidFill>
                  <a:schemeClr val="dk1"/>
                </a:solidFill>
                <a:latin typeface="Calibri"/>
                <a:ea typeface="Calibri"/>
                <a:cs typeface="Calibri"/>
                <a:sym typeface="Calibri"/>
                <a:hlinkClick r:id="rId4"/>
              </a:rPr>
              <a:t>http://1.bp.blogspot.com/_eAzT4VdyVNk/SQa1b44JZxI/AAAAAAAAAIA/3Kbxun2e1DQ/s320/cyclotron.JPG</a:t>
            </a:r>
            <a:endParaRPr lang="en-GB" sz="1200" dirty="0">
              <a:solidFill>
                <a:schemeClr val="dk1"/>
              </a:solidFill>
              <a:latin typeface="Calibri"/>
              <a:ea typeface="Calibri"/>
              <a:cs typeface="Calibri"/>
              <a:sym typeface="Calibri"/>
            </a:endParaRPr>
          </a:p>
          <a:p>
            <a:pPr marL="0" marR="0" lvl="0" indent="0" algn="l" rtl="0">
              <a:spcBef>
                <a:spcPts val="0"/>
              </a:spcBef>
              <a:spcAft>
                <a:spcPts val="0"/>
              </a:spcAft>
              <a:buNone/>
            </a:pPr>
            <a:endParaRPr lang="en-GB" sz="1200" dirty="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0"/>
        <p:cNvGrpSpPr/>
        <p:nvPr/>
      </p:nvGrpSpPr>
      <p:grpSpPr>
        <a:xfrm>
          <a:off x="0" y="0"/>
          <a:ext cx="0" cy="0"/>
          <a:chOff x="0" y="0"/>
          <a:chExt cx="0" cy="0"/>
        </a:xfrm>
      </p:grpSpPr>
      <p:sp useBgFill="1">
        <p:nvSpPr>
          <p:cNvPr id="102" name="Rectangle 10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8950" y="0"/>
            <a:ext cx="6118093"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5902" y="1839884"/>
            <a:ext cx="6118095"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90134" y="832294"/>
            <a:ext cx="6857999" cy="5192552"/>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1" name="Google Shape;161;p24"/>
          <p:cNvPicPr preferRelativeResize="0"/>
          <p:nvPr/>
        </p:nvPicPr>
        <p:blipFill>
          <a:blip r:embed="rId3"/>
          <a:stretch>
            <a:fillRect/>
          </a:stretch>
        </p:blipFill>
        <p:spPr>
          <a:xfrm>
            <a:off x="1347624" y="457200"/>
            <a:ext cx="6448752" cy="5943600"/>
          </a:xfrm>
          <a:prstGeom prst="rect">
            <a:avLst/>
          </a:prstGeom>
          <a:noFill/>
        </p:spPr>
      </p:pic>
      <p:sp>
        <p:nvSpPr>
          <p:cNvPr id="8" name="Google Shape;162;p24">
            <a:extLst>
              <a:ext uri="{FF2B5EF4-FFF2-40B4-BE49-F238E27FC236}">
                <a16:creationId xmlns:a16="http://schemas.microsoft.com/office/drawing/2014/main" id="{9B06729B-9232-4BE9-87C7-6652A7AFDFA9}"/>
              </a:ext>
            </a:extLst>
          </p:cNvPr>
          <p:cNvSpPr txBox="1"/>
          <p:nvPr/>
        </p:nvSpPr>
        <p:spPr>
          <a:xfrm>
            <a:off x="457200" y="6390425"/>
            <a:ext cx="4986300" cy="6155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dirty="0">
                <a:hlinkClick r:id="rId4"/>
              </a:rPr>
              <a:t>http://jol.liljenzin.se/CYCLOTR/CYCLOANI.HTM</a:t>
            </a:r>
            <a:endParaRPr lang="en-GB" dirty="0"/>
          </a:p>
          <a:p>
            <a:pPr marL="0" lvl="0" indent="0" algn="l" rtl="0">
              <a:spcBef>
                <a:spcPts val="0"/>
              </a:spcBef>
              <a:spcAft>
                <a:spcPts val="0"/>
              </a:spcAft>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6"/>
        <p:cNvGrpSpPr/>
        <p:nvPr/>
      </p:nvGrpSpPr>
      <p:grpSpPr>
        <a:xfrm>
          <a:off x="0" y="0"/>
          <a:ext cx="0" cy="0"/>
          <a:chOff x="0" y="0"/>
          <a:chExt cx="0" cy="0"/>
        </a:xfrm>
      </p:grpSpPr>
      <p:sp>
        <p:nvSpPr>
          <p:cNvPr id="167" name="Google Shape;167;p25"/>
          <p:cNvSpPr txBox="1">
            <a:spLocks noGrp="1"/>
          </p:cNvSpPr>
          <p:nvPr>
            <p:ph type="title"/>
          </p:nvPr>
        </p:nvSpPr>
        <p:spPr>
          <a:xfrm>
            <a:off x="480060" y="5576887"/>
            <a:ext cx="8183880" cy="640081"/>
          </a:xfrm>
          <a:prstGeom prst="rect">
            <a:avLst/>
          </a:prstGeom>
        </p:spPr>
        <p:txBody>
          <a:bodyPr spcFirstLastPara="1" vert="horz" lIns="91440" tIns="45720" rIns="91440" bIns="45720" rtlCol="0" anchor="ctr" anchorCtr="0">
            <a:normAutofit/>
          </a:bodyPr>
          <a:lstStyle/>
          <a:p>
            <a:pPr marL="0" lvl="0" indent="0">
              <a:lnSpc>
                <a:spcPct val="90000"/>
              </a:lnSpc>
              <a:spcBef>
                <a:spcPct val="0"/>
              </a:spcBef>
              <a:spcAft>
                <a:spcPts val="0"/>
              </a:spcAft>
              <a:buClr>
                <a:schemeClr val="dk1"/>
              </a:buClr>
              <a:buSzPts val="4400"/>
            </a:pPr>
            <a:r>
              <a:rPr lang="en-US" sz="2800" kern="1200">
                <a:solidFill>
                  <a:schemeClr val="tx1"/>
                </a:solidFill>
                <a:latin typeface="+mj-lt"/>
                <a:ea typeface="+mj-ea"/>
                <a:cs typeface="+mj-cs"/>
              </a:rPr>
              <a:t>Cyclotron model</a:t>
            </a:r>
          </a:p>
        </p:txBody>
      </p:sp>
      <p:pic>
        <p:nvPicPr>
          <p:cNvPr id="168" name="Google Shape;168;p25" descr="In this short video, Berkeley Lab Founder and Nobelist Ernest O. Lawrence uses a mechanical model to explain how the cyclotron works." title="Berkeley Lab Founder Ernest O. Lawrence Demonstrates the Cyclotron Concept">
            <a:hlinkClick r:id="rId3"/>
          </p:cNvPr>
          <p:cNvPicPr preferRelativeResize="0"/>
          <p:nvPr/>
        </p:nvPicPr>
        <p:blipFill rotWithShape="1">
          <a:blip r:embed="rId4"/>
          <a:srcRect r="1" b="21199"/>
          <a:stretch/>
        </p:blipFill>
        <p:spPr>
          <a:xfrm>
            <a:off x="480060" y="640080"/>
            <a:ext cx="8183880" cy="4836795"/>
          </a:xfrm>
          <a:prstGeom prst="rect">
            <a:avLst/>
          </a:prstGeom>
          <a:noFill/>
          <a:ln w="19050">
            <a:solidFill>
              <a:schemeClr val="tx1"/>
            </a:solidFill>
            <a:miter lim="800000"/>
          </a:ln>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67"/>
                                        </p:tgtEl>
                                        <p:attrNameLst>
                                          <p:attrName>style.visibility</p:attrName>
                                        </p:attrNameLst>
                                      </p:cBhvr>
                                      <p:to>
                                        <p:strVal val="visible"/>
                                      </p:to>
                                    </p:set>
                                    <p:animEffect transition="in" filter="fade">
                                      <p:cBhvr>
                                        <p:cTn id="7" dur="700"/>
                                        <p:tgtEl>
                                          <p:spTgt spid="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12" name="Picture 11" descr="Diagram&#10;&#10;Description automatically generated">
            <a:extLst>
              <a:ext uri="{FF2B5EF4-FFF2-40B4-BE49-F238E27FC236}">
                <a16:creationId xmlns:a16="http://schemas.microsoft.com/office/drawing/2014/main" id="{5160EE07-3F49-4918-AA11-59D7B59870C8}"/>
              </a:ext>
            </a:extLst>
          </p:cNvPr>
          <p:cNvPicPr>
            <a:picLocks noChangeAspect="1"/>
          </p:cNvPicPr>
          <p:nvPr/>
        </p:nvPicPr>
        <p:blipFill>
          <a:blip r:embed="rId2"/>
          <a:stretch>
            <a:fillRect/>
          </a:stretch>
        </p:blipFill>
        <p:spPr>
          <a:xfrm>
            <a:off x="1738429" y="320040"/>
            <a:ext cx="5664855" cy="4305291"/>
          </a:xfrm>
          <a:prstGeom prst="rect">
            <a:avLst/>
          </a:prstGeom>
        </p:spPr>
      </p:pic>
      <p:sp>
        <p:nvSpPr>
          <p:cNvPr id="31" name="Rectangle 30">
            <a:extLst>
              <a:ext uri="{FF2B5EF4-FFF2-40B4-BE49-F238E27FC236}">
                <a16:creationId xmlns:a16="http://schemas.microsoft.com/office/drawing/2014/main" id="{FA3CD3A3-D3C1-4567-BEC0-3A50E9A3A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4782312"/>
            <a:ext cx="8661654"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D4D1F3B1-0076-4694-9DC3-50CC512554F1}"/>
              </a:ext>
            </a:extLst>
          </p:cNvPr>
          <p:cNvSpPr txBox="1"/>
          <p:nvPr/>
        </p:nvSpPr>
        <p:spPr>
          <a:xfrm>
            <a:off x="630936" y="5010912"/>
            <a:ext cx="2167128" cy="1344168"/>
          </a:xfrm>
          <a:prstGeom prst="rect">
            <a:avLst/>
          </a:prstGeom>
        </p:spPr>
        <p:txBody>
          <a:bodyPr vert="horz" lIns="91440" tIns="45720" rIns="91440" bIns="45720" rtlCol="0" anchor="ctr">
            <a:normAutofit/>
          </a:bodyPr>
          <a:lstStyle/>
          <a:p>
            <a:pPr>
              <a:lnSpc>
                <a:spcPct val="90000"/>
              </a:lnSpc>
              <a:spcBef>
                <a:spcPct val="0"/>
              </a:spcBef>
              <a:spcAft>
                <a:spcPts val="600"/>
              </a:spcAft>
              <a:buClr>
                <a:schemeClr val="accent1"/>
              </a:buClr>
              <a:buSzPct val="92000"/>
            </a:pPr>
            <a:r>
              <a:rPr lang="en-US" sz="2300" kern="1200" cap="all" dirty="0">
                <a:solidFill>
                  <a:schemeClr val="bg1"/>
                </a:solidFill>
                <a:latin typeface="+mj-lt"/>
                <a:ea typeface="+mj-ea"/>
                <a:cs typeface="+mj-cs"/>
              </a:rPr>
              <a:t>LEFT HAND SLAP </a:t>
            </a:r>
            <a:r>
              <a:rPr lang="en-US" sz="2300" kern="1200" cap="all" dirty="0">
                <a:solidFill>
                  <a:schemeClr val="bg1"/>
                </a:solidFill>
                <a:effectLst/>
                <a:latin typeface="+mj-lt"/>
                <a:ea typeface="+mj-ea"/>
                <a:cs typeface="+mj-cs"/>
              </a:rPr>
              <a:t>Method</a:t>
            </a:r>
            <a:r>
              <a:rPr lang="en-US" sz="2300" kern="1200" cap="all" dirty="0">
                <a:solidFill>
                  <a:schemeClr val="bg1"/>
                </a:solidFill>
                <a:latin typeface="+mj-lt"/>
                <a:ea typeface="+mj-ea"/>
                <a:cs typeface="+mj-cs"/>
              </a:rPr>
              <a:t>.</a:t>
            </a:r>
            <a:endParaRPr lang="en-US" sz="2300" kern="1200" cap="all" dirty="0">
              <a:solidFill>
                <a:schemeClr val="bg1"/>
              </a:solidFill>
              <a:effectLst/>
              <a:latin typeface="+mj-lt"/>
              <a:ea typeface="+mj-ea"/>
              <a:cs typeface="+mj-cs"/>
            </a:endParaRPr>
          </a:p>
        </p:txBody>
      </p:sp>
      <p:cxnSp>
        <p:nvCxnSpPr>
          <p:cNvPr id="33" name="Straight Connector 32">
            <a:extLst>
              <a:ext uri="{FF2B5EF4-FFF2-40B4-BE49-F238E27FC236}">
                <a16:creationId xmlns:a16="http://schemas.microsoft.com/office/drawing/2014/main" id="{B56D13EF-D431-4D0F-BFFC-1B5A686FF9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044952"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5" name="Text Box 2">
            <a:extLst>
              <a:ext uri="{FF2B5EF4-FFF2-40B4-BE49-F238E27FC236}">
                <a16:creationId xmlns:a16="http://schemas.microsoft.com/office/drawing/2014/main" id="{AC5CC99D-E207-4DE4-836A-1ABAB9331891}"/>
              </a:ext>
            </a:extLst>
          </p:cNvPr>
          <p:cNvSpPr txBox="1">
            <a:spLocks noChangeArrowheads="1"/>
          </p:cNvSpPr>
          <p:nvPr/>
        </p:nvSpPr>
        <p:spPr bwMode="auto">
          <a:xfrm>
            <a:off x="3284982" y="5010912"/>
            <a:ext cx="5232654" cy="1344168"/>
          </a:xfrm>
          <a:prstGeom prst="rect">
            <a:avLst/>
          </a:prstGeom>
        </p:spPr>
        <p:txBody>
          <a:bodyPr rot="0" vert="horz" lIns="91440" tIns="45720" rIns="91440" bIns="45720" rtlCol="0" anchor="ctr" anchorCtr="0">
            <a:normAutofit/>
          </a:bodyPr>
          <a:lstStyle/>
          <a:p>
            <a:pPr indent="-228600">
              <a:lnSpc>
                <a:spcPct val="90000"/>
              </a:lnSpc>
              <a:spcBef>
                <a:spcPct val="20000"/>
              </a:spcBef>
              <a:spcAft>
                <a:spcPts val="600"/>
              </a:spcAft>
              <a:buClr>
                <a:schemeClr val="accent1"/>
              </a:buClr>
              <a:buSzPct val="92000"/>
              <a:buFont typeface="Arial" panose="020B0604020202020204" pitchFamily="34" charset="0"/>
              <a:buChar char="•"/>
            </a:pPr>
            <a:r>
              <a:rPr lang="en-US" sz="1500" b="1" kern="1200" dirty="0">
                <a:solidFill>
                  <a:schemeClr val="bg1"/>
                </a:solidFill>
                <a:highlight>
                  <a:srgbClr val="FFFF00"/>
                </a:highlight>
                <a:latin typeface="+mn-lt"/>
                <a:ea typeface="+mn-ea"/>
                <a:cs typeface="+mn-cs"/>
              </a:rPr>
              <a:t>T</a:t>
            </a:r>
            <a:r>
              <a:rPr lang="en-US" sz="1500" b="1" kern="1200" dirty="0">
                <a:solidFill>
                  <a:schemeClr val="bg1"/>
                </a:solidFill>
                <a:effectLst/>
                <a:highlight>
                  <a:srgbClr val="FFFF00"/>
                </a:highlight>
                <a:latin typeface="+mn-lt"/>
                <a:ea typeface="+mn-ea"/>
                <a:cs typeface="+mn-cs"/>
              </a:rPr>
              <a:t>he Left-hand Slap Rule </a:t>
            </a:r>
            <a:r>
              <a:rPr lang="en-US" sz="1500" b="1" kern="1200" dirty="0">
                <a:solidFill>
                  <a:schemeClr val="bg1"/>
                </a:solidFill>
                <a:effectLst/>
                <a:latin typeface="+mn-lt"/>
                <a:ea typeface="+mn-ea"/>
                <a:cs typeface="+mn-cs"/>
              </a:rPr>
              <a:t>where the four fingers of the left point in the direction of the magnetic field B and the thumb points in the direction of the electron current  I, the direction of slapping would be the direction of force F on the conductor. </a:t>
            </a:r>
          </a:p>
        </p:txBody>
      </p:sp>
    </p:spTree>
    <p:extLst>
      <p:ext uri="{BB962C8B-B14F-4D97-AF65-F5344CB8AC3E}">
        <p14:creationId xmlns:p14="http://schemas.microsoft.com/office/powerpoint/2010/main" val="135703600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2"/>
        <p:cNvGrpSpPr/>
        <p:nvPr/>
      </p:nvGrpSpPr>
      <p:grpSpPr>
        <a:xfrm>
          <a:off x="0" y="0"/>
          <a:ext cx="0" cy="0"/>
          <a:chOff x="0" y="0"/>
          <a:chExt cx="0" cy="0"/>
        </a:xfrm>
      </p:grpSpPr>
      <p:pic>
        <p:nvPicPr>
          <p:cNvPr id="177" name="Picture 176">
            <a:extLst>
              <a:ext uri="{FF2B5EF4-FFF2-40B4-BE49-F238E27FC236}">
                <a16:creationId xmlns:a16="http://schemas.microsoft.com/office/drawing/2014/main" id="{47C9D05C-4812-4EDC-AB99-668684FF4C43}"/>
              </a:ext>
            </a:extLst>
          </p:cNvPr>
          <p:cNvPicPr>
            <a:picLocks noChangeAspect="1"/>
          </p:cNvPicPr>
          <p:nvPr/>
        </p:nvPicPr>
        <p:blipFill rotWithShape="1">
          <a:blip r:embed="rId3">
            <a:duotone>
              <a:schemeClr val="bg2">
                <a:shade val="45000"/>
                <a:satMod val="135000"/>
              </a:schemeClr>
              <a:prstClr val="white"/>
            </a:duotone>
          </a:blip>
          <a:srcRect l="4579" r="20421"/>
          <a:stretch/>
        </p:blipFill>
        <p:spPr>
          <a:xfrm>
            <a:off x="20" y="10"/>
            <a:ext cx="9143980" cy="6857990"/>
          </a:xfrm>
          <a:prstGeom prst="rect">
            <a:avLst/>
          </a:prstGeom>
        </p:spPr>
      </p:pic>
      <p:sp>
        <p:nvSpPr>
          <p:cNvPr id="117" name="Rectangle 116">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Google Shape;173;p26"/>
          <p:cNvSpPr txBox="1">
            <a:spLocks noGrp="1"/>
          </p:cNvSpPr>
          <p:nvPr>
            <p:ph type="title"/>
          </p:nvPr>
        </p:nvSpPr>
        <p:spPr>
          <a:xfrm>
            <a:off x="628650" y="365125"/>
            <a:ext cx="7886700" cy="13255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GB" b="1" dirty="0">
                <a:solidFill>
                  <a:schemeClr val="bg1"/>
                </a:solidFill>
              </a:rPr>
              <a:t>Cyclotron</a:t>
            </a:r>
            <a:r>
              <a:rPr lang="en-GB" dirty="0">
                <a:solidFill>
                  <a:schemeClr val="bg1"/>
                </a:solidFill>
              </a:rPr>
              <a:t> - Key points  </a:t>
            </a:r>
          </a:p>
        </p:txBody>
      </p:sp>
      <p:graphicFrame>
        <p:nvGraphicFramePr>
          <p:cNvPr id="178" name="Google Shape;174;p26">
            <a:extLst>
              <a:ext uri="{FF2B5EF4-FFF2-40B4-BE49-F238E27FC236}">
                <a16:creationId xmlns:a16="http://schemas.microsoft.com/office/drawing/2014/main" id="{D7722DD4-BE6E-490D-BED9-2F8CDDF2068A}"/>
              </a:ext>
            </a:extLst>
          </p:cNvPr>
          <p:cNvGraphicFramePr/>
          <p:nvPr>
            <p:extLst>
              <p:ext uri="{D42A27DB-BD31-4B8C-83A1-F6EECF244321}">
                <p14:modId xmlns:p14="http://schemas.microsoft.com/office/powerpoint/2010/main" val="59688819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8"/>
        <p:cNvGrpSpPr/>
        <p:nvPr/>
      </p:nvGrpSpPr>
      <p:grpSpPr>
        <a:xfrm>
          <a:off x="0" y="0"/>
          <a:ext cx="0" cy="0"/>
          <a:chOff x="0" y="0"/>
          <a:chExt cx="0" cy="0"/>
        </a:xfrm>
      </p:grpSpPr>
      <p:sp>
        <p:nvSpPr>
          <p:cNvPr id="179" name="Google Shape;179;p27"/>
          <p:cNvSpPr txBox="1">
            <a:spLocks noGrp="1"/>
          </p:cNvSpPr>
          <p:nvPr>
            <p:ph type="title"/>
          </p:nvPr>
        </p:nvSpPr>
        <p:spPr>
          <a:xfrm>
            <a:off x="480060" y="5576887"/>
            <a:ext cx="8183880" cy="640081"/>
          </a:xfrm>
          <a:prstGeom prst="rect">
            <a:avLst/>
          </a:prstGeom>
        </p:spPr>
        <p:txBody>
          <a:bodyPr spcFirstLastPara="1" vert="horz" lIns="91440" tIns="45720" rIns="91440" bIns="45720" rtlCol="0" anchor="ctr" anchorCtr="0">
            <a:normAutofit/>
          </a:bodyPr>
          <a:lstStyle/>
          <a:p>
            <a:pPr marL="0" lvl="0" indent="0">
              <a:lnSpc>
                <a:spcPct val="90000"/>
              </a:lnSpc>
              <a:spcBef>
                <a:spcPct val="0"/>
              </a:spcBef>
              <a:spcAft>
                <a:spcPts val="0"/>
              </a:spcAft>
              <a:buClr>
                <a:schemeClr val="dk1"/>
              </a:buClr>
              <a:buSzPts val="4400"/>
            </a:pPr>
            <a:r>
              <a:rPr lang="en-US" sz="2800" kern="1200">
                <a:solidFill>
                  <a:schemeClr val="tx1"/>
                </a:solidFill>
                <a:latin typeface="+mj-lt"/>
                <a:ea typeface="+mj-ea"/>
                <a:cs typeface="+mj-cs"/>
              </a:rPr>
              <a:t>Grenoble</a:t>
            </a:r>
          </a:p>
        </p:txBody>
      </p:sp>
      <p:pic>
        <p:nvPicPr>
          <p:cNvPr id="181" name="Google Shape;181;p27" descr="http://geographyfieldwork.com/Particleaccelerator1.jpg"/>
          <p:cNvPicPr preferRelativeResize="0"/>
          <p:nvPr/>
        </p:nvPicPr>
        <p:blipFill rotWithShape="1">
          <a:blip r:embed="rId3"/>
          <a:srcRect t="20741" r="2" b="308"/>
          <a:stretch/>
        </p:blipFill>
        <p:spPr>
          <a:xfrm>
            <a:off x="480060" y="640080"/>
            <a:ext cx="8183880" cy="4836795"/>
          </a:xfrm>
          <a:prstGeom prst="rect">
            <a:avLst/>
          </a:prstGeom>
          <a:noFill/>
          <a:ln w="19050">
            <a:solidFill>
              <a:schemeClr val="tx1"/>
            </a:solidFill>
            <a:miter lim="800000"/>
          </a:ln>
        </p:spPr>
      </p:pic>
    </p:spTree>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5"/>
        <p:cNvGrpSpPr/>
        <p:nvPr/>
      </p:nvGrpSpPr>
      <p:grpSpPr>
        <a:xfrm>
          <a:off x="0" y="0"/>
          <a:ext cx="0" cy="0"/>
          <a:chOff x="0" y="0"/>
          <a:chExt cx="0" cy="0"/>
        </a:xfrm>
      </p:grpSpPr>
      <p:sp>
        <p:nvSpPr>
          <p:cNvPr id="186" name="Google Shape;186;p28"/>
          <p:cNvSpPr txBox="1">
            <a:spLocks noGrp="1"/>
          </p:cNvSpPr>
          <p:nvPr>
            <p:ph type="title"/>
          </p:nvPr>
        </p:nvSpPr>
        <p:spPr>
          <a:xfrm>
            <a:off x="486696" y="629266"/>
            <a:ext cx="2629122" cy="1622321"/>
          </a:xfrm>
          <a:prstGeom prst="rect">
            <a:avLst/>
          </a:prstGeom>
        </p:spPr>
        <p:txBody>
          <a:bodyPr spcFirstLastPara="1" vert="horz" lIns="91440" tIns="45720" rIns="91440" bIns="45720" rtlCol="0" anchor="ctr" anchorCtr="0">
            <a:normAutofit/>
          </a:bodyPr>
          <a:lstStyle/>
          <a:p>
            <a:pPr marL="0" lvl="0" indent="0" algn="l">
              <a:lnSpc>
                <a:spcPct val="90000"/>
              </a:lnSpc>
              <a:spcBef>
                <a:spcPct val="0"/>
              </a:spcBef>
              <a:spcAft>
                <a:spcPts val="0"/>
              </a:spcAft>
              <a:buClr>
                <a:schemeClr val="dk1"/>
              </a:buClr>
              <a:buSzPts val="4400"/>
            </a:pPr>
            <a:r>
              <a:rPr lang="en-US" sz="3400" kern="1200">
                <a:solidFill>
                  <a:schemeClr val="tx1"/>
                </a:solidFill>
                <a:latin typeface="+mj-lt"/>
                <a:ea typeface="+mj-ea"/>
                <a:cs typeface="+mj-cs"/>
              </a:rPr>
              <a:t>Synchrotron layout</a:t>
            </a:r>
          </a:p>
        </p:txBody>
      </p:sp>
      <p:sp>
        <p:nvSpPr>
          <p:cNvPr id="188" name="Google Shape;188;p28"/>
          <p:cNvSpPr/>
          <p:nvPr/>
        </p:nvSpPr>
        <p:spPr>
          <a:xfrm>
            <a:off x="486698" y="2438400"/>
            <a:ext cx="2629120" cy="3785419"/>
          </a:xfrm>
          <a:prstGeom prst="rect">
            <a:avLst/>
          </a:prstGeom>
        </p:spPr>
        <p:txBody>
          <a:bodyPr spcFirstLastPara="1" vert="horz" lIns="91440" tIns="45720" rIns="91440" bIns="45720" rtlCol="0" anchorCtr="0">
            <a:normAutofit/>
          </a:bodyPr>
          <a:lstStyle/>
          <a:p>
            <a:pPr marL="0" marR="0" lvl="0" indent="-228600">
              <a:lnSpc>
                <a:spcPct val="90000"/>
              </a:lnSpc>
              <a:spcBef>
                <a:spcPts val="0"/>
              </a:spcBef>
              <a:spcAft>
                <a:spcPts val="600"/>
              </a:spcAft>
              <a:buFont typeface="Arial" panose="020B0604020202020204" pitchFamily="34" charset="0"/>
              <a:buChar char="•"/>
            </a:pPr>
            <a:r>
              <a:rPr lang="en-US" sz="1700" kern="1200">
                <a:solidFill>
                  <a:schemeClr val="tx1"/>
                </a:solidFill>
                <a:latin typeface="+mn-lt"/>
                <a:ea typeface="+mn-ea"/>
                <a:cs typeface="+mn-cs"/>
                <a:sym typeface="Calibri"/>
              </a:rPr>
              <a:t>http://pd.chem.ucl.ac.uk/pdnn/inst2/plan.gif</a:t>
            </a:r>
            <a:endParaRPr lang="en-US" sz="1700" kern="1200">
              <a:solidFill>
                <a:schemeClr val="tx1"/>
              </a:solidFill>
              <a:latin typeface="+mn-lt"/>
              <a:ea typeface="+mn-ea"/>
              <a:cs typeface="+mn-cs"/>
            </a:endParaRPr>
          </a:p>
        </p:txBody>
      </p:sp>
      <p:sp>
        <p:nvSpPr>
          <p:cNvPr id="198" name="Rectangle 197">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2766" y="557784"/>
            <a:ext cx="4938073"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7" name="Google Shape;187;p28" descr="http://pd.chem.ucl.ac.uk/pdnn/inst2/plan.gif"/>
          <p:cNvPicPr preferRelativeResize="0"/>
          <p:nvPr/>
        </p:nvPicPr>
        <p:blipFill rotWithShape="1">
          <a:blip r:embed="rId3"/>
          <a:stretch/>
        </p:blipFill>
        <p:spPr>
          <a:xfrm>
            <a:off x="4054396" y="1170128"/>
            <a:ext cx="4514498" cy="4514498"/>
          </a:xfrm>
          <a:prstGeom prst="rect">
            <a:avLst/>
          </a:prstGeom>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GB"/>
              <a:t>Synchrotron components</a:t>
            </a:r>
            <a:endParaRPr/>
          </a:p>
        </p:txBody>
      </p:sp>
      <p:sp>
        <p:nvSpPr>
          <p:cNvPr id="194" name="Google Shape;194;p29"/>
          <p:cNvSpPr txBox="1">
            <a:spLocks noGrp="1"/>
          </p:cNvSpPr>
          <p:nvPr>
            <p:ph type="body" idx="1"/>
          </p:nvPr>
        </p:nvSpPr>
        <p:spPr>
          <a:xfrm>
            <a:off x="6533535" y="2484665"/>
            <a:ext cx="2592288" cy="146876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3200"/>
              <a:buChar char="•"/>
            </a:pPr>
            <a:r>
              <a:rPr lang="en-GB"/>
              <a:t>Dipole</a:t>
            </a:r>
            <a:endParaRPr/>
          </a:p>
        </p:txBody>
      </p:sp>
      <p:pic>
        <p:nvPicPr>
          <p:cNvPr id="195" name="Google Shape;195;p29" descr="http://pd.chem.ucl.ac.uk/pdnn/inst2/dipole.gif"/>
          <p:cNvPicPr preferRelativeResize="0"/>
          <p:nvPr/>
        </p:nvPicPr>
        <p:blipFill rotWithShape="1">
          <a:blip r:embed="rId3">
            <a:alphaModFix/>
          </a:blip>
          <a:srcRect/>
          <a:stretch/>
        </p:blipFill>
        <p:spPr>
          <a:xfrm>
            <a:off x="5868144" y="3933056"/>
            <a:ext cx="2838450" cy="2162176"/>
          </a:xfrm>
          <a:prstGeom prst="rect">
            <a:avLst/>
          </a:prstGeom>
          <a:noFill/>
          <a:ln>
            <a:noFill/>
          </a:ln>
        </p:spPr>
      </p:pic>
      <p:pic>
        <p:nvPicPr>
          <p:cNvPr id="196" name="Google Shape;196;p29" descr="http://pd.chem.ucl.ac.uk/pdnn/inst2/ring.gif"/>
          <p:cNvPicPr preferRelativeResize="0"/>
          <p:nvPr/>
        </p:nvPicPr>
        <p:blipFill rotWithShape="1">
          <a:blip r:embed="rId4">
            <a:alphaModFix/>
          </a:blip>
          <a:srcRect/>
          <a:stretch/>
        </p:blipFill>
        <p:spPr>
          <a:xfrm>
            <a:off x="539552" y="1988840"/>
            <a:ext cx="4552950" cy="4457700"/>
          </a:xfrm>
          <a:prstGeom prst="rect">
            <a:avLst/>
          </a:prstGeom>
          <a:noFill/>
          <a:ln>
            <a:noFill/>
          </a:ln>
        </p:spPr>
      </p:pic>
      <p:sp>
        <p:nvSpPr>
          <p:cNvPr id="197" name="Google Shape;197;p29"/>
          <p:cNvSpPr/>
          <p:nvPr/>
        </p:nvSpPr>
        <p:spPr>
          <a:xfrm>
            <a:off x="3851920" y="6123374"/>
            <a:ext cx="4572000"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200">
                <a:solidFill>
                  <a:schemeClr val="dk1"/>
                </a:solidFill>
                <a:latin typeface="Calibri"/>
                <a:ea typeface="Calibri"/>
                <a:cs typeface="Calibri"/>
                <a:sym typeface="Calibri"/>
              </a:rPr>
              <a:t>http://pd.chem.ucl.ac.uk/pdnn/inst2/work.htm</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endParaRPr/>
          </a:p>
        </p:txBody>
      </p:sp>
      <p:sp>
        <p:nvSpPr>
          <p:cNvPr id="211" name="Google Shape;211;p3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342900" lvl="0" indent="-139700" algn="l" rtl="0">
              <a:spcBef>
                <a:spcPts val="0"/>
              </a:spcBef>
              <a:spcAft>
                <a:spcPts val="0"/>
              </a:spcAft>
              <a:buClr>
                <a:schemeClr val="dk1"/>
              </a:buClr>
              <a:buSzPts val="3200"/>
              <a:buNone/>
            </a:pPr>
            <a:endParaRPr/>
          </a:p>
        </p:txBody>
      </p:sp>
      <p:pic>
        <p:nvPicPr>
          <p:cNvPr id="212" name="Google Shape;212;p31" descr="http://geographyfieldwork.com/Synchrotron9.gif"/>
          <p:cNvPicPr preferRelativeResize="0"/>
          <p:nvPr/>
        </p:nvPicPr>
        <p:blipFill rotWithShape="1">
          <a:blip r:embed="rId3">
            <a:alphaModFix/>
          </a:blip>
          <a:srcRect/>
          <a:stretch/>
        </p:blipFill>
        <p:spPr>
          <a:xfrm>
            <a:off x="-144524" y="0"/>
            <a:ext cx="9433048" cy="7287999"/>
          </a:xfrm>
          <a:prstGeom prst="rect">
            <a:avLst/>
          </a:prstGeom>
          <a:noFill/>
          <a:ln>
            <a:noFill/>
          </a:ln>
        </p:spPr>
      </p:pic>
      <p:sp>
        <p:nvSpPr>
          <p:cNvPr id="213" name="Google Shape;213;p31"/>
          <p:cNvSpPr/>
          <p:nvPr/>
        </p:nvSpPr>
        <p:spPr>
          <a:xfrm>
            <a:off x="3923928" y="332656"/>
            <a:ext cx="4572000"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200">
                <a:solidFill>
                  <a:schemeClr val="dk1"/>
                </a:solidFill>
                <a:latin typeface="Calibri"/>
                <a:ea typeface="Calibri"/>
                <a:cs typeface="Calibri"/>
                <a:sym typeface="Calibri"/>
              </a:rPr>
              <a:t>http://geographyfieldwork.com/Synchrotron9.gif</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2"/>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GB"/>
              <a:t>Elettra Synchrotron, Trieste</a:t>
            </a:r>
            <a:endParaRPr/>
          </a:p>
        </p:txBody>
      </p:sp>
      <p:pic>
        <p:nvPicPr>
          <p:cNvPr id="219" name="Google Shape;219;p32" descr="Video rendering by Arsenal S.r.l." title="Elettra. What is a synchrotron? How does it work? (English)">
            <a:hlinkClick r:id="rId3"/>
          </p:cNvPr>
          <p:cNvPicPr preferRelativeResize="0"/>
          <p:nvPr/>
        </p:nvPicPr>
        <p:blipFill>
          <a:blip r:embed="rId4">
            <a:alphaModFix/>
          </a:blip>
          <a:stretch>
            <a:fillRect/>
          </a:stretch>
        </p:blipFill>
        <p:spPr>
          <a:xfrm>
            <a:off x="2286000" y="1714500"/>
            <a:ext cx="4572000" cy="3429000"/>
          </a:xfrm>
          <a:prstGeom prst="rect">
            <a:avLst/>
          </a:prstGeom>
          <a:noFill/>
          <a:ln>
            <a:noFill/>
          </a:ln>
        </p:spPr>
      </p:pic>
      <p:sp>
        <p:nvSpPr>
          <p:cNvPr id="220" name="Google Shape;220;p32"/>
          <p:cNvSpPr txBox="1"/>
          <p:nvPr/>
        </p:nvSpPr>
        <p:spPr>
          <a:xfrm>
            <a:off x="2431225" y="5620600"/>
            <a:ext cx="5062800" cy="70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u="sng">
                <a:solidFill>
                  <a:schemeClr val="hlink"/>
                </a:solidFill>
                <a:hlinkClick r:id="rId5"/>
              </a:rPr>
              <a:t>https://www.youtube.com/watch?v=l4NSF-gkKCU</a:t>
            </a:r>
            <a:r>
              <a:rPr lang="en-GB"/>
              <a:t> (4 mins)</a:t>
            </a:r>
            <a:endParaRPr/>
          </a:p>
          <a:p>
            <a:pPr marL="0" lvl="0" indent="0" algn="l" rtl="0">
              <a:spcBef>
                <a:spcPts val="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4"/>
        <p:cNvGrpSpPr/>
        <p:nvPr/>
      </p:nvGrpSpPr>
      <p:grpSpPr>
        <a:xfrm>
          <a:off x="0" y="0"/>
          <a:ext cx="0" cy="0"/>
          <a:chOff x="0" y="0"/>
          <a:chExt cx="0" cy="0"/>
        </a:xfrm>
      </p:grpSpPr>
      <p:sp>
        <p:nvSpPr>
          <p:cNvPr id="104" name="Rectangle 103">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3746" y="303591"/>
            <a:ext cx="3251495"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Google Shape;225;p33"/>
          <p:cNvSpPr txBox="1">
            <a:spLocks noGrp="1"/>
          </p:cNvSpPr>
          <p:nvPr>
            <p:ph type="title"/>
          </p:nvPr>
        </p:nvSpPr>
        <p:spPr>
          <a:xfrm>
            <a:off x="445770" y="637125"/>
            <a:ext cx="2851707" cy="5256371"/>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GB" sz="3900" b="1">
                <a:solidFill>
                  <a:schemeClr val="bg1"/>
                </a:solidFill>
              </a:rPr>
              <a:t>synchrotron</a:t>
            </a:r>
            <a:r>
              <a:rPr lang="en-GB" sz="3900">
                <a:solidFill>
                  <a:schemeClr val="bg1"/>
                </a:solidFill>
              </a:rPr>
              <a:t> - Key points  </a:t>
            </a:r>
          </a:p>
        </p:txBody>
      </p:sp>
      <p:graphicFrame>
        <p:nvGraphicFramePr>
          <p:cNvPr id="228" name="Google Shape;226;p33">
            <a:extLst>
              <a:ext uri="{FF2B5EF4-FFF2-40B4-BE49-F238E27FC236}">
                <a16:creationId xmlns:a16="http://schemas.microsoft.com/office/drawing/2014/main" id="{ED68E58A-1F79-43D2-B128-2A6251170B8C}"/>
              </a:ext>
            </a:extLst>
          </p:cNvPr>
          <p:cNvGraphicFramePr/>
          <p:nvPr>
            <p:extLst>
              <p:ext uri="{D42A27DB-BD31-4B8C-83A1-F6EECF244321}">
                <p14:modId xmlns:p14="http://schemas.microsoft.com/office/powerpoint/2010/main" val="2087506125"/>
              </p:ext>
            </p:extLst>
          </p:nvPr>
        </p:nvGraphicFramePr>
        <p:xfrm>
          <a:off x="3875238" y="303591"/>
          <a:ext cx="4941519" cy="5896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30"/>
        <p:cNvGrpSpPr/>
        <p:nvPr/>
      </p:nvGrpSpPr>
      <p:grpSpPr>
        <a:xfrm>
          <a:off x="0" y="0"/>
          <a:ext cx="0" cy="0"/>
          <a:chOff x="0" y="0"/>
          <a:chExt cx="0" cy="0"/>
        </a:xfrm>
      </p:grpSpPr>
      <p:sp>
        <p:nvSpPr>
          <p:cNvPr id="232" name="Google Shape;232;p34"/>
          <p:cNvSpPr/>
          <p:nvPr/>
        </p:nvSpPr>
        <p:spPr>
          <a:xfrm>
            <a:off x="486698" y="2438400"/>
            <a:ext cx="2629120" cy="3785419"/>
          </a:xfrm>
          <a:prstGeom prst="rect">
            <a:avLst/>
          </a:prstGeom>
        </p:spPr>
        <p:txBody>
          <a:bodyPr spcFirstLastPara="1" vert="horz" lIns="91440" tIns="45720" rIns="91440" bIns="45720" rtlCol="0" anchorCtr="0">
            <a:normAutofit/>
          </a:bodyPr>
          <a:lstStyle/>
          <a:p>
            <a:pPr marL="0" marR="0" lvl="0" indent="-228600">
              <a:lnSpc>
                <a:spcPct val="90000"/>
              </a:lnSpc>
              <a:spcBef>
                <a:spcPts val="0"/>
              </a:spcBef>
              <a:spcAft>
                <a:spcPts val="600"/>
              </a:spcAft>
              <a:buFont typeface="Arial" panose="020B0604020202020204" pitchFamily="34" charset="0"/>
              <a:buChar char="•"/>
            </a:pPr>
            <a:r>
              <a:rPr lang="en-US" sz="1700" kern="1200">
                <a:solidFill>
                  <a:schemeClr val="tx1"/>
                </a:solidFill>
                <a:latin typeface="+mn-lt"/>
                <a:ea typeface="+mn-ea"/>
                <a:cs typeface="+mn-cs"/>
                <a:sym typeface="Calibri"/>
              </a:rPr>
              <a:t>The synchrotron is more powerful and more advanced. </a:t>
            </a:r>
            <a:endParaRPr lang="en-US" sz="1700" kern="1200">
              <a:solidFill>
                <a:schemeClr val="tx1"/>
              </a:solidFill>
              <a:highlight>
                <a:srgbClr val="FFFFFF"/>
              </a:highlight>
              <a:latin typeface="+mn-lt"/>
              <a:ea typeface="+mn-ea"/>
              <a:cs typeface="+mn-cs"/>
              <a:sym typeface="Calibri"/>
            </a:endParaRPr>
          </a:p>
          <a:p>
            <a:pPr marL="0" marR="0" lvl="0" indent="-228600">
              <a:lnSpc>
                <a:spcPct val="90000"/>
              </a:lnSpc>
              <a:spcBef>
                <a:spcPts val="0"/>
              </a:spcBef>
              <a:spcAft>
                <a:spcPts val="600"/>
              </a:spcAft>
              <a:buFont typeface="Arial" panose="020B0604020202020204" pitchFamily="34" charset="0"/>
              <a:buChar char="•"/>
            </a:pPr>
            <a:r>
              <a:rPr lang="en-US" sz="1700" kern="1200">
                <a:solidFill>
                  <a:schemeClr val="tx1"/>
                </a:solidFill>
                <a:latin typeface="+mn-lt"/>
                <a:ea typeface="+mn-ea"/>
                <a:cs typeface="+mn-cs"/>
                <a:sym typeface="Calibri"/>
              </a:rPr>
              <a:t>The largest and most powerful synchrotron in the world is at CERN near Geneva in Switzerland </a:t>
            </a:r>
            <a:br>
              <a:rPr lang="en-US" sz="1700" kern="1200">
                <a:solidFill>
                  <a:schemeClr val="tx1"/>
                </a:solidFill>
                <a:latin typeface="+mn-lt"/>
                <a:ea typeface="+mn-ea"/>
                <a:cs typeface="+mn-cs"/>
                <a:sym typeface="Calibri"/>
              </a:rPr>
            </a:br>
            <a:r>
              <a:rPr lang="en-US" sz="1700" kern="1200">
                <a:solidFill>
                  <a:schemeClr val="tx1"/>
                </a:solidFill>
                <a:latin typeface="+mn-lt"/>
                <a:ea typeface="+mn-ea"/>
                <a:cs typeface="+mn-cs"/>
                <a:sym typeface="Calibri"/>
              </a:rPr>
              <a:t>A synchrotron consists of a tube in the shape of a large ring through which the particles travel. </a:t>
            </a:r>
            <a:endParaRPr lang="en-US" sz="1700" kern="1200">
              <a:solidFill>
                <a:schemeClr val="tx1"/>
              </a:solidFill>
              <a:latin typeface="+mn-lt"/>
              <a:ea typeface="+mn-ea"/>
              <a:cs typeface="+mn-cs"/>
            </a:endParaRPr>
          </a:p>
        </p:txBody>
      </p:sp>
      <p:sp>
        <p:nvSpPr>
          <p:cNvPr id="109" name="Rectangle 10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2766" y="557784"/>
            <a:ext cx="4938073"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1" name="Google Shape;231;p34"/>
          <p:cNvPicPr preferRelativeResize="0"/>
          <p:nvPr/>
        </p:nvPicPr>
        <p:blipFill rotWithShape="1">
          <a:blip r:embed="rId3"/>
          <a:srcRect l="19648" t="25152" r="20610" b="15413"/>
          <a:stretch/>
        </p:blipFill>
        <p:spPr>
          <a:xfrm>
            <a:off x="4027055" y="1385455"/>
            <a:ext cx="4461163" cy="4322618"/>
          </a:xfrm>
          <a:prstGeom prst="rect">
            <a:avLst/>
          </a:prstGeom>
          <a:noFill/>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236"/>
        <p:cNvGrpSpPr/>
        <p:nvPr/>
      </p:nvGrpSpPr>
      <p:grpSpPr>
        <a:xfrm>
          <a:off x="0" y="0"/>
          <a:ext cx="0" cy="0"/>
          <a:chOff x="0" y="0"/>
          <a:chExt cx="0" cy="0"/>
        </a:xfrm>
      </p:grpSpPr>
      <p:sp>
        <p:nvSpPr>
          <p:cNvPr id="237" name="Google Shape;237;p35"/>
          <p:cNvSpPr/>
          <p:nvPr/>
        </p:nvSpPr>
        <p:spPr>
          <a:xfrm>
            <a:off x="1468042" y="594859"/>
            <a:ext cx="7227091" cy="4581144"/>
          </a:xfrm>
          <a:prstGeom prst="rect">
            <a:avLst/>
          </a:prstGeom>
        </p:spPr>
        <p:txBody>
          <a:bodyPr spcFirstLastPara="1" vert="horz" lIns="91440" tIns="45720" rIns="91440" bIns="45720" rtlCol="0" anchorCtr="0">
            <a:noAutofit/>
          </a:bodyPr>
          <a:lstStyle/>
          <a:p>
            <a:pPr marL="57150" marR="0" lvl="0" indent="-285750">
              <a:lnSpc>
                <a:spcPct val="90000"/>
              </a:lnSpc>
              <a:spcBef>
                <a:spcPts val="0"/>
              </a:spcBef>
              <a:spcAft>
                <a:spcPts val="600"/>
              </a:spcAft>
              <a:buFont typeface="Courier New" panose="02070309020205020404" pitchFamily="49" charset="0"/>
              <a:buChar char="o"/>
            </a:pPr>
            <a:r>
              <a:rPr lang="en-US" sz="1800" kern="1200" dirty="0">
                <a:solidFill>
                  <a:schemeClr val="tx1"/>
                </a:solidFill>
                <a:latin typeface="+mn-lt"/>
                <a:ea typeface="+mn-ea"/>
                <a:cs typeface="+mn-cs"/>
                <a:sym typeface="Calibri"/>
              </a:rPr>
              <a:t>Strong </a:t>
            </a:r>
            <a:r>
              <a:rPr lang="en-US" sz="1800" b="1" kern="1200" dirty="0">
                <a:solidFill>
                  <a:schemeClr val="tx1"/>
                </a:solidFill>
                <a:latin typeface="+mn-lt"/>
                <a:ea typeface="+mn-ea"/>
                <a:cs typeface="+mn-cs"/>
                <a:sym typeface="Calibri"/>
              </a:rPr>
              <a:t>magnets </a:t>
            </a:r>
            <a:r>
              <a:rPr lang="en-US" sz="1800" kern="1200" dirty="0">
                <a:solidFill>
                  <a:schemeClr val="tx1"/>
                </a:solidFill>
                <a:latin typeface="+mn-lt"/>
                <a:ea typeface="+mn-ea"/>
                <a:cs typeface="+mn-cs"/>
                <a:sym typeface="Calibri"/>
              </a:rPr>
              <a:t>keep the particles moving through the </a:t>
            </a:r>
            <a:r>
              <a:rPr lang="en-US" sz="1800" kern="1200" dirty="0" err="1">
                <a:solidFill>
                  <a:schemeClr val="tx1"/>
                </a:solidFill>
                <a:latin typeface="+mn-lt"/>
                <a:ea typeface="+mn-ea"/>
                <a:cs typeface="+mn-cs"/>
                <a:sym typeface="Calibri"/>
              </a:rPr>
              <a:t>centre</a:t>
            </a:r>
            <a:r>
              <a:rPr lang="en-US" sz="1800" kern="1200" dirty="0">
                <a:solidFill>
                  <a:schemeClr val="tx1"/>
                </a:solidFill>
                <a:latin typeface="+mn-lt"/>
                <a:ea typeface="+mn-ea"/>
                <a:cs typeface="+mn-cs"/>
                <a:sym typeface="Calibri"/>
              </a:rPr>
              <a:t> of the tube. </a:t>
            </a:r>
          </a:p>
          <a:p>
            <a:pPr marL="57150" marR="0" lvl="0" indent="-285750">
              <a:lnSpc>
                <a:spcPct val="90000"/>
              </a:lnSpc>
              <a:spcBef>
                <a:spcPts val="0"/>
              </a:spcBef>
              <a:spcAft>
                <a:spcPts val="600"/>
              </a:spcAft>
              <a:buFont typeface="Courier New" panose="02070309020205020404" pitchFamily="49" charset="0"/>
              <a:buChar char="o"/>
            </a:pPr>
            <a:endParaRPr lang="en-US" sz="1800" kern="1200" dirty="0">
              <a:solidFill>
                <a:schemeClr val="tx1"/>
              </a:solidFill>
              <a:latin typeface="+mn-lt"/>
              <a:ea typeface="+mn-ea"/>
              <a:cs typeface="+mn-cs"/>
              <a:sym typeface="Calibri"/>
            </a:endParaRPr>
          </a:p>
          <a:p>
            <a:pPr marL="57150" marR="0" lvl="0" indent="-285750">
              <a:lnSpc>
                <a:spcPct val="90000"/>
              </a:lnSpc>
              <a:spcBef>
                <a:spcPts val="0"/>
              </a:spcBef>
              <a:spcAft>
                <a:spcPts val="600"/>
              </a:spcAft>
              <a:buFont typeface="Courier New" panose="02070309020205020404" pitchFamily="49" charset="0"/>
              <a:buChar char="o"/>
            </a:pPr>
            <a:r>
              <a:rPr lang="en-US" sz="1800" kern="1200" dirty="0">
                <a:solidFill>
                  <a:schemeClr val="tx1"/>
                </a:solidFill>
                <a:latin typeface="+mn-lt"/>
                <a:ea typeface="+mn-ea"/>
                <a:cs typeface="+mn-cs"/>
                <a:sym typeface="Calibri"/>
              </a:rPr>
              <a:t>The particles enter the tube after already having been accelerated (usually by a </a:t>
            </a:r>
            <a:r>
              <a:rPr lang="en-US" sz="1800" kern="1200" dirty="0" err="1">
                <a:solidFill>
                  <a:schemeClr val="tx1"/>
                </a:solidFill>
                <a:latin typeface="+mn-lt"/>
                <a:ea typeface="+mn-ea"/>
                <a:cs typeface="+mn-cs"/>
                <a:sym typeface="Calibri"/>
              </a:rPr>
              <a:t>linac</a:t>
            </a:r>
            <a:r>
              <a:rPr lang="en-US" sz="1800" kern="1200" dirty="0">
                <a:solidFill>
                  <a:schemeClr val="tx1"/>
                </a:solidFill>
                <a:latin typeface="+mn-lt"/>
                <a:ea typeface="+mn-ea"/>
                <a:cs typeface="+mn-cs"/>
                <a:sym typeface="Calibri"/>
              </a:rPr>
              <a:t>). </a:t>
            </a:r>
          </a:p>
          <a:p>
            <a:pPr marL="57150" marR="0" lvl="0" indent="-285750">
              <a:lnSpc>
                <a:spcPct val="90000"/>
              </a:lnSpc>
              <a:spcBef>
                <a:spcPts val="0"/>
              </a:spcBef>
              <a:spcAft>
                <a:spcPts val="600"/>
              </a:spcAft>
              <a:buFont typeface="Courier New" panose="02070309020205020404" pitchFamily="49" charset="0"/>
              <a:buChar char="o"/>
            </a:pPr>
            <a:endParaRPr lang="en-US" sz="1800" kern="1200" dirty="0">
              <a:solidFill>
                <a:schemeClr val="tx1"/>
              </a:solidFill>
              <a:latin typeface="+mn-lt"/>
              <a:ea typeface="+mn-ea"/>
              <a:cs typeface="+mn-cs"/>
              <a:sym typeface="Calibri"/>
            </a:endParaRPr>
          </a:p>
          <a:p>
            <a:pPr marL="57150" marR="0" lvl="0" indent="-285750">
              <a:lnSpc>
                <a:spcPct val="90000"/>
              </a:lnSpc>
              <a:spcBef>
                <a:spcPts val="0"/>
              </a:spcBef>
              <a:spcAft>
                <a:spcPts val="600"/>
              </a:spcAft>
              <a:buFont typeface="Courier New" panose="02070309020205020404" pitchFamily="49" charset="0"/>
              <a:buChar char="o"/>
            </a:pPr>
            <a:r>
              <a:rPr lang="en-US" sz="1800" kern="1200" dirty="0">
                <a:solidFill>
                  <a:schemeClr val="tx1"/>
                </a:solidFill>
                <a:latin typeface="+mn-lt"/>
                <a:ea typeface="+mn-ea"/>
                <a:cs typeface="+mn-cs"/>
                <a:sym typeface="Calibri"/>
              </a:rPr>
              <a:t>The particles enter acceleration cavities (</a:t>
            </a:r>
            <a:r>
              <a:rPr lang="en-US" sz="1800" b="1" kern="1200" dirty="0">
                <a:solidFill>
                  <a:schemeClr val="tx1"/>
                </a:solidFill>
                <a:latin typeface="+mn-lt"/>
                <a:ea typeface="+mn-ea"/>
                <a:cs typeface="+mn-cs"/>
                <a:sym typeface="Calibri"/>
              </a:rPr>
              <a:t>electric fields</a:t>
            </a:r>
            <a:r>
              <a:rPr lang="en-US" sz="1800" kern="1200" dirty="0">
                <a:solidFill>
                  <a:schemeClr val="tx1"/>
                </a:solidFill>
                <a:latin typeface="+mn-lt"/>
                <a:ea typeface="+mn-ea"/>
                <a:cs typeface="+mn-cs"/>
                <a:sym typeface="Calibri"/>
              </a:rPr>
              <a:t>) driven by a high frequency oscillator as they travel around the accelerator. </a:t>
            </a:r>
          </a:p>
          <a:p>
            <a:pPr marL="57150" marR="0" lvl="0" indent="-285750">
              <a:lnSpc>
                <a:spcPct val="90000"/>
              </a:lnSpc>
              <a:spcBef>
                <a:spcPts val="0"/>
              </a:spcBef>
              <a:spcAft>
                <a:spcPts val="600"/>
              </a:spcAft>
              <a:buFont typeface="Courier New" panose="02070309020205020404" pitchFamily="49" charset="0"/>
              <a:buChar char="o"/>
            </a:pPr>
            <a:endParaRPr lang="en-US" sz="1800" kern="1200" dirty="0">
              <a:solidFill>
                <a:schemeClr val="tx1"/>
              </a:solidFill>
              <a:latin typeface="+mn-lt"/>
              <a:ea typeface="+mn-ea"/>
              <a:cs typeface="+mn-cs"/>
              <a:sym typeface="Calibri"/>
            </a:endParaRPr>
          </a:p>
          <a:p>
            <a:pPr marL="57150" marR="0" lvl="0" indent="-285750">
              <a:lnSpc>
                <a:spcPct val="90000"/>
              </a:lnSpc>
              <a:spcBef>
                <a:spcPts val="0"/>
              </a:spcBef>
              <a:spcAft>
                <a:spcPts val="600"/>
              </a:spcAft>
              <a:buFont typeface="Courier New" panose="02070309020205020404" pitchFamily="49" charset="0"/>
              <a:buChar char="o"/>
            </a:pPr>
            <a:r>
              <a:rPr lang="en-US" sz="1800" kern="1200" dirty="0">
                <a:solidFill>
                  <a:schemeClr val="tx1"/>
                </a:solidFill>
                <a:latin typeface="+mn-lt"/>
                <a:ea typeface="+mn-ea"/>
                <a:cs typeface="+mn-cs"/>
                <a:sym typeface="Calibri"/>
              </a:rPr>
              <a:t>The strengths of the magnets surrounding the ring is increased as the particles gain energy, taking account of the relativistic increase in the mass of the particles (hence the name synchrotron). </a:t>
            </a:r>
          </a:p>
          <a:p>
            <a:pPr marL="57150" marR="0" lvl="0" indent="-285750">
              <a:lnSpc>
                <a:spcPct val="90000"/>
              </a:lnSpc>
              <a:spcBef>
                <a:spcPts val="0"/>
              </a:spcBef>
              <a:spcAft>
                <a:spcPts val="600"/>
              </a:spcAft>
              <a:buFont typeface="Courier New" panose="02070309020205020404" pitchFamily="49" charset="0"/>
              <a:buChar char="o"/>
            </a:pPr>
            <a:endParaRPr lang="en-US" sz="1800" kern="1200" dirty="0">
              <a:solidFill>
                <a:schemeClr val="tx1"/>
              </a:solidFill>
              <a:latin typeface="+mn-lt"/>
              <a:ea typeface="+mn-ea"/>
              <a:cs typeface="+mn-cs"/>
              <a:sym typeface="Calibri"/>
            </a:endParaRPr>
          </a:p>
          <a:p>
            <a:pPr marL="57150" marR="0" lvl="0" indent="-285750">
              <a:lnSpc>
                <a:spcPct val="90000"/>
              </a:lnSpc>
              <a:spcBef>
                <a:spcPts val="0"/>
              </a:spcBef>
              <a:spcAft>
                <a:spcPts val="600"/>
              </a:spcAft>
              <a:buFont typeface="Courier New" panose="02070309020205020404" pitchFamily="49" charset="0"/>
              <a:buChar char="o"/>
            </a:pPr>
            <a:r>
              <a:rPr lang="en-US" sz="1800" kern="1200" dirty="0">
                <a:solidFill>
                  <a:schemeClr val="tx1"/>
                </a:solidFill>
                <a:latin typeface="+mn-lt"/>
                <a:ea typeface="+mn-ea"/>
                <a:cs typeface="+mn-cs"/>
                <a:sym typeface="Calibri"/>
              </a:rPr>
              <a:t>The particles can be steered out of their orbit using magnets and directed towards a target. </a:t>
            </a:r>
            <a:endParaRPr lang="en-US" sz="1800" kern="1200" dirty="0">
              <a:solidFill>
                <a:schemeClr val="tx1"/>
              </a:solidFill>
              <a:latin typeface="+mn-lt"/>
              <a:ea typeface="+mn-ea"/>
              <a:cs typeface="+mn-cs"/>
            </a:endParaRPr>
          </a:p>
          <a:p>
            <a:pPr marL="57150" marR="0" lvl="0" indent="-285750">
              <a:lnSpc>
                <a:spcPct val="90000"/>
              </a:lnSpc>
              <a:spcBef>
                <a:spcPts val="0"/>
              </a:spcBef>
              <a:spcAft>
                <a:spcPts val="600"/>
              </a:spcAft>
              <a:buFont typeface="Courier New" panose="02070309020205020404" pitchFamily="49" charset="0"/>
              <a:buChar char="o"/>
            </a:pPr>
            <a:endParaRPr lang="en-US" sz="1800" b="1" kern="1200" dirty="0">
              <a:solidFill>
                <a:schemeClr val="tx1"/>
              </a:solidFill>
              <a:latin typeface="+mn-lt"/>
              <a:ea typeface="+mn-ea"/>
              <a:cs typeface="+mn-cs"/>
              <a:sym typeface="Calibri"/>
            </a:endParaRPr>
          </a:p>
          <a:p>
            <a:pPr marL="57150" marR="0" lvl="0" indent="-285750">
              <a:lnSpc>
                <a:spcPct val="90000"/>
              </a:lnSpc>
              <a:spcBef>
                <a:spcPts val="0"/>
              </a:spcBef>
              <a:spcAft>
                <a:spcPts val="600"/>
              </a:spcAft>
              <a:buFont typeface="Courier New" panose="02070309020205020404" pitchFamily="49" charset="0"/>
              <a:buChar char="o"/>
            </a:pPr>
            <a:r>
              <a:rPr lang="en-US" sz="1800" kern="1200" dirty="0">
                <a:solidFill>
                  <a:schemeClr val="tx1"/>
                </a:solidFill>
                <a:latin typeface="+mn-lt"/>
                <a:ea typeface="+mn-ea"/>
                <a:cs typeface="+mn-cs"/>
                <a:sym typeface="Calibri"/>
              </a:rPr>
              <a:t> At CERN, a synchrotron allows for collisions between particles travelling in opposite directions around its ring. The energy associated with colliding beams is much greater than that involving a stationary target. </a:t>
            </a:r>
            <a:endParaRPr lang="en-US" sz="1800" kern="1200" dirty="0">
              <a:solidFill>
                <a:schemeClr val="tx1"/>
              </a:solidFill>
              <a:latin typeface="+mn-lt"/>
              <a:ea typeface="+mn-ea"/>
              <a:cs typeface="+mn-cs"/>
            </a:endParaRPr>
          </a:p>
          <a:p>
            <a:pPr marL="0" marR="0" lvl="0" indent="-228600">
              <a:lnSpc>
                <a:spcPct val="90000"/>
              </a:lnSpc>
              <a:spcBef>
                <a:spcPts val="0"/>
              </a:spcBef>
              <a:spcAft>
                <a:spcPts val="600"/>
              </a:spcAft>
              <a:buFont typeface="Arial" panose="020B0604020202020204" pitchFamily="34" charset="0"/>
              <a:buChar char="•"/>
            </a:pPr>
            <a:endParaRPr lang="en-US" sz="1800" kern="1200" dirty="0">
              <a:solidFill>
                <a:schemeClr val="tx1"/>
              </a:solidFill>
              <a:latin typeface="+mn-lt"/>
              <a:ea typeface="+mn-ea"/>
              <a:cs typeface="+mn-cs"/>
              <a:sym typeface="Calibri"/>
            </a:endParaRPr>
          </a:p>
        </p:txBody>
      </p:sp>
      <p:grpSp>
        <p:nvGrpSpPr>
          <p:cNvPr id="114" name="Group 113">
            <a:extLst>
              <a:ext uri="{FF2B5EF4-FFF2-40B4-BE49-F238E27FC236}">
                <a16:creationId xmlns:a16="http://schemas.microsoft.com/office/drawing/2014/main" id="{DDAE397D-2F47-480F-95CA-D5EDB24333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134" y="0"/>
            <a:ext cx="9438087" cy="6853238"/>
            <a:chOff x="-417513" y="0"/>
            <a:chExt cx="12584114" cy="6853238"/>
          </a:xfrm>
        </p:grpSpPr>
        <p:sp>
          <p:nvSpPr>
            <p:cNvPr id="115" name="Freeform 5">
              <a:extLst>
                <a:ext uri="{FF2B5EF4-FFF2-40B4-BE49-F238E27FC236}">
                  <a16:creationId xmlns:a16="http://schemas.microsoft.com/office/drawing/2014/main" id="{BD66E0D2-4D47-45F5-9F6C-04DF950CB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16" name="Freeform 6">
              <a:extLst>
                <a:ext uri="{FF2B5EF4-FFF2-40B4-BE49-F238E27FC236}">
                  <a16:creationId xmlns:a16="http://schemas.microsoft.com/office/drawing/2014/main" id="{C36CD79E-81FA-41B2-9A38-E0E26BCBE8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7" name="Freeform 7">
              <a:extLst>
                <a:ext uri="{FF2B5EF4-FFF2-40B4-BE49-F238E27FC236}">
                  <a16:creationId xmlns:a16="http://schemas.microsoft.com/office/drawing/2014/main" id="{58CF2E87-8DCB-4A21-A926-1879E39DE7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8" name="Freeform 8">
              <a:extLst>
                <a:ext uri="{FF2B5EF4-FFF2-40B4-BE49-F238E27FC236}">
                  <a16:creationId xmlns:a16="http://schemas.microsoft.com/office/drawing/2014/main" id="{E8EBCED8-09A7-4078-908F-87C5C9094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19" name="Freeform 9">
              <a:extLst>
                <a:ext uri="{FF2B5EF4-FFF2-40B4-BE49-F238E27FC236}">
                  <a16:creationId xmlns:a16="http://schemas.microsoft.com/office/drawing/2014/main" id="{881B8E24-1A3B-4288-834C-5C75EE612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20" name="Freeform 10">
              <a:extLst>
                <a:ext uri="{FF2B5EF4-FFF2-40B4-BE49-F238E27FC236}">
                  <a16:creationId xmlns:a16="http://schemas.microsoft.com/office/drawing/2014/main" id="{CE6C6947-62CC-47B5-8006-0DBB11057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21" name="Freeform 11">
              <a:extLst>
                <a:ext uri="{FF2B5EF4-FFF2-40B4-BE49-F238E27FC236}">
                  <a16:creationId xmlns:a16="http://schemas.microsoft.com/office/drawing/2014/main" id="{5A3EA873-FF38-49B1-AA18-6CAA8278A7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2" name="Freeform 12">
              <a:extLst>
                <a:ext uri="{FF2B5EF4-FFF2-40B4-BE49-F238E27FC236}">
                  <a16:creationId xmlns:a16="http://schemas.microsoft.com/office/drawing/2014/main" id="{2B74FB34-BB05-4313-9474-A4F9B27A5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3" name="Freeform 13">
              <a:extLst>
                <a:ext uri="{FF2B5EF4-FFF2-40B4-BE49-F238E27FC236}">
                  <a16:creationId xmlns:a16="http://schemas.microsoft.com/office/drawing/2014/main" id="{3673863D-063E-49A6-9856-52014BB4D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4" name="Freeform 14">
              <a:extLst>
                <a:ext uri="{FF2B5EF4-FFF2-40B4-BE49-F238E27FC236}">
                  <a16:creationId xmlns:a16="http://schemas.microsoft.com/office/drawing/2014/main" id="{59E7384A-6379-482C-8070-680EA33AF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5" name="Freeform 15">
              <a:extLst>
                <a:ext uri="{FF2B5EF4-FFF2-40B4-BE49-F238E27FC236}">
                  <a16:creationId xmlns:a16="http://schemas.microsoft.com/office/drawing/2014/main" id="{C6A49E1B-06B5-467F-97A5-EE77945A7E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6" name="Freeform 16">
              <a:extLst>
                <a:ext uri="{FF2B5EF4-FFF2-40B4-BE49-F238E27FC236}">
                  <a16:creationId xmlns:a16="http://schemas.microsoft.com/office/drawing/2014/main" id="{C67D60A3-4CE7-453B-97D1-08DD83271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7" name="Freeform 17">
              <a:extLst>
                <a:ext uri="{FF2B5EF4-FFF2-40B4-BE49-F238E27FC236}">
                  <a16:creationId xmlns:a16="http://schemas.microsoft.com/office/drawing/2014/main" id="{1333C1DC-BC77-4584-B472-AE19C4A09F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8" name="Freeform 18">
              <a:extLst>
                <a:ext uri="{FF2B5EF4-FFF2-40B4-BE49-F238E27FC236}">
                  <a16:creationId xmlns:a16="http://schemas.microsoft.com/office/drawing/2014/main" id="{30CC34F2-2D02-4DC8-8951-5E29E08662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9" name="Freeform 19">
              <a:extLst>
                <a:ext uri="{FF2B5EF4-FFF2-40B4-BE49-F238E27FC236}">
                  <a16:creationId xmlns:a16="http://schemas.microsoft.com/office/drawing/2014/main" id="{C77A3E1B-1C72-4437-A8A1-FC659C9E85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0" name="Freeform 20">
              <a:extLst>
                <a:ext uri="{FF2B5EF4-FFF2-40B4-BE49-F238E27FC236}">
                  <a16:creationId xmlns:a16="http://schemas.microsoft.com/office/drawing/2014/main" id="{4EE3E561-115A-4994-832B-FB79E44989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31" name="Freeform 21">
              <a:extLst>
                <a:ext uri="{FF2B5EF4-FFF2-40B4-BE49-F238E27FC236}">
                  <a16:creationId xmlns:a16="http://schemas.microsoft.com/office/drawing/2014/main" id="{D389D14E-E715-4844-8E58-ED5A66AB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1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32" name="Freeform 22">
              <a:extLst>
                <a:ext uri="{FF2B5EF4-FFF2-40B4-BE49-F238E27FC236}">
                  <a16:creationId xmlns:a16="http://schemas.microsoft.com/office/drawing/2014/main" id="{4208B28A-82FB-48D4-9087-806354C858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3" name="Freeform 23">
              <a:extLst>
                <a:ext uri="{FF2B5EF4-FFF2-40B4-BE49-F238E27FC236}">
                  <a16:creationId xmlns:a16="http://schemas.microsoft.com/office/drawing/2014/main" id="{1330334B-C28B-49CB-8643-6EF946230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4" name="Freeform 24">
              <a:extLst>
                <a:ext uri="{FF2B5EF4-FFF2-40B4-BE49-F238E27FC236}">
                  <a16:creationId xmlns:a16="http://schemas.microsoft.com/office/drawing/2014/main" id="{F221AA9B-1DD9-4FC4-947F-90C0582F7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5" name="Freeform 25">
              <a:extLst>
                <a:ext uri="{FF2B5EF4-FFF2-40B4-BE49-F238E27FC236}">
                  <a16:creationId xmlns:a16="http://schemas.microsoft.com/office/drawing/2014/main" id="{9214B596-B3CC-43CB-A72A-2ADABBE5B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137" name="Isosceles Triangle 136">
            <a:extLst>
              <a:ext uri="{FF2B5EF4-FFF2-40B4-BE49-F238E27FC236}">
                <a16:creationId xmlns:a16="http://schemas.microsoft.com/office/drawing/2014/main" id="{64F9BF67-14D7-4F9D-A8E4-4BB8DE351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31418" y="1331697"/>
            <a:ext cx="144937" cy="166594"/>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600" dirty="0"/>
          </a:p>
        </p:txBody>
      </p:sp>
    </p:spTree>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41"/>
        <p:cNvGrpSpPr/>
        <p:nvPr/>
      </p:nvGrpSpPr>
      <p:grpSpPr>
        <a:xfrm>
          <a:off x="0" y="0"/>
          <a:ext cx="0" cy="0"/>
          <a:chOff x="0" y="0"/>
          <a:chExt cx="0" cy="0"/>
        </a:xfrm>
      </p:grpSpPr>
      <p:sp>
        <p:nvSpPr>
          <p:cNvPr id="242" name="Google Shape;242;p36"/>
          <p:cNvSpPr txBox="1">
            <a:spLocks noGrp="1"/>
          </p:cNvSpPr>
          <p:nvPr>
            <p:ph type="title"/>
          </p:nvPr>
        </p:nvSpPr>
        <p:spPr>
          <a:xfrm>
            <a:off x="480060" y="5576887"/>
            <a:ext cx="8183880" cy="640081"/>
          </a:xfrm>
          <a:prstGeom prst="rect">
            <a:avLst/>
          </a:prstGeom>
        </p:spPr>
        <p:txBody>
          <a:bodyPr spcFirstLastPara="1" vert="horz" lIns="91440" tIns="45720" rIns="91440" bIns="45720" rtlCol="0" anchor="ctr" anchorCtr="0">
            <a:normAutofit/>
          </a:bodyPr>
          <a:lstStyle/>
          <a:p>
            <a:pPr marL="0" lvl="0" indent="0">
              <a:lnSpc>
                <a:spcPct val="90000"/>
              </a:lnSpc>
              <a:spcBef>
                <a:spcPct val="0"/>
              </a:spcBef>
              <a:spcAft>
                <a:spcPts val="0"/>
              </a:spcAft>
              <a:buClr>
                <a:schemeClr val="dk1"/>
              </a:buClr>
              <a:buSzPts val="4400"/>
            </a:pPr>
            <a:r>
              <a:rPr lang="en-US" sz="2800" kern="1200">
                <a:solidFill>
                  <a:schemeClr val="tx1"/>
                </a:solidFill>
                <a:latin typeface="+mj-lt"/>
                <a:ea typeface="+mj-ea"/>
                <a:cs typeface="+mj-cs"/>
              </a:rPr>
              <a:t>CERN LHC</a:t>
            </a:r>
          </a:p>
        </p:txBody>
      </p:sp>
      <p:pic>
        <p:nvPicPr>
          <p:cNvPr id="243" name="Google Shape;243;p36" descr="An overview of the world's largest particle accelerator, the Large Hadron Collider, produced by CERN, the European Organization for Nuclear Research." title="Large Hadron Collider-How it Works">
            <a:hlinkClick r:id="rId3"/>
          </p:cNvPr>
          <p:cNvPicPr preferRelativeResize="0"/>
          <p:nvPr/>
        </p:nvPicPr>
        <p:blipFill rotWithShape="1">
          <a:blip r:embed="rId4"/>
          <a:srcRect t="16777" r="1" b="4422"/>
          <a:stretch/>
        </p:blipFill>
        <p:spPr>
          <a:xfrm>
            <a:off x="480060" y="640080"/>
            <a:ext cx="8183880" cy="4836795"/>
          </a:xfrm>
          <a:prstGeom prst="rect">
            <a:avLst/>
          </a:prstGeom>
          <a:noFill/>
          <a:ln w="19050">
            <a:solidFill>
              <a:schemeClr val="tx1"/>
            </a:solidFill>
            <a:miter lim="800000"/>
          </a:ln>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42"/>
                                        </p:tgtEl>
                                        <p:attrNameLst>
                                          <p:attrName>style.visibility</p:attrName>
                                        </p:attrNameLst>
                                      </p:cBhvr>
                                      <p:to>
                                        <p:strVal val="visible"/>
                                      </p:to>
                                    </p:set>
                                    <p:animEffect transition="in" filter="fade">
                                      <p:cBhvr>
                                        <p:cTn id="7" dur="700"/>
                                        <p:tgtEl>
                                          <p:spTgt spid="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38AE9F-C0B6-45D7-9769-7A9C90AFFF9C}"/>
              </a:ext>
            </a:extLst>
          </p:cNvPr>
          <p:cNvPicPr>
            <a:picLocks noChangeAspect="1"/>
          </p:cNvPicPr>
          <p:nvPr/>
        </p:nvPicPr>
        <p:blipFill rotWithShape="1">
          <a:blip r:embed="rId2">
            <a:extLst>
              <a:ext uri="{28A0092B-C50C-407E-A947-70E740481C1C}">
                <a14:useLocalDpi xmlns:a14="http://schemas.microsoft.com/office/drawing/2010/main" val="0"/>
              </a:ext>
            </a:extLst>
          </a:blip>
          <a:srcRect t="12807" b="2923"/>
          <a:stretch/>
        </p:blipFill>
        <p:spPr bwMode="auto">
          <a:xfrm>
            <a:off x="20" y="10"/>
            <a:ext cx="9143980" cy="6857990"/>
          </a:xfrm>
          <a:prstGeom prst="rect">
            <a:avLst/>
          </a:prstGeom>
          <a:noFill/>
        </p:spPr>
      </p:pic>
      <p:sp>
        <p:nvSpPr>
          <p:cNvPr id="3" name="Oval 2">
            <a:extLst>
              <a:ext uri="{FF2B5EF4-FFF2-40B4-BE49-F238E27FC236}">
                <a16:creationId xmlns:a16="http://schemas.microsoft.com/office/drawing/2014/main" id="{039881B3-8A24-4F41-992A-07B1ABD170EA}"/>
              </a:ext>
            </a:extLst>
          </p:cNvPr>
          <p:cNvSpPr/>
          <p:nvPr/>
        </p:nvSpPr>
        <p:spPr>
          <a:xfrm>
            <a:off x="3048000" y="3823855"/>
            <a:ext cx="1302327" cy="12376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3AB1144D-243C-40D8-9FA7-DD41631637CE}"/>
              </a:ext>
            </a:extLst>
          </p:cNvPr>
          <p:cNvSpPr/>
          <p:nvPr/>
        </p:nvSpPr>
        <p:spPr>
          <a:xfrm>
            <a:off x="3597563" y="4391891"/>
            <a:ext cx="101600" cy="101600"/>
          </a:xfrm>
          <a:prstGeom prst="ellipse">
            <a:avLst/>
          </a:prstGeom>
          <a:solidFill>
            <a:schemeClr val="accent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6873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7"/>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GB"/>
              <a:t>Tracks and the ATLAS detector</a:t>
            </a:r>
            <a:endParaRPr/>
          </a:p>
        </p:txBody>
      </p:sp>
      <p:sp>
        <p:nvSpPr>
          <p:cNvPr id="249" name="Google Shape;249;p37"/>
          <p:cNvSpPr txBox="1">
            <a:spLocks noGrp="1"/>
          </p:cNvSpPr>
          <p:nvPr>
            <p:ph type="body" idx="1"/>
          </p:nvPr>
        </p:nvSpPr>
        <p:spPr>
          <a:xfrm>
            <a:off x="457200" y="1600200"/>
            <a:ext cx="45516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GB"/>
              <a:t>What does it detect?</a:t>
            </a:r>
            <a:endParaRPr/>
          </a:p>
          <a:p>
            <a:pPr marL="0" lvl="0" indent="0" algn="l" rtl="0">
              <a:spcBef>
                <a:spcPts val="360"/>
              </a:spcBef>
              <a:spcAft>
                <a:spcPts val="0"/>
              </a:spcAft>
              <a:buNone/>
            </a:pPr>
            <a:r>
              <a:rPr lang="en-GB"/>
              <a:t>How does it work?</a:t>
            </a:r>
            <a:endParaRPr/>
          </a:p>
          <a:p>
            <a:pPr marL="0" lvl="0" indent="0" algn="l" rtl="0">
              <a:spcBef>
                <a:spcPts val="360"/>
              </a:spcBef>
              <a:spcAft>
                <a:spcPts val="0"/>
              </a:spcAft>
              <a:buNone/>
            </a:pPr>
            <a:r>
              <a:rPr lang="en-GB"/>
              <a:t>How big is it?</a:t>
            </a:r>
            <a:endParaRPr/>
          </a:p>
          <a:p>
            <a:pPr marL="0" lvl="0" indent="0" algn="l" rtl="0">
              <a:spcBef>
                <a:spcPts val="360"/>
              </a:spcBef>
              <a:spcAft>
                <a:spcPts val="0"/>
              </a:spcAft>
              <a:buNone/>
            </a:pPr>
            <a:r>
              <a:rPr lang="en-GB"/>
              <a:t>What has it discovered?</a:t>
            </a:r>
            <a:endParaRPr/>
          </a:p>
        </p:txBody>
      </p:sp>
      <p:pic>
        <p:nvPicPr>
          <p:cNvPr id="250" name="Google Shape;250;p37"/>
          <p:cNvPicPr preferRelativeResize="0"/>
          <p:nvPr/>
        </p:nvPicPr>
        <p:blipFill>
          <a:blip r:embed="rId3">
            <a:alphaModFix/>
          </a:blip>
          <a:stretch>
            <a:fillRect/>
          </a:stretch>
        </p:blipFill>
        <p:spPr>
          <a:xfrm>
            <a:off x="457200" y="3851188"/>
            <a:ext cx="3830400" cy="2549610"/>
          </a:xfrm>
          <a:prstGeom prst="rect">
            <a:avLst/>
          </a:prstGeom>
          <a:noFill/>
          <a:ln>
            <a:noFill/>
          </a:ln>
        </p:spPr>
      </p:pic>
      <p:sp>
        <p:nvSpPr>
          <p:cNvPr id="251" name="Google Shape;251;p37"/>
          <p:cNvSpPr txBox="1"/>
          <p:nvPr/>
        </p:nvSpPr>
        <p:spPr>
          <a:xfrm>
            <a:off x="4572000" y="5252450"/>
            <a:ext cx="4551600" cy="12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a:t>https://www.scienceinschool.org/content/track-inspection-how-spot-subatomic-particles</a:t>
            </a:r>
            <a:endParaRPr sz="2400"/>
          </a:p>
        </p:txBody>
      </p:sp>
      <p:pic>
        <p:nvPicPr>
          <p:cNvPr id="252" name="Google Shape;252;p37">
            <a:hlinkClick r:id="rId4"/>
          </p:cNvPr>
          <p:cNvPicPr preferRelativeResize="0"/>
          <p:nvPr/>
        </p:nvPicPr>
        <p:blipFill>
          <a:blip r:embed="rId5">
            <a:alphaModFix/>
          </a:blip>
          <a:stretch>
            <a:fillRect/>
          </a:stretch>
        </p:blipFill>
        <p:spPr>
          <a:xfrm>
            <a:off x="4774350" y="1680275"/>
            <a:ext cx="4126325" cy="33095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8"/>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GB" sz="2100"/>
              <a:t>https://imgs.xkcd.com/comics/recreate_the_conditions.png</a:t>
            </a:r>
            <a:endParaRPr sz="2100"/>
          </a:p>
        </p:txBody>
      </p:sp>
      <p:pic>
        <p:nvPicPr>
          <p:cNvPr id="258" name="Google Shape;258;p38"/>
          <p:cNvPicPr preferRelativeResize="0"/>
          <p:nvPr/>
        </p:nvPicPr>
        <p:blipFill>
          <a:blip r:embed="rId3">
            <a:alphaModFix/>
          </a:blip>
          <a:stretch>
            <a:fillRect/>
          </a:stretch>
        </p:blipFill>
        <p:spPr>
          <a:xfrm>
            <a:off x="758179" y="1328775"/>
            <a:ext cx="7627651" cy="33956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62"/>
        <p:cNvGrpSpPr/>
        <p:nvPr/>
      </p:nvGrpSpPr>
      <p:grpSpPr>
        <a:xfrm>
          <a:off x="0" y="0"/>
          <a:ext cx="0" cy="0"/>
          <a:chOff x="0" y="0"/>
          <a:chExt cx="0" cy="0"/>
        </a:xfrm>
      </p:grpSpPr>
      <p:sp useBgFill="1">
        <p:nvSpPr>
          <p:cNvPr id="142" name="Rectangle 141">
            <a:extLst>
              <a:ext uri="{FF2B5EF4-FFF2-40B4-BE49-F238E27FC236}">
                <a16:creationId xmlns:a16="http://schemas.microsoft.com/office/drawing/2014/main" id="{FDDEF810-FBAE-4C80-B905-316331395C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reeform 46">
            <a:extLst>
              <a:ext uri="{FF2B5EF4-FFF2-40B4-BE49-F238E27FC236}">
                <a16:creationId xmlns:a16="http://schemas.microsoft.com/office/drawing/2014/main" id="{FD8C7A0F-D774-4978-AA9C-7E703C2F4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837744"/>
            <a:ext cx="302419" cy="1344168"/>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6" name="Freeform 47">
            <a:extLst>
              <a:ext uri="{FF2B5EF4-FFF2-40B4-BE49-F238E27FC236}">
                <a16:creationId xmlns:a16="http://schemas.microsoft.com/office/drawing/2014/main" id="{61C7310A-3A42-4F75-8058-7F39E52B1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5" y="640894"/>
            <a:ext cx="126206" cy="1344168"/>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8" name="Rectangle 147">
            <a:extLst>
              <a:ext uri="{FF2B5EF4-FFF2-40B4-BE49-F238E27FC236}">
                <a16:creationId xmlns:a16="http://schemas.microsoft.com/office/drawing/2014/main" id="{27D88313-56C7-45D8-8D97-2F5CCBF99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1" y="635715"/>
            <a:ext cx="8658673" cy="117957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aphicFrame>
        <p:nvGraphicFramePr>
          <p:cNvPr id="265" name="Google Shape;263;p39">
            <a:extLst>
              <a:ext uri="{FF2B5EF4-FFF2-40B4-BE49-F238E27FC236}">
                <a16:creationId xmlns:a16="http://schemas.microsoft.com/office/drawing/2014/main" id="{05561015-88EC-4C67-AAE4-7A953C5B1EE9}"/>
              </a:ext>
            </a:extLst>
          </p:cNvPr>
          <p:cNvGraphicFramePr/>
          <p:nvPr>
            <p:extLst>
              <p:ext uri="{D42A27DB-BD31-4B8C-83A1-F6EECF244321}">
                <p14:modId xmlns:p14="http://schemas.microsoft.com/office/powerpoint/2010/main" val="2269758971"/>
              </p:ext>
            </p:extLst>
          </p:nvPr>
        </p:nvGraphicFramePr>
        <p:xfrm>
          <a:off x="785460" y="2189664"/>
          <a:ext cx="7571841" cy="40326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86FA8E6F-1699-4DB7-9398-BE7CA78A51C3}"/>
              </a:ext>
            </a:extLst>
          </p:cNvPr>
          <p:cNvSpPr txBox="1"/>
          <p:nvPr/>
        </p:nvSpPr>
        <p:spPr>
          <a:xfrm>
            <a:off x="1320800" y="837744"/>
            <a:ext cx="4889480" cy="707886"/>
          </a:xfrm>
          <a:prstGeom prst="rect">
            <a:avLst/>
          </a:prstGeom>
          <a:noFill/>
        </p:spPr>
        <p:txBody>
          <a:bodyPr wrap="none" rtlCol="0">
            <a:spAutoFit/>
          </a:bodyPr>
          <a:lstStyle/>
          <a:p>
            <a:r>
              <a:rPr lang="en-GB" sz="4000" dirty="0">
                <a:solidFill>
                  <a:schemeClr val="bg1"/>
                </a:solidFill>
              </a:rPr>
              <a:t>Particle Accelerators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creen Recording 3">
            <a:hlinkClick r:id="" action="ppaction://media"/>
            <a:extLst>
              <a:ext uri="{FF2B5EF4-FFF2-40B4-BE49-F238E27FC236}">
                <a16:creationId xmlns:a16="http://schemas.microsoft.com/office/drawing/2014/main" id="{622AB3C3-25E2-4171-ADBE-E7B869690C90}"/>
              </a:ext>
            </a:extLst>
          </p:cNvPr>
          <p:cNvPicPr>
            <a:picLocks noChangeAspect="1"/>
          </p:cNvPicPr>
          <p:nvPr>
            <a:videoFile r:link="rId1"/>
            <p:extLst>
              <p:ext uri="{DAA4B4D4-6D71-4841-9C94-3DE7FCFB9230}">
                <p14:media xmlns:p14="http://schemas.microsoft.com/office/powerpoint/2010/main" r:embed="rId2">
                  <p14:trim st="532" end="2766.7074"/>
                </p14:media>
              </p:ext>
            </p:extLst>
          </p:nvPr>
        </p:nvPicPr>
        <p:blipFill>
          <a:blip r:embed="rId4"/>
          <a:stretch>
            <a:fillRect/>
          </a:stretch>
        </p:blipFill>
        <p:spPr>
          <a:xfrm>
            <a:off x="0" y="163513"/>
            <a:ext cx="9144000" cy="6530975"/>
          </a:xfrm>
          <a:prstGeom prst="rect">
            <a:avLst/>
          </a:prstGeom>
        </p:spPr>
      </p:pic>
    </p:spTree>
    <p:extLst>
      <p:ext uri="{BB962C8B-B14F-4D97-AF65-F5344CB8AC3E}">
        <p14:creationId xmlns:p14="http://schemas.microsoft.com/office/powerpoint/2010/main" val="3801059417"/>
      </p:ext>
    </p:extLst>
  </p:cSld>
  <p:clrMapOvr>
    <a:masterClrMapping/>
  </p:clrMapOvr>
  <mc:AlternateContent xmlns:mc="http://schemas.openxmlformats.org/markup-compatibility/2006">
    <mc:Choice xmlns:p14="http://schemas.microsoft.com/office/powerpoint/2010/main" Requires="p14">
      <p:transition spd="slow" p14:dur="2000" advTm="149730"/>
    </mc:Choice>
    <mc:Fallback>
      <p:transition spd="slow" advTm="149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5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with low confidence">
            <a:extLst>
              <a:ext uri="{FF2B5EF4-FFF2-40B4-BE49-F238E27FC236}">
                <a16:creationId xmlns:a16="http://schemas.microsoft.com/office/drawing/2014/main" id="{D0A84309-0CD7-4DCB-B191-DE6D48D660D0}"/>
              </a:ext>
            </a:extLst>
          </p:cNvPr>
          <p:cNvPicPr>
            <a:picLocks noChangeAspect="1"/>
          </p:cNvPicPr>
          <p:nvPr/>
        </p:nvPicPr>
        <p:blipFill rotWithShape="1">
          <a:blip r:embed="rId2"/>
          <a:srcRect r="2" b="10486"/>
          <a:stretch/>
        </p:blipFill>
        <p:spPr>
          <a:xfrm>
            <a:off x="342900" y="457200"/>
            <a:ext cx="8458200" cy="5943600"/>
          </a:xfrm>
          <a:prstGeom prst="rect">
            <a:avLst/>
          </a:prstGeom>
        </p:spPr>
      </p:pic>
      <p:sp>
        <p:nvSpPr>
          <p:cNvPr id="6" name="TextBox 5">
            <a:extLst>
              <a:ext uri="{FF2B5EF4-FFF2-40B4-BE49-F238E27FC236}">
                <a16:creationId xmlns:a16="http://schemas.microsoft.com/office/drawing/2014/main" id="{85E78B67-89D3-4EB7-8542-3063481A31C7}"/>
              </a:ext>
            </a:extLst>
          </p:cNvPr>
          <p:cNvSpPr txBox="1"/>
          <p:nvPr/>
        </p:nvSpPr>
        <p:spPr>
          <a:xfrm>
            <a:off x="7494025" y="5200073"/>
            <a:ext cx="1099601" cy="1015663"/>
          </a:xfrm>
          <a:prstGeom prst="rect">
            <a:avLst/>
          </a:prstGeom>
          <a:noFill/>
        </p:spPr>
        <p:txBody>
          <a:bodyPr wrap="square" rtlCol="0">
            <a:spAutoFit/>
          </a:bodyPr>
          <a:lstStyle/>
          <a:p>
            <a:r>
              <a:rPr lang="en-GB" sz="6000" b="1" dirty="0"/>
              <a:t>B</a:t>
            </a:r>
          </a:p>
        </p:txBody>
      </p:sp>
    </p:spTree>
    <p:extLst>
      <p:ext uri="{BB962C8B-B14F-4D97-AF65-F5344CB8AC3E}">
        <p14:creationId xmlns:p14="http://schemas.microsoft.com/office/powerpoint/2010/main" val="342761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 text, letter&#10;&#10;Description automatically generated">
            <a:extLst>
              <a:ext uri="{FF2B5EF4-FFF2-40B4-BE49-F238E27FC236}">
                <a16:creationId xmlns:a16="http://schemas.microsoft.com/office/drawing/2014/main" id="{A6021B4A-2F79-4238-81F0-E1C27FF453FF}"/>
              </a:ext>
            </a:extLst>
          </p:cNvPr>
          <p:cNvPicPr>
            <a:picLocks noChangeAspect="1"/>
          </p:cNvPicPr>
          <p:nvPr/>
        </p:nvPicPr>
        <p:blipFill>
          <a:blip r:embed="rId2"/>
          <a:stretch>
            <a:fillRect/>
          </a:stretch>
        </p:blipFill>
        <p:spPr>
          <a:xfrm>
            <a:off x="1106345" y="457200"/>
            <a:ext cx="6931310" cy="5943600"/>
          </a:xfrm>
          <a:prstGeom prst="rect">
            <a:avLst/>
          </a:prstGeom>
        </p:spPr>
      </p:pic>
      <p:sp>
        <p:nvSpPr>
          <p:cNvPr id="13" name="TextBox 12">
            <a:extLst>
              <a:ext uri="{FF2B5EF4-FFF2-40B4-BE49-F238E27FC236}">
                <a16:creationId xmlns:a16="http://schemas.microsoft.com/office/drawing/2014/main" id="{F9F68034-5003-4CF5-9F3D-AE8BA07C2AF1}"/>
              </a:ext>
            </a:extLst>
          </p:cNvPr>
          <p:cNvSpPr txBox="1"/>
          <p:nvPr/>
        </p:nvSpPr>
        <p:spPr>
          <a:xfrm>
            <a:off x="6938054" y="5385244"/>
            <a:ext cx="1099601" cy="1015663"/>
          </a:xfrm>
          <a:prstGeom prst="rect">
            <a:avLst/>
          </a:prstGeom>
          <a:noFill/>
        </p:spPr>
        <p:txBody>
          <a:bodyPr wrap="square" rtlCol="0">
            <a:spAutoFit/>
          </a:bodyPr>
          <a:lstStyle/>
          <a:p>
            <a:r>
              <a:rPr lang="en-GB" sz="6000" b="1" dirty="0"/>
              <a:t>A</a:t>
            </a:r>
          </a:p>
        </p:txBody>
      </p:sp>
    </p:spTree>
    <p:extLst>
      <p:ext uri="{BB962C8B-B14F-4D97-AF65-F5344CB8AC3E}">
        <p14:creationId xmlns:p14="http://schemas.microsoft.com/office/powerpoint/2010/main" val="396513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80BFF191-2999-4511-9C6E-A2BB480C75F3}"/>
              </a:ext>
            </a:extLst>
          </p:cNvPr>
          <p:cNvGrpSpPr/>
          <p:nvPr/>
        </p:nvGrpSpPr>
        <p:grpSpPr>
          <a:xfrm>
            <a:off x="1505725" y="643467"/>
            <a:ext cx="6132548" cy="5571066"/>
            <a:chOff x="1916200" y="1497162"/>
            <a:chExt cx="5311600" cy="4825282"/>
          </a:xfrm>
        </p:grpSpPr>
        <p:pic>
          <p:nvPicPr>
            <p:cNvPr id="3" name="Picture 2" descr="Diagram, engineering drawing&#10;&#10;Description automatically generated">
              <a:extLst>
                <a:ext uri="{FF2B5EF4-FFF2-40B4-BE49-F238E27FC236}">
                  <a16:creationId xmlns:a16="http://schemas.microsoft.com/office/drawing/2014/main" id="{DE829E3F-6FE8-44EE-9B98-D5D88E8C7EDA}"/>
                </a:ext>
              </a:extLst>
            </p:cNvPr>
            <p:cNvPicPr>
              <a:picLocks noChangeAspect="1"/>
            </p:cNvPicPr>
            <p:nvPr/>
          </p:nvPicPr>
          <p:blipFill>
            <a:blip r:embed="rId2"/>
            <a:stretch>
              <a:fillRect/>
            </a:stretch>
          </p:blipFill>
          <p:spPr>
            <a:xfrm>
              <a:off x="1916200" y="1497162"/>
              <a:ext cx="5311600" cy="3863675"/>
            </a:xfrm>
            <a:prstGeom prst="rect">
              <a:avLst/>
            </a:prstGeom>
          </p:spPr>
        </p:pic>
        <p:pic>
          <p:nvPicPr>
            <p:cNvPr id="5" name="Picture 4" descr="Text&#10;&#10;Description automatically generated">
              <a:extLst>
                <a:ext uri="{FF2B5EF4-FFF2-40B4-BE49-F238E27FC236}">
                  <a16:creationId xmlns:a16="http://schemas.microsoft.com/office/drawing/2014/main" id="{D50BAAE9-2C60-4B3C-BD68-FB747F993E5B}"/>
                </a:ext>
              </a:extLst>
            </p:cNvPr>
            <p:cNvPicPr>
              <a:picLocks noChangeAspect="1"/>
            </p:cNvPicPr>
            <p:nvPr/>
          </p:nvPicPr>
          <p:blipFill>
            <a:blip r:embed="rId3"/>
            <a:stretch>
              <a:fillRect/>
            </a:stretch>
          </p:blipFill>
          <p:spPr>
            <a:xfrm>
              <a:off x="2201974" y="5430827"/>
              <a:ext cx="4740051" cy="891617"/>
            </a:xfrm>
            <a:prstGeom prst="rect">
              <a:avLst/>
            </a:prstGeom>
          </p:spPr>
        </p:pic>
      </p:grpSp>
    </p:spTree>
    <p:extLst>
      <p:ext uri="{BB962C8B-B14F-4D97-AF65-F5344CB8AC3E}">
        <p14:creationId xmlns:p14="http://schemas.microsoft.com/office/powerpoint/2010/main" val="17763214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5E4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478A3A3-A602-4622-85D0-B19B74CAA9A5}"/>
              </a:ext>
            </a:extLst>
          </p:cNvPr>
          <p:cNvPicPr>
            <a:picLocks noChangeAspect="1"/>
          </p:cNvPicPr>
          <p:nvPr/>
        </p:nvPicPr>
        <p:blipFill>
          <a:blip r:embed="rId2"/>
          <a:stretch>
            <a:fillRect/>
          </a:stretch>
        </p:blipFill>
        <p:spPr>
          <a:xfrm>
            <a:off x="482600" y="760667"/>
            <a:ext cx="8178799" cy="5336665"/>
          </a:xfrm>
          <a:prstGeom prst="rect">
            <a:avLst/>
          </a:prstGeom>
        </p:spPr>
      </p:pic>
    </p:spTree>
    <p:extLst>
      <p:ext uri="{BB962C8B-B14F-4D97-AF65-F5344CB8AC3E}">
        <p14:creationId xmlns:p14="http://schemas.microsoft.com/office/powerpoint/2010/main" val="4046506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654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C57E37F-10E3-4863-A9E1-4BE42D4A860E}"/>
              </a:ext>
            </a:extLst>
          </p:cNvPr>
          <p:cNvPicPr>
            <a:picLocks noChangeAspect="1"/>
          </p:cNvPicPr>
          <p:nvPr/>
        </p:nvPicPr>
        <p:blipFill>
          <a:blip r:embed="rId2"/>
          <a:stretch>
            <a:fillRect/>
          </a:stretch>
        </p:blipFill>
        <p:spPr>
          <a:xfrm>
            <a:off x="1294903" y="643467"/>
            <a:ext cx="6554193" cy="5571066"/>
          </a:xfrm>
          <a:prstGeom prst="rect">
            <a:avLst/>
          </a:prstGeom>
        </p:spPr>
      </p:pic>
    </p:spTree>
    <p:extLst>
      <p:ext uri="{BB962C8B-B14F-4D97-AF65-F5344CB8AC3E}">
        <p14:creationId xmlns:p14="http://schemas.microsoft.com/office/powerpoint/2010/main" val="13595489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BE77BD1-6B6D-4475-90F3-9E7A55E87F5E}"/>
              </a:ext>
            </a:extLst>
          </p:cNvPr>
          <p:cNvGrpSpPr/>
          <p:nvPr/>
        </p:nvGrpSpPr>
        <p:grpSpPr>
          <a:xfrm>
            <a:off x="482600" y="782010"/>
            <a:ext cx="8178799" cy="5293980"/>
            <a:chOff x="2049561" y="1862954"/>
            <a:chExt cx="5044877" cy="3265452"/>
          </a:xfrm>
        </p:grpSpPr>
        <p:pic>
          <p:nvPicPr>
            <p:cNvPr id="3" name="Picture 2" descr="Diagram&#10;&#10;Description automatically generated">
              <a:extLst>
                <a:ext uri="{FF2B5EF4-FFF2-40B4-BE49-F238E27FC236}">
                  <a16:creationId xmlns:a16="http://schemas.microsoft.com/office/drawing/2014/main" id="{2145A086-D95F-40CD-B7C9-EE69679966C7}"/>
                </a:ext>
              </a:extLst>
            </p:cNvPr>
            <p:cNvPicPr>
              <a:picLocks noChangeAspect="1"/>
            </p:cNvPicPr>
            <p:nvPr/>
          </p:nvPicPr>
          <p:blipFill>
            <a:blip r:embed="rId2"/>
            <a:stretch>
              <a:fillRect/>
            </a:stretch>
          </p:blipFill>
          <p:spPr>
            <a:xfrm>
              <a:off x="2049561" y="1862954"/>
              <a:ext cx="5044877" cy="3132091"/>
            </a:xfrm>
            <a:prstGeom prst="rect">
              <a:avLst/>
            </a:prstGeom>
          </p:spPr>
        </p:pic>
        <p:pic>
          <p:nvPicPr>
            <p:cNvPr id="5" name="Picture 4">
              <a:extLst>
                <a:ext uri="{FF2B5EF4-FFF2-40B4-BE49-F238E27FC236}">
                  <a16:creationId xmlns:a16="http://schemas.microsoft.com/office/drawing/2014/main" id="{8859890E-F29E-4AA3-A085-49E4866BD7B7}"/>
                </a:ext>
              </a:extLst>
            </p:cNvPr>
            <p:cNvPicPr>
              <a:picLocks noChangeAspect="1"/>
            </p:cNvPicPr>
            <p:nvPr/>
          </p:nvPicPr>
          <p:blipFill>
            <a:blip r:embed="rId3"/>
            <a:stretch>
              <a:fillRect/>
            </a:stretch>
          </p:blipFill>
          <p:spPr>
            <a:xfrm>
              <a:off x="2601695" y="4861683"/>
              <a:ext cx="4328535" cy="266723"/>
            </a:xfrm>
            <a:prstGeom prst="rect">
              <a:avLst/>
            </a:prstGeom>
          </p:spPr>
        </p:pic>
      </p:grpSp>
    </p:spTree>
    <p:extLst>
      <p:ext uri="{BB962C8B-B14F-4D97-AF65-F5344CB8AC3E}">
        <p14:creationId xmlns:p14="http://schemas.microsoft.com/office/powerpoint/2010/main" val="2534874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83"/>
        <p:cNvGrpSpPr/>
        <p:nvPr/>
      </p:nvGrpSpPr>
      <p:grpSpPr>
        <a:xfrm>
          <a:off x="0" y="0"/>
          <a:ext cx="0" cy="0"/>
          <a:chOff x="0" y="0"/>
          <a:chExt cx="0" cy="0"/>
        </a:xfrm>
      </p:grpSpPr>
      <p:sp useBgFill="1">
        <p:nvSpPr>
          <p:cNvPr id="90" name="Rectangle 89">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84" name="Google Shape;84;p13"/>
          <p:cNvPicPr preferRelativeResize="0"/>
          <p:nvPr/>
        </p:nvPicPr>
        <p:blipFill rotWithShape="1">
          <a:blip r:embed="rId3"/>
          <a:stretch/>
        </p:blipFill>
        <p:spPr>
          <a:xfrm>
            <a:off x="1126623" y="320040"/>
            <a:ext cx="6888467" cy="4305291"/>
          </a:xfrm>
          <a:prstGeom prst="rect">
            <a:avLst/>
          </a:prstGeom>
          <a:noFill/>
        </p:spPr>
      </p:pic>
      <p:sp>
        <p:nvSpPr>
          <p:cNvPr id="92" name="Rectangle 91">
            <a:extLst>
              <a:ext uri="{FF2B5EF4-FFF2-40B4-BE49-F238E27FC236}">
                <a16:creationId xmlns:a16="http://schemas.microsoft.com/office/drawing/2014/main" id="{FA3CD3A3-D3C1-4567-BEC0-3A50E9A3A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4782312"/>
            <a:ext cx="8661654"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4" name="Straight Connector 93">
            <a:extLst>
              <a:ext uri="{FF2B5EF4-FFF2-40B4-BE49-F238E27FC236}">
                <a16:creationId xmlns:a16="http://schemas.microsoft.com/office/drawing/2014/main" id="{B56D13EF-D431-4D0F-BFFC-1B5A686FF9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044952"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85" name="Google Shape;85;p13"/>
          <p:cNvSpPr txBox="1"/>
          <p:nvPr/>
        </p:nvSpPr>
        <p:spPr>
          <a:xfrm>
            <a:off x="3284982" y="5010912"/>
            <a:ext cx="5232654" cy="1344168"/>
          </a:xfrm>
          <a:prstGeom prst="rect">
            <a:avLst/>
          </a:prstGeom>
        </p:spPr>
        <p:txBody>
          <a:bodyPr spcFirstLastPara="1" vert="horz" lIns="91440" tIns="45720" rIns="91440" bIns="45720" rtlCol="0" anchor="ctr" anchorCtr="0">
            <a:normAutofit/>
          </a:bodyPr>
          <a:lstStyle/>
          <a:p>
            <a:pPr marL="0" marR="0" lvl="0" indent="-228600">
              <a:lnSpc>
                <a:spcPct val="90000"/>
              </a:lnSpc>
              <a:spcBef>
                <a:spcPts val="0"/>
              </a:spcBef>
              <a:spcAft>
                <a:spcPts val="600"/>
              </a:spcAft>
              <a:buFont typeface="Arial" panose="020B0604020202020204" pitchFamily="34" charset="0"/>
              <a:buChar char="•"/>
            </a:pPr>
            <a:r>
              <a:rPr lang="en-US" sz="1500" kern="1200">
                <a:solidFill>
                  <a:schemeClr val="bg1"/>
                </a:solidFill>
                <a:latin typeface="+mn-lt"/>
                <a:ea typeface="+mn-ea"/>
                <a:cs typeface="+mn-cs"/>
                <a:sym typeface="Calibri"/>
              </a:rPr>
              <a:t>Scientists use particle accelerators to study the origins of the universe, investigate the subatomic structure of the world around us and advance research in medicine, environmental clean-up and more. </a:t>
            </a:r>
            <a:endParaRPr lang="en-US" sz="1500" kern="1200">
              <a:solidFill>
                <a:schemeClr val="bg1"/>
              </a:solidFill>
              <a:latin typeface="+mn-lt"/>
              <a:ea typeface="+mn-ea"/>
              <a:cs typeface="+mn-cs"/>
            </a:endParaRPr>
          </a:p>
          <a:p>
            <a:pPr marL="0" marR="0" lvl="0" indent="-228600">
              <a:lnSpc>
                <a:spcPct val="90000"/>
              </a:lnSpc>
              <a:spcBef>
                <a:spcPts val="0"/>
              </a:spcBef>
              <a:spcAft>
                <a:spcPts val="600"/>
              </a:spcAft>
              <a:buFont typeface="Arial" panose="020B0604020202020204" pitchFamily="34" charset="0"/>
              <a:buChar char="•"/>
            </a:pPr>
            <a:endParaRPr lang="en-US" sz="1500" kern="1200">
              <a:solidFill>
                <a:schemeClr val="bg1"/>
              </a:solidFill>
              <a:latin typeface="+mn-lt"/>
              <a:ea typeface="+mn-ea"/>
              <a:cs typeface="+mn-cs"/>
              <a:sym typeface="Calibri"/>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500"/>
                                        <p:tgtEl>
                                          <p:spTgt spid="8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85"/>
                                        </p:tgtEl>
                                      </p:cBhvr>
                                    </p:animEffect>
                                    <p:set>
                                      <p:cBhvr>
                                        <p:cTn id="12" dur="1" fill="hold">
                                          <p:stCondLst>
                                            <p:cond delay="500"/>
                                          </p:stCondLst>
                                        </p:cTn>
                                        <p:tgtEl>
                                          <p:spTgt spid="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3B3C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7D1EE460-CF8B-4FEA-872D-1599EEE5AAD1}"/>
              </a:ext>
            </a:extLst>
          </p:cNvPr>
          <p:cNvGrpSpPr/>
          <p:nvPr/>
        </p:nvGrpSpPr>
        <p:grpSpPr>
          <a:xfrm>
            <a:off x="907154" y="480060"/>
            <a:ext cx="6793981" cy="5997477"/>
            <a:chOff x="1175009" y="643467"/>
            <a:chExt cx="6793981" cy="5997477"/>
          </a:xfrm>
        </p:grpSpPr>
        <p:pic>
          <p:nvPicPr>
            <p:cNvPr id="3" name="Picture 2">
              <a:extLst>
                <a:ext uri="{FF2B5EF4-FFF2-40B4-BE49-F238E27FC236}">
                  <a16:creationId xmlns:a16="http://schemas.microsoft.com/office/drawing/2014/main" id="{1FF9CD93-6106-474B-8877-D4E1DA2CA5D1}"/>
                </a:ext>
              </a:extLst>
            </p:cNvPr>
            <p:cNvPicPr>
              <a:picLocks noChangeAspect="1"/>
            </p:cNvPicPr>
            <p:nvPr/>
          </p:nvPicPr>
          <p:blipFill>
            <a:blip r:embed="rId2"/>
            <a:stretch>
              <a:fillRect/>
            </a:stretch>
          </p:blipFill>
          <p:spPr>
            <a:xfrm>
              <a:off x="1175009" y="643467"/>
              <a:ext cx="6793981" cy="5571066"/>
            </a:xfrm>
            <a:prstGeom prst="rect">
              <a:avLst/>
            </a:prstGeom>
          </p:spPr>
        </p:pic>
        <p:pic>
          <p:nvPicPr>
            <p:cNvPr id="5" name="Picture 4">
              <a:extLst>
                <a:ext uri="{FF2B5EF4-FFF2-40B4-BE49-F238E27FC236}">
                  <a16:creationId xmlns:a16="http://schemas.microsoft.com/office/drawing/2014/main" id="{C802E794-6D80-4E4E-B6C7-E22415BB47D4}"/>
                </a:ext>
              </a:extLst>
            </p:cNvPr>
            <p:cNvPicPr>
              <a:picLocks noChangeAspect="1"/>
            </p:cNvPicPr>
            <p:nvPr/>
          </p:nvPicPr>
          <p:blipFill>
            <a:blip r:embed="rId3"/>
            <a:stretch>
              <a:fillRect/>
            </a:stretch>
          </p:blipFill>
          <p:spPr>
            <a:xfrm>
              <a:off x="1630478" y="6079047"/>
              <a:ext cx="6032994" cy="561897"/>
            </a:xfrm>
            <a:prstGeom prst="rect">
              <a:avLst/>
            </a:prstGeom>
          </p:spPr>
        </p:pic>
      </p:grpSp>
    </p:spTree>
    <p:extLst>
      <p:ext uri="{BB962C8B-B14F-4D97-AF65-F5344CB8AC3E}">
        <p14:creationId xmlns:p14="http://schemas.microsoft.com/office/powerpoint/2010/main" val="9225047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68CC190-2924-4B88-949F-8529E3BABF9C}"/>
              </a:ext>
            </a:extLst>
          </p:cNvPr>
          <p:cNvPicPr>
            <a:picLocks noChangeAspect="1"/>
          </p:cNvPicPr>
          <p:nvPr/>
        </p:nvPicPr>
        <p:blipFill rotWithShape="1">
          <a:blip r:embed="rId2"/>
          <a:srcRect l="1452"/>
          <a:stretch/>
        </p:blipFill>
        <p:spPr>
          <a:xfrm>
            <a:off x="342900" y="457200"/>
            <a:ext cx="8458200" cy="5943600"/>
          </a:xfrm>
          <a:prstGeom prst="rect">
            <a:avLst/>
          </a:prstGeom>
        </p:spPr>
      </p:pic>
    </p:spTree>
    <p:extLst>
      <p:ext uri="{BB962C8B-B14F-4D97-AF65-F5344CB8AC3E}">
        <p14:creationId xmlns:p14="http://schemas.microsoft.com/office/powerpoint/2010/main" val="20220541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6044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2395127-B804-47DC-89AC-92946856F515}"/>
              </a:ext>
            </a:extLst>
          </p:cNvPr>
          <p:cNvPicPr>
            <a:picLocks noChangeAspect="1"/>
          </p:cNvPicPr>
          <p:nvPr/>
        </p:nvPicPr>
        <p:blipFill>
          <a:blip r:embed="rId2"/>
          <a:stretch>
            <a:fillRect/>
          </a:stretch>
        </p:blipFill>
        <p:spPr>
          <a:xfrm>
            <a:off x="782159" y="643467"/>
            <a:ext cx="7579681" cy="5571066"/>
          </a:xfrm>
          <a:prstGeom prst="rect">
            <a:avLst/>
          </a:prstGeom>
        </p:spPr>
      </p:pic>
    </p:spTree>
    <p:extLst>
      <p:ext uri="{BB962C8B-B14F-4D97-AF65-F5344CB8AC3E}">
        <p14:creationId xmlns:p14="http://schemas.microsoft.com/office/powerpoint/2010/main" val="2547733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35162FA-B31D-4DDA-B523-A39911F803F9}"/>
              </a:ext>
            </a:extLst>
          </p:cNvPr>
          <p:cNvPicPr>
            <a:picLocks noChangeAspect="1"/>
          </p:cNvPicPr>
          <p:nvPr/>
        </p:nvPicPr>
        <p:blipFill>
          <a:blip r:embed="rId2"/>
          <a:stretch>
            <a:fillRect/>
          </a:stretch>
        </p:blipFill>
        <p:spPr>
          <a:xfrm>
            <a:off x="583007" y="457200"/>
            <a:ext cx="7977985" cy="5943600"/>
          </a:xfrm>
          <a:prstGeom prst="rect">
            <a:avLst/>
          </a:prstGeom>
        </p:spPr>
      </p:pic>
      <p:sp>
        <p:nvSpPr>
          <p:cNvPr id="9" name="TextBox 8">
            <a:extLst>
              <a:ext uri="{FF2B5EF4-FFF2-40B4-BE49-F238E27FC236}">
                <a16:creationId xmlns:a16="http://schemas.microsoft.com/office/drawing/2014/main" id="{16EDF381-405E-42B8-A1C5-90FC32833E5A}"/>
              </a:ext>
            </a:extLst>
          </p:cNvPr>
          <p:cNvSpPr txBox="1"/>
          <p:nvPr/>
        </p:nvSpPr>
        <p:spPr>
          <a:xfrm>
            <a:off x="6938054" y="5385244"/>
            <a:ext cx="1099601" cy="1015663"/>
          </a:xfrm>
          <a:prstGeom prst="rect">
            <a:avLst/>
          </a:prstGeom>
          <a:noFill/>
        </p:spPr>
        <p:txBody>
          <a:bodyPr wrap="square" rtlCol="0">
            <a:spAutoFit/>
          </a:bodyPr>
          <a:lstStyle/>
          <a:p>
            <a:r>
              <a:rPr lang="en-GB" sz="6000" b="1" dirty="0"/>
              <a:t>C</a:t>
            </a:r>
          </a:p>
        </p:txBody>
      </p:sp>
    </p:spTree>
    <p:extLst>
      <p:ext uri="{BB962C8B-B14F-4D97-AF65-F5344CB8AC3E}">
        <p14:creationId xmlns:p14="http://schemas.microsoft.com/office/powerpoint/2010/main" val="60398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 text, application, email&#10;&#10;Description automatically generated">
            <a:extLst>
              <a:ext uri="{FF2B5EF4-FFF2-40B4-BE49-F238E27FC236}">
                <a16:creationId xmlns:a16="http://schemas.microsoft.com/office/drawing/2014/main" id="{DCB1D505-6C00-4D11-8296-E28C54B36F5E}"/>
              </a:ext>
            </a:extLst>
          </p:cNvPr>
          <p:cNvPicPr>
            <a:picLocks noChangeAspect="1"/>
          </p:cNvPicPr>
          <p:nvPr/>
        </p:nvPicPr>
        <p:blipFill>
          <a:blip r:embed="rId2"/>
          <a:stretch>
            <a:fillRect/>
          </a:stretch>
        </p:blipFill>
        <p:spPr>
          <a:xfrm>
            <a:off x="342900" y="1610486"/>
            <a:ext cx="8458200" cy="3637027"/>
          </a:xfrm>
          <a:prstGeom prst="rect">
            <a:avLst/>
          </a:prstGeom>
        </p:spPr>
      </p:pic>
      <p:sp>
        <p:nvSpPr>
          <p:cNvPr id="9" name="TextBox 8">
            <a:extLst>
              <a:ext uri="{FF2B5EF4-FFF2-40B4-BE49-F238E27FC236}">
                <a16:creationId xmlns:a16="http://schemas.microsoft.com/office/drawing/2014/main" id="{82B11CBA-E63F-460D-9562-917262C07E1E}"/>
              </a:ext>
            </a:extLst>
          </p:cNvPr>
          <p:cNvSpPr txBox="1"/>
          <p:nvPr/>
        </p:nvSpPr>
        <p:spPr>
          <a:xfrm>
            <a:off x="7422613" y="4231850"/>
            <a:ext cx="1099601" cy="1015663"/>
          </a:xfrm>
          <a:prstGeom prst="rect">
            <a:avLst/>
          </a:prstGeom>
          <a:noFill/>
        </p:spPr>
        <p:txBody>
          <a:bodyPr wrap="square" rtlCol="0">
            <a:spAutoFit/>
          </a:bodyPr>
          <a:lstStyle/>
          <a:p>
            <a:r>
              <a:rPr lang="en-GB" sz="6000" b="1" dirty="0"/>
              <a:t>D</a:t>
            </a:r>
          </a:p>
        </p:txBody>
      </p:sp>
    </p:spTree>
    <p:extLst>
      <p:ext uri="{BB962C8B-B14F-4D97-AF65-F5344CB8AC3E}">
        <p14:creationId xmlns:p14="http://schemas.microsoft.com/office/powerpoint/2010/main" val="229235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05EE7D66-43F2-479E-88EA-E24ED73C06B3}"/>
              </a:ext>
            </a:extLst>
          </p:cNvPr>
          <p:cNvGrpSpPr/>
          <p:nvPr/>
        </p:nvGrpSpPr>
        <p:grpSpPr>
          <a:xfrm>
            <a:off x="1180290" y="643467"/>
            <a:ext cx="6783419" cy="5571066"/>
            <a:chOff x="905757" y="888166"/>
            <a:chExt cx="7089187" cy="5822185"/>
          </a:xfrm>
        </p:grpSpPr>
        <p:pic>
          <p:nvPicPr>
            <p:cNvPr id="3" name="Picture 2">
              <a:extLst>
                <a:ext uri="{FF2B5EF4-FFF2-40B4-BE49-F238E27FC236}">
                  <a16:creationId xmlns:a16="http://schemas.microsoft.com/office/drawing/2014/main" id="{38207113-B9A2-4A5E-BB8D-3FF94E3C9931}"/>
                </a:ext>
              </a:extLst>
            </p:cNvPr>
            <p:cNvPicPr>
              <a:picLocks noChangeAspect="1"/>
            </p:cNvPicPr>
            <p:nvPr/>
          </p:nvPicPr>
          <p:blipFill>
            <a:blip r:embed="rId2"/>
            <a:stretch>
              <a:fillRect/>
            </a:stretch>
          </p:blipFill>
          <p:spPr>
            <a:xfrm>
              <a:off x="905757" y="1068978"/>
              <a:ext cx="2788788" cy="2854296"/>
            </a:xfrm>
            <a:prstGeom prst="rect">
              <a:avLst/>
            </a:prstGeom>
          </p:spPr>
        </p:pic>
        <p:pic>
          <p:nvPicPr>
            <p:cNvPr id="5" name="Picture 4">
              <a:extLst>
                <a:ext uri="{FF2B5EF4-FFF2-40B4-BE49-F238E27FC236}">
                  <a16:creationId xmlns:a16="http://schemas.microsoft.com/office/drawing/2014/main" id="{A0E9775E-1554-4722-91B1-CABF3CEC2F20}"/>
                </a:ext>
              </a:extLst>
            </p:cNvPr>
            <p:cNvPicPr>
              <a:picLocks noChangeAspect="1"/>
            </p:cNvPicPr>
            <p:nvPr/>
          </p:nvPicPr>
          <p:blipFill>
            <a:blip r:embed="rId3"/>
            <a:stretch>
              <a:fillRect/>
            </a:stretch>
          </p:blipFill>
          <p:spPr>
            <a:xfrm>
              <a:off x="3864546" y="888166"/>
              <a:ext cx="4130398" cy="3215919"/>
            </a:xfrm>
            <a:prstGeom prst="rect">
              <a:avLst/>
            </a:prstGeom>
          </p:spPr>
        </p:pic>
        <p:pic>
          <p:nvPicPr>
            <p:cNvPr id="7" name="Picture 6">
              <a:extLst>
                <a:ext uri="{FF2B5EF4-FFF2-40B4-BE49-F238E27FC236}">
                  <a16:creationId xmlns:a16="http://schemas.microsoft.com/office/drawing/2014/main" id="{2F996C90-20F6-4320-8676-4DD3D40D1A94}"/>
                </a:ext>
              </a:extLst>
            </p:cNvPr>
            <p:cNvPicPr>
              <a:picLocks noChangeAspect="1"/>
            </p:cNvPicPr>
            <p:nvPr/>
          </p:nvPicPr>
          <p:blipFill>
            <a:blip r:embed="rId4"/>
            <a:stretch>
              <a:fillRect/>
            </a:stretch>
          </p:blipFill>
          <p:spPr>
            <a:xfrm>
              <a:off x="1725683" y="4104085"/>
              <a:ext cx="5692633" cy="2606266"/>
            </a:xfrm>
            <a:prstGeom prst="rect">
              <a:avLst/>
            </a:prstGeom>
          </p:spPr>
        </p:pic>
      </p:grpSp>
      <p:sp>
        <p:nvSpPr>
          <p:cNvPr id="16" name="TextBox 15">
            <a:extLst>
              <a:ext uri="{FF2B5EF4-FFF2-40B4-BE49-F238E27FC236}">
                <a16:creationId xmlns:a16="http://schemas.microsoft.com/office/drawing/2014/main" id="{CA45FFC5-29BA-49E4-A062-AF963F23BDAB}"/>
              </a:ext>
            </a:extLst>
          </p:cNvPr>
          <p:cNvSpPr txBox="1"/>
          <p:nvPr/>
        </p:nvSpPr>
        <p:spPr>
          <a:xfrm>
            <a:off x="7530940" y="5268813"/>
            <a:ext cx="1099601" cy="1015663"/>
          </a:xfrm>
          <a:prstGeom prst="rect">
            <a:avLst/>
          </a:prstGeom>
          <a:noFill/>
        </p:spPr>
        <p:txBody>
          <a:bodyPr wrap="square" rtlCol="0">
            <a:spAutoFit/>
          </a:bodyPr>
          <a:lstStyle/>
          <a:p>
            <a:r>
              <a:rPr lang="en-GB" sz="6000" b="1" dirty="0"/>
              <a:t>B</a:t>
            </a:r>
          </a:p>
        </p:txBody>
      </p:sp>
    </p:spTree>
    <p:extLst>
      <p:ext uri="{BB962C8B-B14F-4D97-AF65-F5344CB8AC3E}">
        <p14:creationId xmlns:p14="http://schemas.microsoft.com/office/powerpoint/2010/main" val="12916636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3E5E00B-0C19-49AB-A680-CC59FD7314CA}"/>
              </a:ext>
            </a:extLst>
          </p:cNvPr>
          <p:cNvPicPr>
            <a:picLocks noChangeAspect="1"/>
          </p:cNvPicPr>
          <p:nvPr/>
        </p:nvPicPr>
        <p:blipFill>
          <a:blip r:embed="rId2"/>
          <a:stretch>
            <a:fillRect/>
          </a:stretch>
        </p:blipFill>
        <p:spPr>
          <a:xfrm>
            <a:off x="743972" y="434109"/>
            <a:ext cx="7619028" cy="6019034"/>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0EFCF56-DB12-4C91-A42C-59B148DE512C}"/>
              </a:ext>
            </a:extLst>
          </p:cNvPr>
          <p:cNvSpPr txBox="1"/>
          <p:nvPr/>
        </p:nvSpPr>
        <p:spPr>
          <a:xfrm>
            <a:off x="7530940" y="5268813"/>
            <a:ext cx="1099601" cy="1015663"/>
          </a:xfrm>
          <a:prstGeom prst="rect">
            <a:avLst/>
          </a:prstGeom>
          <a:noFill/>
        </p:spPr>
        <p:txBody>
          <a:bodyPr wrap="square" rtlCol="0">
            <a:spAutoFit/>
          </a:bodyPr>
          <a:lstStyle/>
          <a:p>
            <a:r>
              <a:rPr lang="en-GB" sz="6000" b="1" dirty="0"/>
              <a:t>D</a:t>
            </a:r>
          </a:p>
        </p:txBody>
      </p:sp>
    </p:spTree>
    <p:extLst>
      <p:ext uri="{BB962C8B-B14F-4D97-AF65-F5344CB8AC3E}">
        <p14:creationId xmlns:p14="http://schemas.microsoft.com/office/powerpoint/2010/main" val="28440064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2B2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6690079-6D15-4DB2-A68A-ED9FBE54AD75}"/>
              </a:ext>
            </a:extLst>
          </p:cNvPr>
          <p:cNvPicPr>
            <a:picLocks noChangeAspect="1"/>
          </p:cNvPicPr>
          <p:nvPr/>
        </p:nvPicPr>
        <p:blipFill>
          <a:blip r:embed="rId2"/>
          <a:stretch>
            <a:fillRect/>
          </a:stretch>
        </p:blipFill>
        <p:spPr>
          <a:xfrm>
            <a:off x="482600" y="760667"/>
            <a:ext cx="8178799" cy="5336665"/>
          </a:xfrm>
          <a:prstGeom prst="rect">
            <a:avLst/>
          </a:prstGeom>
        </p:spPr>
      </p:pic>
      <p:sp>
        <p:nvSpPr>
          <p:cNvPr id="7" name="TextBox 6">
            <a:extLst>
              <a:ext uri="{FF2B5EF4-FFF2-40B4-BE49-F238E27FC236}">
                <a16:creationId xmlns:a16="http://schemas.microsoft.com/office/drawing/2014/main" id="{9AD21641-4126-4F91-B23E-63AE0B7608B8}"/>
              </a:ext>
            </a:extLst>
          </p:cNvPr>
          <p:cNvSpPr txBox="1"/>
          <p:nvPr/>
        </p:nvSpPr>
        <p:spPr>
          <a:xfrm>
            <a:off x="7530940" y="5268813"/>
            <a:ext cx="1099601" cy="1015663"/>
          </a:xfrm>
          <a:prstGeom prst="rect">
            <a:avLst/>
          </a:prstGeom>
          <a:noFill/>
        </p:spPr>
        <p:txBody>
          <a:bodyPr wrap="square" rtlCol="0">
            <a:spAutoFit/>
          </a:bodyPr>
          <a:lstStyle/>
          <a:p>
            <a:r>
              <a:rPr lang="en-GB" sz="6000" b="1" dirty="0"/>
              <a:t>A</a:t>
            </a:r>
          </a:p>
        </p:txBody>
      </p:sp>
    </p:spTree>
    <p:extLst>
      <p:ext uri="{BB962C8B-B14F-4D97-AF65-F5344CB8AC3E}">
        <p14:creationId xmlns:p14="http://schemas.microsoft.com/office/powerpoint/2010/main" val="101183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89"/>
        <p:cNvGrpSpPr/>
        <p:nvPr/>
      </p:nvGrpSpPr>
      <p:grpSpPr>
        <a:xfrm>
          <a:off x="0" y="0"/>
          <a:ext cx="0" cy="0"/>
          <a:chOff x="0" y="0"/>
          <a:chExt cx="0" cy="0"/>
        </a:xfrm>
      </p:grpSpPr>
      <p:sp useBgFill="1">
        <p:nvSpPr>
          <p:cNvPr id="97" name="Rectangle 96">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92" name="Google Shape;92;p14" descr="Image result for linac particle accelerator"/>
          <p:cNvPicPr preferRelativeResize="0"/>
          <p:nvPr/>
        </p:nvPicPr>
        <p:blipFill rotWithShape="1">
          <a:blip r:embed="rId3"/>
          <a:stretch/>
        </p:blipFill>
        <p:spPr>
          <a:xfrm>
            <a:off x="240030" y="415542"/>
            <a:ext cx="8661654" cy="4114286"/>
          </a:xfrm>
          <a:prstGeom prst="rect">
            <a:avLst/>
          </a:prstGeom>
          <a:noFill/>
        </p:spPr>
      </p:pic>
      <p:sp>
        <p:nvSpPr>
          <p:cNvPr id="99" name="Rectangle 98">
            <a:extLst>
              <a:ext uri="{FF2B5EF4-FFF2-40B4-BE49-F238E27FC236}">
                <a16:creationId xmlns:a16="http://schemas.microsoft.com/office/drawing/2014/main" id="{FA3CD3A3-D3C1-4567-BEC0-3A50E9A3A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4782312"/>
            <a:ext cx="8661654"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Google Shape;90;p14"/>
          <p:cNvSpPr txBox="1"/>
          <p:nvPr/>
        </p:nvSpPr>
        <p:spPr>
          <a:xfrm>
            <a:off x="630936" y="5010912"/>
            <a:ext cx="2167128" cy="1344168"/>
          </a:xfrm>
          <a:prstGeom prst="rect">
            <a:avLst/>
          </a:prstGeom>
        </p:spPr>
        <p:txBody>
          <a:bodyPr spcFirstLastPara="1" vert="horz" lIns="91440" tIns="45720" rIns="91440" bIns="45720" rtlCol="0" anchor="ctr" anchorCtr="0">
            <a:normAutofit/>
          </a:bodyPr>
          <a:lstStyle/>
          <a:p>
            <a:pPr marL="0" marR="0" lvl="0" indent="0">
              <a:lnSpc>
                <a:spcPct val="90000"/>
              </a:lnSpc>
              <a:spcBef>
                <a:spcPct val="0"/>
              </a:spcBef>
              <a:spcAft>
                <a:spcPts val="600"/>
              </a:spcAft>
              <a:buClr>
                <a:schemeClr val="dk1"/>
              </a:buClr>
              <a:buSzPts val="4400"/>
            </a:pPr>
            <a:r>
              <a:rPr lang="en-US" sz="2300" kern="1200">
                <a:solidFill>
                  <a:schemeClr val="bg1"/>
                </a:solidFill>
                <a:latin typeface="+mj-lt"/>
                <a:ea typeface="+mj-ea"/>
                <a:cs typeface="+mj-cs"/>
                <a:sym typeface="Calibri"/>
              </a:rPr>
              <a:t>Linear accelerator</a:t>
            </a:r>
          </a:p>
        </p:txBody>
      </p:sp>
      <p:cxnSp>
        <p:nvCxnSpPr>
          <p:cNvPr id="101" name="Straight Connector 100">
            <a:extLst>
              <a:ext uri="{FF2B5EF4-FFF2-40B4-BE49-F238E27FC236}">
                <a16:creationId xmlns:a16="http://schemas.microsoft.com/office/drawing/2014/main" id="{B56D13EF-D431-4D0F-BFFC-1B5A686FF9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044952"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91" name="Google Shape;91;p14"/>
          <p:cNvSpPr/>
          <p:nvPr/>
        </p:nvSpPr>
        <p:spPr>
          <a:xfrm>
            <a:off x="3121891" y="4782312"/>
            <a:ext cx="5883563" cy="1755648"/>
          </a:xfrm>
          <a:prstGeom prst="rect">
            <a:avLst/>
          </a:prstGeom>
        </p:spPr>
        <p:txBody>
          <a:bodyPr spcFirstLastPara="1" vert="horz" lIns="91440" tIns="45720" rIns="91440" bIns="45720" rtlCol="0" anchor="ctr" anchorCtr="0">
            <a:noAutofit/>
          </a:bodyPr>
          <a:lstStyle/>
          <a:p>
            <a:pPr marL="0" marR="0" lvl="0" indent="-228600">
              <a:lnSpc>
                <a:spcPct val="90000"/>
              </a:lnSpc>
              <a:spcBef>
                <a:spcPts val="0"/>
              </a:spcBef>
              <a:spcAft>
                <a:spcPts val="600"/>
              </a:spcAft>
              <a:buFont typeface="Arial" panose="020B0604020202020204" pitchFamily="34" charset="0"/>
              <a:buChar char="•"/>
            </a:pPr>
            <a:endParaRPr lang="en-US" kern="1200" dirty="0">
              <a:solidFill>
                <a:schemeClr val="bg1"/>
              </a:solidFill>
              <a:latin typeface="Trebuchet MS" panose="020B0603020202020204" pitchFamily="34" charset="0"/>
              <a:ea typeface="+mn-ea"/>
              <a:cs typeface="+mn-cs"/>
              <a:sym typeface="Calibri"/>
            </a:endParaRPr>
          </a:p>
          <a:p>
            <a:pPr marL="0" marR="0" lvl="0" indent="-228600">
              <a:lnSpc>
                <a:spcPct val="90000"/>
              </a:lnSpc>
              <a:spcBef>
                <a:spcPts val="0"/>
              </a:spcBef>
              <a:spcAft>
                <a:spcPts val="600"/>
              </a:spcAft>
              <a:buFont typeface="Arial" panose="020B0604020202020204" pitchFamily="34" charset="0"/>
              <a:buChar char="•"/>
            </a:pPr>
            <a:endParaRPr lang="en-US" kern="1200" dirty="0">
              <a:solidFill>
                <a:schemeClr val="bg1"/>
              </a:solidFill>
              <a:latin typeface="Trebuchet MS" panose="020B0603020202020204" pitchFamily="34" charset="0"/>
              <a:ea typeface="+mn-ea"/>
              <a:cs typeface="+mn-cs"/>
              <a:sym typeface="Calibri"/>
            </a:endParaRPr>
          </a:p>
          <a:p>
            <a:pPr marR="0" lvl="0">
              <a:lnSpc>
                <a:spcPct val="90000"/>
              </a:lnSpc>
              <a:spcBef>
                <a:spcPts val="0"/>
              </a:spcBef>
              <a:spcAft>
                <a:spcPts val="600"/>
              </a:spcAft>
            </a:pPr>
            <a:r>
              <a:rPr lang="en-US" kern="1200" dirty="0">
                <a:solidFill>
                  <a:schemeClr val="bg1"/>
                </a:solidFill>
                <a:latin typeface="Trebuchet MS" panose="020B0603020202020204" pitchFamily="34" charset="0"/>
                <a:ea typeface="+mn-ea"/>
                <a:cs typeface="+mn-cs"/>
                <a:sym typeface="Calibri"/>
              </a:rPr>
              <a:t>The particles pass through a line of hollow metal tubes enclosed in a long-evacuated cylinder. </a:t>
            </a:r>
            <a:endParaRPr lang="en-US" kern="1200" dirty="0">
              <a:solidFill>
                <a:schemeClr val="bg1"/>
              </a:solidFill>
              <a:latin typeface="Trebuchet MS" panose="020B0603020202020204" pitchFamily="34" charset="0"/>
              <a:ea typeface="+mn-ea"/>
              <a:cs typeface="+mn-cs"/>
            </a:endParaRPr>
          </a:p>
          <a:p>
            <a:pPr marR="0" lvl="0">
              <a:lnSpc>
                <a:spcPct val="90000"/>
              </a:lnSpc>
              <a:spcBef>
                <a:spcPts val="0"/>
              </a:spcBef>
              <a:spcAft>
                <a:spcPts val="600"/>
              </a:spcAft>
            </a:pPr>
            <a:r>
              <a:rPr lang="en-US" kern="1200" dirty="0">
                <a:solidFill>
                  <a:schemeClr val="bg1"/>
                </a:solidFill>
                <a:latin typeface="Trebuchet MS" panose="020B0603020202020204" pitchFamily="34" charset="0"/>
                <a:ea typeface="+mn-ea"/>
                <a:cs typeface="+mn-cs"/>
                <a:sym typeface="Calibri"/>
              </a:rPr>
              <a:t>The frequency of the alternating voltage is set so that the particle is pushed forward each time it goes through a gap between two of the metal  drift tubes. </a:t>
            </a:r>
          </a:p>
          <a:p>
            <a:pPr marR="0" lvl="0">
              <a:lnSpc>
                <a:spcPct val="90000"/>
              </a:lnSpc>
              <a:spcBef>
                <a:spcPts val="0"/>
              </a:spcBef>
              <a:spcAft>
                <a:spcPts val="600"/>
              </a:spcAft>
            </a:pPr>
            <a:r>
              <a:rPr lang="en-US" kern="1200" dirty="0">
                <a:solidFill>
                  <a:schemeClr val="bg1"/>
                </a:solidFill>
                <a:latin typeface="Trebuchet MS" panose="020B0603020202020204" pitchFamily="34" charset="0"/>
                <a:ea typeface="+mn-ea"/>
                <a:cs typeface="+mn-cs"/>
                <a:sym typeface="Calibri"/>
              </a:rPr>
              <a:t>The largest </a:t>
            </a:r>
            <a:r>
              <a:rPr lang="en-US" kern="1200" dirty="0" err="1">
                <a:solidFill>
                  <a:schemeClr val="bg1"/>
                </a:solidFill>
                <a:latin typeface="Trebuchet MS" panose="020B0603020202020204" pitchFamily="34" charset="0"/>
                <a:ea typeface="+mn-ea"/>
                <a:cs typeface="+mn-cs"/>
                <a:sym typeface="Calibri"/>
              </a:rPr>
              <a:t>linac</a:t>
            </a:r>
            <a:r>
              <a:rPr lang="en-US" kern="1200" dirty="0">
                <a:solidFill>
                  <a:schemeClr val="bg1"/>
                </a:solidFill>
                <a:latin typeface="Trebuchet MS" panose="020B0603020202020204" pitchFamily="34" charset="0"/>
                <a:ea typeface="+mn-ea"/>
                <a:cs typeface="+mn-cs"/>
                <a:sym typeface="Calibri"/>
              </a:rPr>
              <a:t> in the world, at Stanford University in the USA, is 3.2km long. </a:t>
            </a:r>
            <a:endParaRPr lang="en-US" kern="1200" dirty="0">
              <a:solidFill>
                <a:schemeClr val="bg1"/>
              </a:solidFill>
              <a:latin typeface="Trebuchet MS" panose="020B0603020202020204" pitchFamily="34" charset="0"/>
              <a:ea typeface="+mn-ea"/>
              <a:cs typeface="+mn-cs"/>
            </a:endParaRPr>
          </a:p>
          <a:p>
            <a:pPr marL="0" marR="0" lvl="0" indent="-228600">
              <a:lnSpc>
                <a:spcPct val="90000"/>
              </a:lnSpc>
              <a:spcBef>
                <a:spcPts val="0"/>
              </a:spcBef>
              <a:spcAft>
                <a:spcPts val="600"/>
              </a:spcAft>
              <a:buFont typeface="Arial" panose="020B0604020202020204" pitchFamily="34" charset="0"/>
              <a:buChar char="•"/>
            </a:pPr>
            <a:endParaRPr lang="en-US" b="1" kern="1200" dirty="0">
              <a:solidFill>
                <a:schemeClr val="bg1"/>
              </a:solidFill>
              <a:latin typeface="Trebuchet MS" panose="020B0603020202020204" pitchFamily="34" charset="0"/>
              <a:ea typeface="+mn-ea"/>
              <a:cs typeface="+mn-cs"/>
              <a:sym typeface="Calibri"/>
            </a:endParaRPr>
          </a:p>
        </p:txBody>
      </p:sp>
    </p:spTree>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creen Recording 1">
            <a:hlinkClick r:id="" action="ppaction://media"/>
            <a:extLst>
              <a:ext uri="{FF2B5EF4-FFF2-40B4-BE49-F238E27FC236}">
                <a16:creationId xmlns:a16="http://schemas.microsoft.com/office/drawing/2014/main" id="{8467DCF7-3695-43B1-A2C0-CC7452EAEB13}"/>
              </a:ext>
            </a:extLst>
          </p:cNvPr>
          <p:cNvPicPr>
            <a:picLocks noChangeAspect="1"/>
          </p:cNvPicPr>
          <p:nvPr>
            <a:videoFile r:link="rId1"/>
            <p:extLst>
              <p:ext uri="{DAA4B4D4-6D71-4841-9C94-3DE7FCFB9230}">
                <p14:media xmlns:p14="http://schemas.microsoft.com/office/powerpoint/2010/main" r:embed="rId2">
                  <p14:trim st="1866" end="2361.9682"/>
                </p14:media>
              </p:ext>
            </p:extLst>
          </p:nvPr>
        </p:nvPicPr>
        <p:blipFill>
          <a:blip r:embed="rId4"/>
          <a:stretch>
            <a:fillRect/>
          </a:stretch>
        </p:blipFill>
        <p:spPr>
          <a:xfrm>
            <a:off x="0" y="131763"/>
            <a:ext cx="9144000" cy="6592887"/>
          </a:xfrm>
          <a:prstGeom prst="rect">
            <a:avLst/>
          </a:prstGeom>
        </p:spPr>
      </p:pic>
    </p:spTree>
    <p:extLst>
      <p:ext uri="{BB962C8B-B14F-4D97-AF65-F5344CB8AC3E}">
        <p14:creationId xmlns:p14="http://schemas.microsoft.com/office/powerpoint/2010/main" val="1468599344"/>
      </p:ext>
    </p:extLst>
  </p:cSld>
  <p:clrMapOvr>
    <a:masterClrMapping/>
  </p:clrMapOvr>
  <mc:AlternateContent xmlns:mc="http://schemas.openxmlformats.org/markup-compatibility/2006" xmlns:p14="http://schemas.microsoft.com/office/powerpoint/2010/main">
    <mc:Choice Requires="p14">
      <p:transition spd="slow" p14:dur="2000" advTm="69473"/>
    </mc:Choice>
    <mc:Fallback xmlns="">
      <p:transition spd="slow" advTm="69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2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6"/>
        <p:cNvGrpSpPr/>
        <p:nvPr/>
      </p:nvGrpSpPr>
      <p:grpSpPr>
        <a:xfrm>
          <a:off x="0" y="0"/>
          <a:ext cx="0" cy="0"/>
          <a:chOff x="0" y="0"/>
          <a:chExt cx="0" cy="0"/>
        </a:xfrm>
      </p:grpSpPr>
      <p:sp>
        <p:nvSpPr>
          <p:cNvPr id="104" name="Rectangle 103">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795"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 name="Group 105">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59376"/>
            <a:ext cx="9386886" cy="6923798"/>
            <a:chOff x="-329674" y="-51881"/>
            <a:chExt cx="12515851" cy="6923798"/>
          </a:xfrm>
        </p:grpSpPr>
        <p:sp>
          <p:nvSpPr>
            <p:cNvPr id="107"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8"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9"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10"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1"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2"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3"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4"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5"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16"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17"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18"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19"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0"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1"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2"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3"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4"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25"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97" name="Google Shape;97;p15"/>
          <p:cNvSpPr txBox="1">
            <a:spLocks noGrp="1"/>
          </p:cNvSpPr>
          <p:nvPr>
            <p:ph type="title"/>
          </p:nvPr>
        </p:nvSpPr>
        <p:spPr>
          <a:xfrm>
            <a:off x="666473" y="4760132"/>
            <a:ext cx="2960565" cy="1777829"/>
          </a:xfrm>
          <a:prstGeom prst="rect">
            <a:avLst/>
          </a:prstGeom>
        </p:spPr>
        <p:txBody>
          <a:bodyPr spcFirstLastPara="1" vert="horz" lIns="91440" tIns="45720" rIns="91440" bIns="45720" rtlCol="0" anchor="ctr" anchorCtr="0">
            <a:normAutofit/>
          </a:bodyPr>
          <a:lstStyle/>
          <a:p>
            <a:pPr marL="0" lvl="0" indent="0" algn="l">
              <a:lnSpc>
                <a:spcPct val="90000"/>
              </a:lnSpc>
              <a:spcBef>
                <a:spcPct val="0"/>
              </a:spcBef>
              <a:spcAft>
                <a:spcPts val="0"/>
              </a:spcAft>
            </a:pPr>
            <a:r>
              <a:rPr lang="en-US" sz="3500" kern="1200">
                <a:solidFill>
                  <a:schemeClr val="tx1"/>
                </a:solidFill>
                <a:latin typeface="+mj-lt"/>
                <a:ea typeface="+mj-ea"/>
                <a:cs typeface="+mj-cs"/>
              </a:rPr>
              <a:t>AC is constant frequency</a:t>
            </a:r>
          </a:p>
        </p:txBody>
      </p:sp>
      <p:sp>
        <p:nvSpPr>
          <p:cNvPr id="127" name="Freeform: Shape 126">
            <a:extLst>
              <a:ext uri="{FF2B5EF4-FFF2-40B4-BE49-F238E27FC236}">
                <a16:creationId xmlns:a16="http://schemas.microsoft.com/office/drawing/2014/main" id="{44C110BA-81E8-4247-853A-5F2B93E92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37825"/>
          </a:xfrm>
          <a:custGeom>
            <a:avLst/>
            <a:gdLst>
              <a:gd name="connsiteX0" fmla="*/ 0 w 12192000"/>
              <a:gd name="connsiteY0" fmla="*/ 0 h 4537825"/>
              <a:gd name="connsiteX1" fmla="*/ 12192000 w 12192000"/>
              <a:gd name="connsiteY1" fmla="*/ 0 h 4537825"/>
              <a:gd name="connsiteX2" fmla="*/ 12192000 w 12192000"/>
              <a:gd name="connsiteY2" fmla="*/ 3020937 h 4537825"/>
              <a:gd name="connsiteX3" fmla="*/ 12192000 w 12192000"/>
              <a:gd name="connsiteY3" fmla="*/ 3213062 h 4537825"/>
              <a:gd name="connsiteX4" fmla="*/ 12192000 w 12192000"/>
              <a:gd name="connsiteY4" fmla="*/ 4188880 h 4537825"/>
              <a:gd name="connsiteX5" fmla="*/ 12113803 w 12192000"/>
              <a:gd name="connsiteY5" fmla="*/ 4197163 h 4537825"/>
              <a:gd name="connsiteX6" fmla="*/ 6753597 w 12192000"/>
              <a:gd name="connsiteY6" fmla="*/ 4520720 h 4537825"/>
              <a:gd name="connsiteX7" fmla="*/ 400746 w 12192000"/>
              <a:gd name="connsiteY7" fmla="*/ 4349377 h 4537825"/>
              <a:gd name="connsiteX8" fmla="*/ 0 w 12192000"/>
              <a:gd name="connsiteY8" fmla="*/ 4312401 h 4537825"/>
              <a:gd name="connsiteX9" fmla="*/ 0 w 12192000"/>
              <a:gd name="connsiteY9" fmla="*/ 3213062 h 4537825"/>
              <a:gd name="connsiteX10" fmla="*/ 0 w 12192000"/>
              <a:gd name="connsiteY10" fmla="*/ 3020937 h 453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4537825">
                <a:moveTo>
                  <a:pt x="0" y="0"/>
                </a:moveTo>
                <a:lnTo>
                  <a:pt x="12192000" y="0"/>
                </a:lnTo>
                <a:lnTo>
                  <a:pt x="12192000" y="3020937"/>
                </a:lnTo>
                <a:lnTo>
                  <a:pt x="12192000" y="3213062"/>
                </a:lnTo>
                <a:lnTo>
                  <a:pt x="12192000" y="4188880"/>
                </a:lnTo>
                <a:lnTo>
                  <a:pt x="12113803" y="4197163"/>
                </a:lnTo>
                <a:cubicBezTo>
                  <a:pt x="10139508" y="4395112"/>
                  <a:pt x="8237152" y="4488115"/>
                  <a:pt x="6753597" y="4520720"/>
                </a:cubicBezTo>
                <a:cubicBezTo>
                  <a:pt x="4940362" y="4560569"/>
                  <a:pt x="2657278" y="4541239"/>
                  <a:pt x="400746" y="4349377"/>
                </a:cubicBezTo>
                <a:lnTo>
                  <a:pt x="0" y="4312401"/>
                </a:lnTo>
                <a:lnTo>
                  <a:pt x="0" y="3213062"/>
                </a:lnTo>
                <a:lnTo>
                  <a:pt x="0" y="3020937"/>
                </a:lnTo>
                <a:close/>
              </a:path>
            </a:pathLst>
          </a:custGeom>
          <a:solidFill>
            <a:schemeClr val="tx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98" name="Google Shape;98;p15"/>
          <p:cNvPicPr preferRelativeResize="0"/>
          <p:nvPr/>
        </p:nvPicPr>
        <p:blipFill>
          <a:blip r:embed="rId3"/>
          <a:stretch>
            <a:fillRect/>
          </a:stretch>
        </p:blipFill>
        <p:spPr>
          <a:xfrm>
            <a:off x="482600" y="1049259"/>
            <a:ext cx="8185545" cy="2604491"/>
          </a:xfrm>
          <a:prstGeom prst="rect">
            <a:avLst/>
          </a:prstGeom>
          <a:noFill/>
        </p:spPr>
      </p:pic>
      <p:sp>
        <p:nvSpPr>
          <p:cNvPr id="99" name="Google Shape;99;p15"/>
          <p:cNvSpPr txBox="1"/>
          <p:nvPr/>
        </p:nvSpPr>
        <p:spPr>
          <a:xfrm>
            <a:off x="3838835" y="4767660"/>
            <a:ext cx="4711405" cy="1770300"/>
          </a:xfrm>
          <a:prstGeom prst="rect">
            <a:avLst/>
          </a:prstGeom>
        </p:spPr>
        <p:txBody>
          <a:bodyPr spcFirstLastPara="1" vert="horz" lIns="91440" tIns="45720" rIns="91440" bIns="45720" rtlCol="0" anchor="ctr" anchorCtr="0">
            <a:normAutofit/>
          </a:bodyPr>
          <a:lstStyle/>
          <a:p>
            <a:pPr marL="0" lvl="0" indent="-228600">
              <a:lnSpc>
                <a:spcPct val="90000"/>
              </a:lnSpc>
              <a:spcBef>
                <a:spcPts val="0"/>
              </a:spcBef>
              <a:spcAft>
                <a:spcPts val="600"/>
              </a:spcAft>
              <a:buFont typeface="Arial" panose="020B0604020202020204" pitchFamily="34" charset="0"/>
              <a:buChar char="•"/>
            </a:pPr>
            <a:r>
              <a:rPr lang="en-US" sz="1600" kern="1200">
                <a:solidFill>
                  <a:schemeClr val="tx1"/>
                </a:solidFill>
                <a:latin typeface="+mn-lt"/>
                <a:ea typeface="+mn-ea"/>
                <a:cs typeface="+mn-cs"/>
              </a:rPr>
              <a:t>https://upload.wikimedia.org/wikipedia/commons/thumb/0/08/Linear_accelerator_animation_16frames_1.6sec.gif/550px-Linear_accelerator_animation_16frames_1.6sec.gif</a:t>
            </a:r>
          </a:p>
        </p:txBody>
      </p:sp>
    </p:spTree>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GB"/>
              <a:t>Linear accelerator</a:t>
            </a:r>
            <a:endParaRPr/>
          </a:p>
        </p:txBody>
      </p:sp>
      <p:sp>
        <p:nvSpPr>
          <p:cNvPr id="203" name="Google Shape;203;p3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342900" lvl="0" indent="-139700" algn="l" rtl="0">
              <a:spcBef>
                <a:spcPts val="0"/>
              </a:spcBef>
              <a:spcAft>
                <a:spcPts val="0"/>
              </a:spcAft>
              <a:buClr>
                <a:schemeClr val="dk1"/>
              </a:buClr>
              <a:buSzPts val="3200"/>
              <a:buNone/>
            </a:pPr>
            <a:endParaRPr/>
          </a:p>
        </p:txBody>
      </p:sp>
      <p:pic>
        <p:nvPicPr>
          <p:cNvPr id="204" name="Google Shape;204;p30" descr="http://www.synchrotron-soleil.fr/images/Image/RessourcesPedagogiques/Soleil3Questions/image013.jpg"/>
          <p:cNvPicPr preferRelativeResize="0"/>
          <p:nvPr/>
        </p:nvPicPr>
        <p:blipFill rotWithShape="1">
          <a:blip r:embed="rId3">
            <a:alphaModFix/>
          </a:blip>
          <a:srcRect/>
          <a:stretch/>
        </p:blipFill>
        <p:spPr>
          <a:xfrm>
            <a:off x="395535" y="1486748"/>
            <a:ext cx="8353585" cy="4966588"/>
          </a:xfrm>
          <a:prstGeom prst="rect">
            <a:avLst/>
          </a:prstGeom>
          <a:noFill/>
          <a:ln>
            <a:noFill/>
          </a:ln>
        </p:spPr>
      </p:pic>
      <p:sp>
        <p:nvSpPr>
          <p:cNvPr id="205" name="Google Shape;205;p30"/>
          <p:cNvSpPr/>
          <p:nvPr/>
        </p:nvSpPr>
        <p:spPr>
          <a:xfrm>
            <a:off x="2265173" y="6222504"/>
            <a:ext cx="6030416" cy="2308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900">
                <a:solidFill>
                  <a:schemeClr val="dk1"/>
                </a:solidFill>
                <a:latin typeface="Calibri"/>
                <a:ea typeface="Calibri"/>
                <a:cs typeface="Calibri"/>
                <a:sym typeface="Calibri"/>
              </a:rPr>
              <a:t>http://www.synchrotron-soleil.fr/images/Image/RessourcesPedagogiques/Soleil3Questions/image013.jpg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yclotron">
            <a:extLst>
              <a:ext uri="{FF2B5EF4-FFF2-40B4-BE49-F238E27FC236}">
                <a16:creationId xmlns:a16="http://schemas.microsoft.com/office/drawing/2014/main" id="{C4FF801A-47EE-4D6F-BD05-D5BCD313C96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1588289" y="457200"/>
            <a:ext cx="5967422"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89280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812</Words>
  <Application>Microsoft Office PowerPoint</Application>
  <PresentationFormat>On-screen Show (4:3)</PresentationFormat>
  <Paragraphs>86</Paragraphs>
  <Slides>47</Slides>
  <Notes>26</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Courier New</vt:lpstr>
      <vt:lpstr>Trebuchet MS</vt:lpstr>
      <vt:lpstr>Tw Cen MT</vt:lpstr>
      <vt:lpstr>Office Theme</vt:lpstr>
      <vt:lpstr>Particles ACCELERATORS</vt:lpstr>
      <vt:lpstr>PowerPoint Presentation</vt:lpstr>
      <vt:lpstr>PowerPoint Presentation</vt:lpstr>
      <vt:lpstr>PowerPoint Presentation</vt:lpstr>
      <vt:lpstr>PowerPoint Presentation</vt:lpstr>
      <vt:lpstr>PowerPoint Presentation</vt:lpstr>
      <vt:lpstr>AC is constant frequency</vt:lpstr>
      <vt:lpstr>Linear accelerator</vt:lpstr>
      <vt:lpstr>PowerPoint Presentation</vt:lpstr>
      <vt:lpstr>1969 at Michigan state  National Superconducting Cyclotron Laboratory </vt:lpstr>
      <vt:lpstr>From outside</vt:lpstr>
      <vt:lpstr>Inside</vt:lpstr>
      <vt:lpstr>Inside</vt:lpstr>
      <vt:lpstr>Cyclotron</vt:lpstr>
      <vt:lpstr>Exploded Schematic</vt:lpstr>
      <vt:lpstr>PowerPoint Presentation</vt:lpstr>
      <vt:lpstr>AC applied across gap</vt:lpstr>
      <vt:lpstr>PowerPoint Presentation</vt:lpstr>
      <vt:lpstr>Cyclotron model</vt:lpstr>
      <vt:lpstr>Cyclotron - Key points  </vt:lpstr>
      <vt:lpstr>Grenoble</vt:lpstr>
      <vt:lpstr>Synchrotron layout</vt:lpstr>
      <vt:lpstr>Synchrotron components</vt:lpstr>
      <vt:lpstr>PowerPoint Presentation</vt:lpstr>
      <vt:lpstr>Elettra Synchrotron, Trieste</vt:lpstr>
      <vt:lpstr>synchrotron - Key points  </vt:lpstr>
      <vt:lpstr>PowerPoint Presentation</vt:lpstr>
      <vt:lpstr>PowerPoint Presentation</vt:lpstr>
      <vt:lpstr>CERN LHC</vt:lpstr>
      <vt:lpstr>Tracks and the ATLAS detector</vt:lpstr>
      <vt:lpstr>https://imgs.xkcd.com/comics/recreate_the_conditions.png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Particles ACCELERATORS</dc:title>
  <dc:creator>Jennie</dc:creator>
  <cp:lastModifiedBy>Mrs Hargreaves</cp:lastModifiedBy>
  <cp:revision>1</cp:revision>
  <dcterms:modified xsi:type="dcterms:W3CDTF">2021-12-14T19:40:23Z</dcterms:modified>
</cp:coreProperties>
</file>