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256" r:id="rId5"/>
    <p:sldId id="257" r:id="rId6"/>
  </p:sldIdLst>
  <p:sldSz cx="21388388" cy="30275213"/>
  <p:notesSz cx="6858000" cy="9144000"/>
  <p:defaultText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p15:clr>
            <a:srgbClr val="A4A3A4"/>
          </p15:clr>
        </p15:guide>
        <p15:guide id="2" pos="67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A00"/>
    <a:srgbClr val="CE1531"/>
    <a:srgbClr val="6F286A"/>
    <a:srgbClr val="008A63"/>
    <a:srgbClr val="EA5B1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7" d="100"/>
          <a:sy n="17" d="100"/>
        </p:scale>
        <p:origin x="2112" y="102"/>
      </p:cViewPr>
      <p:guideLst>
        <p:guide orient="horz" pos="9536"/>
        <p:guide pos="67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F9461-D446-44BA-990C-E899B4FB75C6}" type="datetimeFigureOut">
              <a:rPr lang="en-GB" smtClean="0"/>
              <a:t>18/01/2022</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0D7A1-3C6A-4A74-B012-17A716B5BA2E}" type="slidenum">
              <a:rPr lang="en-GB" smtClean="0"/>
              <a:t>‹#›</a:t>
            </a:fld>
            <a:endParaRPr lang="en-GB"/>
          </a:p>
        </p:txBody>
      </p:sp>
    </p:spTree>
    <p:extLst>
      <p:ext uri="{BB962C8B-B14F-4D97-AF65-F5344CB8AC3E}">
        <p14:creationId xmlns:p14="http://schemas.microsoft.com/office/powerpoint/2010/main" val="2698881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604129" y="9404941"/>
            <a:ext cx="18180130" cy="6489548"/>
          </a:xfrm>
        </p:spPr>
        <p:txBody>
          <a:bodyPr/>
          <a:lstStyle/>
          <a:p>
            <a:r>
              <a:rPr lang="de-DE"/>
              <a:t>Mastertitelformat bearbeiten</a:t>
            </a:r>
          </a:p>
        </p:txBody>
      </p:sp>
      <p:sp>
        <p:nvSpPr>
          <p:cNvPr id="3" name="Untertitel 2"/>
          <p:cNvSpPr>
            <a:spLocks noGrp="1"/>
          </p:cNvSpPr>
          <p:nvPr>
            <p:ph type="subTitle" idx="1"/>
          </p:nvPr>
        </p:nvSpPr>
        <p:spPr>
          <a:xfrm>
            <a:off x="3208258" y="17155954"/>
            <a:ext cx="14971872" cy="7736999"/>
          </a:xfrm>
        </p:spPr>
        <p:txBody>
          <a:bodyPr/>
          <a:lstStyle>
            <a:lvl1pPr marL="0" indent="0" algn="ctr">
              <a:buNone/>
              <a:defRPr>
                <a:solidFill>
                  <a:schemeClr val="tx1">
                    <a:tint val="75000"/>
                  </a:schemeClr>
                </a:solidFill>
              </a:defRPr>
            </a:lvl1pPr>
            <a:lvl2pPr marL="1476070" indent="0" algn="ctr">
              <a:buNone/>
              <a:defRPr>
                <a:solidFill>
                  <a:schemeClr val="tx1">
                    <a:tint val="75000"/>
                  </a:schemeClr>
                </a:solidFill>
              </a:defRPr>
            </a:lvl2pPr>
            <a:lvl3pPr marL="2952140" indent="0" algn="ctr">
              <a:buNone/>
              <a:defRPr>
                <a:solidFill>
                  <a:schemeClr val="tx1">
                    <a:tint val="75000"/>
                  </a:schemeClr>
                </a:solidFill>
              </a:defRPr>
            </a:lvl3pPr>
            <a:lvl4pPr marL="4428211" indent="0" algn="ctr">
              <a:buNone/>
              <a:defRPr>
                <a:solidFill>
                  <a:schemeClr val="tx1">
                    <a:tint val="75000"/>
                  </a:schemeClr>
                </a:solidFill>
              </a:defRPr>
            </a:lvl4pPr>
            <a:lvl5pPr marL="5904281" indent="0" algn="ctr">
              <a:buNone/>
              <a:defRPr>
                <a:solidFill>
                  <a:schemeClr val="tx1">
                    <a:tint val="75000"/>
                  </a:schemeClr>
                </a:solidFill>
              </a:defRPr>
            </a:lvl5pPr>
            <a:lvl6pPr marL="7380351" indent="0" algn="ctr">
              <a:buNone/>
              <a:defRPr>
                <a:solidFill>
                  <a:schemeClr val="tx1">
                    <a:tint val="75000"/>
                  </a:schemeClr>
                </a:solidFill>
              </a:defRPr>
            </a:lvl6pPr>
            <a:lvl7pPr marL="8856421" indent="0" algn="ctr">
              <a:buNone/>
              <a:defRPr>
                <a:solidFill>
                  <a:schemeClr val="tx1">
                    <a:tint val="75000"/>
                  </a:schemeClr>
                </a:solidFill>
              </a:defRPr>
            </a:lvl7pPr>
            <a:lvl8pPr marL="10332491" indent="0" algn="ctr">
              <a:buNone/>
              <a:defRPr>
                <a:solidFill>
                  <a:schemeClr val="tx1">
                    <a:tint val="75000"/>
                  </a:schemeClr>
                </a:solidFill>
              </a:defRPr>
            </a:lvl8pPr>
            <a:lvl9pPr marL="11808562"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23230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49588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36271142" y="5354227"/>
            <a:ext cx="11254898" cy="114036636"/>
          </a:xfrm>
        </p:spPr>
        <p:txBody>
          <a:bodyPr vert="eaVert"/>
          <a:lstStyle/>
          <a:p>
            <a:r>
              <a:rPr lang="de-DE"/>
              <a:t>Mastertitelformat bearbeiten</a:t>
            </a:r>
          </a:p>
        </p:txBody>
      </p:sp>
      <p:sp>
        <p:nvSpPr>
          <p:cNvPr id="3" name="Vertikaler Textplatzhalter 2"/>
          <p:cNvSpPr>
            <a:spLocks noGrp="1"/>
          </p:cNvSpPr>
          <p:nvPr>
            <p:ph type="body" orient="vert" idx="1"/>
          </p:nvPr>
        </p:nvSpPr>
        <p:spPr>
          <a:xfrm>
            <a:off x="2502739" y="5354227"/>
            <a:ext cx="33411930" cy="11403663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14033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4165889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689535" y="19454630"/>
            <a:ext cx="18180130" cy="6012994"/>
          </a:xfrm>
        </p:spPr>
        <p:txBody>
          <a:bodyPr anchor="t"/>
          <a:lstStyle>
            <a:lvl1pPr algn="l">
              <a:defRPr sz="12900" b="1" cap="all"/>
            </a:lvl1pPr>
          </a:lstStyle>
          <a:p>
            <a:r>
              <a:rPr lang="de-DE"/>
              <a:t>Mastertitelformat bearbeiten</a:t>
            </a:r>
          </a:p>
        </p:txBody>
      </p:sp>
      <p:sp>
        <p:nvSpPr>
          <p:cNvPr id="3" name="Textplatzhalter 2"/>
          <p:cNvSpPr>
            <a:spLocks noGrp="1"/>
          </p:cNvSpPr>
          <p:nvPr>
            <p:ph type="body" idx="1"/>
          </p:nvPr>
        </p:nvSpPr>
        <p:spPr>
          <a:xfrm>
            <a:off x="1689535" y="12831929"/>
            <a:ext cx="18180130" cy="6622701"/>
          </a:xfrm>
        </p:spPr>
        <p:txBody>
          <a:bodyPr anchor="b"/>
          <a:lstStyle>
            <a:lvl1pPr marL="0" indent="0">
              <a:buNone/>
              <a:defRPr sz="6500">
                <a:solidFill>
                  <a:schemeClr val="tx1">
                    <a:tint val="75000"/>
                  </a:schemeClr>
                </a:solidFill>
              </a:defRPr>
            </a:lvl1pPr>
            <a:lvl2pPr marL="1476070" indent="0">
              <a:buNone/>
              <a:defRPr sz="5800">
                <a:solidFill>
                  <a:schemeClr val="tx1">
                    <a:tint val="75000"/>
                  </a:schemeClr>
                </a:solidFill>
              </a:defRPr>
            </a:lvl2pPr>
            <a:lvl3pPr marL="2952140" indent="0">
              <a:buNone/>
              <a:defRPr sz="5200">
                <a:solidFill>
                  <a:schemeClr val="tx1">
                    <a:tint val="75000"/>
                  </a:schemeClr>
                </a:solidFill>
              </a:defRPr>
            </a:lvl3pPr>
            <a:lvl4pPr marL="4428211" indent="0">
              <a:buNone/>
              <a:defRPr sz="4500">
                <a:solidFill>
                  <a:schemeClr val="tx1">
                    <a:tint val="75000"/>
                  </a:schemeClr>
                </a:solidFill>
              </a:defRPr>
            </a:lvl4pPr>
            <a:lvl5pPr marL="5904281" indent="0">
              <a:buNone/>
              <a:defRPr sz="4500">
                <a:solidFill>
                  <a:schemeClr val="tx1">
                    <a:tint val="75000"/>
                  </a:schemeClr>
                </a:solidFill>
              </a:defRPr>
            </a:lvl5pPr>
            <a:lvl6pPr marL="7380351" indent="0">
              <a:buNone/>
              <a:defRPr sz="4500">
                <a:solidFill>
                  <a:schemeClr val="tx1">
                    <a:tint val="75000"/>
                  </a:schemeClr>
                </a:solidFill>
              </a:defRPr>
            </a:lvl6pPr>
            <a:lvl7pPr marL="8856421" indent="0">
              <a:buNone/>
              <a:defRPr sz="4500">
                <a:solidFill>
                  <a:schemeClr val="tx1">
                    <a:tint val="75000"/>
                  </a:schemeClr>
                </a:solidFill>
              </a:defRPr>
            </a:lvl7pPr>
            <a:lvl8pPr marL="10332491" indent="0">
              <a:buNone/>
              <a:defRPr sz="4500">
                <a:solidFill>
                  <a:schemeClr val="tx1">
                    <a:tint val="75000"/>
                  </a:schemeClr>
                </a:solidFill>
              </a:defRPr>
            </a:lvl8pPr>
            <a:lvl9pPr marL="11808562" indent="0">
              <a:buNone/>
              <a:defRPr sz="45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76372427-DBBF-3645-AE9A-9847586DC4D4}" type="datetimeFigureOut">
              <a:rPr lang="de-DE" smtClean="0"/>
              <a:t>18.01.2022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110067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2502740" y="31186275"/>
            <a:ext cx="22331556"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25190769" y="31186275"/>
            <a:ext cx="22335271" cy="88204590"/>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3526185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69420" y="1212412"/>
            <a:ext cx="19249549" cy="5045869"/>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1069420" y="6776884"/>
            <a:ext cx="9450252"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4" name="Inhaltsplatzhalter 3"/>
          <p:cNvSpPr>
            <a:spLocks noGrp="1"/>
          </p:cNvSpPr>
          <p:nvPr>
            <p:ph sz="half" idx="2"/>
          </p:nvPr>
        </p:nvSpPr>
        <p:spPr>
          <a:xfrm>
            <a:off x="1069420" y="9601167"/>
            <a:ext cx="9450252"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10865005" y="6776884"/>
            <a:ext cx="9453965" cy="2824283"/>
          </a:xfrm>
        </p:spPr>
        <p:txBody>
          <a:bodyPr anchor="b"/>
          <a:lstStyle>
            <a:lvl1pPr marL="0" indent="0">
              <a:buNone/>
              <a:defRPr sz="7700" b="1"/>
            </a:lvl1pPr>
            <a:lvl2pPr marL="1476070" indent="0">
              <a:buNone/>
              <a:defRPr sz="6500" b="1"/>
            </a:lvl2pPr>
            <a:lvl3pPr marL="2952140" indent="0">
              <a:buNone/>
              <a:defRPr sz="5800" b="1"/>
            </a:lvl3pPr>
            <a:lvl4pPr marL="4428211" indent="0">
              <a:buNone/>
              <a:defRPr sz="5200" b="1"/>
            </a:lvl4pPr>
            <a:lvl5pPr marL="5904281" indent="0">
              <a:buNone/>
              <a:defRPr sz="5200" b="1"/>
            </a:lvl5pPr>
            <a:lvl6pPr marL="7380351" indent="0">
              <a:buNone/>
              <a:defRPr sz="5200" b="1"/>
            </a:lvl6pPr>
            <a:lvl7pPr marL="8856421" indent="0">
              <a:buNone/>
              <a:defRPr sz="5200" b="1"/>
            </a:lvl7pPr>
            <a:lvl8pPr marL="10332491" indent="0">
              <a:buNone/>
              <a:defRPr sz="5200" b="1"/>
            </a:lvl8pPr>
            <a:lvl9pPr marL="11808562" indent="0">
              <a:buNone/>
              <a:defRPr sz="5200" b="1"/>
            </a:lvl9pPr>
          </a:lstStyle>
          <a:p>
            <a:pPr lvl="0"/>
            <a:r>
              <a:rPr lang="de-DE"/>
              <a:t>Mastertextformat bearbeiten</a:t>
            </a:r>
          </a:p>
        </p:txBody>
      </p:sp>
      <p:sp>
        <p:nvSpPr>
          <p:cNvPr id="6" name="Inhaltsplatzhalter 5"/>
          <p:cNvSpPr>
            <a:spLocks noGrp="1"/>
          </p:cNvSpPr>
          <p:nvPr>
            <p:ph sz="quarter" idx="4"/>
          </p:nvPr>
        </p:nvSpPr>
        <p:spPr>
          <a:xfrm>
            <a:off x="10865005" y="9601167"/>
            <a:ext cx="9453965" cy="17443290"/>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76372427-DBBF-3645-AE9A-9847586DC4D4}" type="datetimeFigureOut">
              <a:rPr lang="de-DE" smtClean="0"/>
              <a:t>18.01.2022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64103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069419" y="3735346"/>
            <a:ext cx="19249549" cy="5045869"/>
          </a:xfrm>
        </p:spPr>
        <p:txBody>
          <a:bodyPr/>
          <a:lstStyle/>
          <a:p>
            <a:r>
              <a:rPr lang="de-DE"/>
              <a:t>Mastertitelformat bearbeiten</a:t>
            </a:r>
          </a:p>
        </p:txBody>
      </p:sp>
      <p:sp>
        <p:nvSpPr>
          <p:cNvPr id="3" name="Datumsplatzhalter 2"/>
          <p:cNvSpPr>
            <a:spLocks noGrp="1"/>
          </p:cNvSpPr>
          <p:nvPr>
            <p:ph type="dt" sz="half" idx="10"/>
          </p:nvPr>
        </p:nvSpPr>
        <p:spPr/>
        <p:txBody>
          <a:bodyPr/>
          <a:lstStyle/>
          <a:p>
            <a:fld id="{76372427-DBBF-3645-AE9A-9847586DC4D4}" type="datetimeFigureOut">
              <a:rPr lang="de-DE" smtClean="0"/>
              <a:t>18.01.2022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78595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6372427-DBBF-3645-AE9A-9847586DC4D4}" type="datetimeFigureOut">
              <a:rPr lang="de-DE" smtClean="0"/>
              <a:t>18.01.2022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DC138289-6CE8-2E40-88BC-8B5818D49848}" type="slidenum">
              <a:rPr lang="de-DE" smtClean="0"/>
              <a:t>‹#›</a:t>
            </a:fld>
            <a:endParaRPr lang="de-DE"/>
          </a:p>
        </p:txBody>
      </p:sp>
      <p:sp>
        <p:nvSpPr>
          <p:cNvPr id="5" name="Rectangle 4"/>
          <p:cNvSpPr/>
          <p:nvPr userDrawn="1"/>
        </p:nvSpPr>
        <p:spPr>
          <a:xfrm>
            <a:off x="0" y="-699247"/>
            <a:ext cx="21388388" cy="20574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6600" b="1" cap="none" spc="50" dirty="0" smtClean="0">
                <a:ln w="0"/>
                <a:solidFill>
                  <a:schemeClr val="bg2"/>
                </a:solidFill>
                <a:effectLst>
                  <a:innerShdw blurRad="63500" dist="50800" dir="13500000">
                    <a:srgbClr val="000000">
                      <a:alpha val="50000"/>
                    </a:srgbClr>
                  </a:innerShdw>
                </a:effectLst>
              </a:rPr>
              <a:t>S3 PHYSICS RENEWABLE RESEARCH PROJECTS</a:t>
            </a:r>
            <a:endParaRPr lang="en-GB" sz="66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84150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069419" y="1205402"/>
            <a:ext cx="7036632" cy="5129967"/>
          </a:xfrm>
        </p:spPr>
        <p:txBody>
          <a:bodyPr anchor="b"/>
          <a:lstStyle>
            <a:lvl1pPr algn="l">
              <a:defRPr sz="6500" b="1"/>
            </a:lvl1pPr>
          </a:lstStyle>
          <a:p>
            <a:r>
              <a:rPr lang="de-DE"/>
              <a:t>Mastertitelformat bearbeiten</a:t>
            </a:r>
          </a:p>
        </p:txBody>
      </p:sp>
      <p:sp>
        <p:nvSpPr>
          <p:cNvPr id="3" name="Inhaltsplatzhalter 2"/>
          <p:cNvSpPr>
            <a:spLocks noGrp="1"/>
          </p:cNvSpPr>
          <p:nvPr>
            <p:ph idx="1"/>
          </p:nvPr>
        </p:nvSpPr>
        <p:spPr>
          <a:xfrm>
            <a:off x="8362266" y="1205404"/>
            <a:ext cx="11956703" cy="25839056"/>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1069421" y="6335371"/>
            <a:ext cx="7036632" cy="20709089"/>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163905693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192274" y="21192649"/>
            <a:ext cx="12833033" cy="2501912"/>
          </a:xfrm>
        </p:spPr>
        <p:txBody>
          <a:bodyPr anchor="b"/>
          <a:lstStyle>
            <a:lvl1pPr algn="l">
              <a:defRPr sz="6500" b="1"/>
            </a:lvl1pPr>
          </a:lstStyle>
          <a:p>
            <a:r>
              <a:rPr lang="de-DE"/>
              <a:t>Mastertitelformat bearbeiten</a:t>
            </a:r>
          </a:p>
        </p:txBody>
      </p:sp>
      <p:sp>
        <p:nvSpPr>
          <p:cNvPr id="3" name="Bildplatzhalter 2"/>
          <p:cNvSpPr>
            <a:spLocks noGrp="1"/>
          </p:cNvSpPr>
          <p:nvPr>
            <p:ph type="pic" idx="1"/>
          </p:nvPr>
        </p:nvSpPr>
        <p:spPr>
          <a:xfrm>
            <a:off x="4192274" y="2705146"/>
            <a:ext cx="12833033" cy="18165128"/>
          </a:xfrm>
        </p:spPr>
        <p:txBody>
          <a:bodyPr/>
          <a:lstStyle>
            <a:lvl1pPr marL="0" indent="0">
              <a:buNone/>
              <a:defRPr sz="10300"/>
            </a:lvl1pPr>
            <a:lvl2pPr marL="1476070" indent="0">
              <a:buNone/>
              <a:defRPr sz="9000"/>
            </a:lvl2pPr>
            <a:lvl3pPr marL="2952140" indent="0">
              <a:buNone/>
              <a:defRPr sz="7700"/>
            </a:lvl3pPr>
            <a:lvl4pPr marL="4428211" indent="0">
              <a:buNone/>
              <a:defRPr sz="6500"/>
            </a:lvl4pPr>
            <a:lvl5pPr marL="5904281" indent="0">
              <a:buNone/>
              <a:defRPr sz="6500"/>
            </a:lvl5pPr>
            <a:lvl6pPr marL="7380351" indent="0">
              <a:buNone/>
              <a:defRPr sz="6500"/>
            </a:lvl6pPr>
            <a:lvl7pPr marL="8856421" indent="0">
              <a:buNone/>
              <a:defRPr sz="6500"/>
            </a:lvl7pPr>
            <a:lvl8pPr marL="10332491" indent="0">
              <a:buNone/>
              <a:defRPr sz="6500"/>
            </a:lvl8pPr>
            <a:lvl9pPr marL="11808562" indent="0">
              <a:buNone/>
              <a:defRPr sz="6500"/>
            </a:lvl9pPr>
          </a:lstStyle>
          <a:p>
            <a:endParaRPr lang="de-DE"/>
          </a:p>
        </p:txBody>
      </p:sp>
      <p:sp>
        <p:nvSpPr>
          <p:cNvPr id="4" name="Textplatzhalter 3"/>
          <p:cNvSpPr>
            <a:spLocks noGrp="1"/>
          </p:cNvSpPr>
          <p:nvPr>
            <p:ph type="body" sz="half" idx="2"/>
          </p:nvPr>
        </p:nvSpPr>
        <p:spPr>
          <a:xfrm>
            <a:off x="4192274" y="23694561"/>
            <a:ext cx="12833033" cy="3553130"/>
          </a:xfrm>
        </p:spPr>
        <p:txBody>
          <a:bodyPr/>
          <a:lstStyle>
            <a:lvl1pPr marL="0" indent="0">
              <a:buNone/>
              <a:defRPr sz="4500"/>
            </a:lvl1pPr>
            <a:lvl2pPr marL="1476070" indent="0">
              <a:buNone/>
              <a:defRPr sz="3900"/>
            </a:lvl2pPr>
            <a:lvl3pPr marL="2952140" indent="0">
              <a:buNone/>
              <a:defRPr sz="3200"/>
            </a:lvl3pPr>
            <a:lvl4pPr marL="4428211" indent="0">
              <a:buNone/>
              <a:defRPr sz="2900"/>
            </a:lvl4pPr>
            <a:lvl5pPr marL="5904281" indent="0">
              <a:buNone/>
              <a:defRPr sz="2900"/>
            </a:lvl5pPr>
            <a:lvl6pPr marL="7380351" indent="0">
              <a:buNone/>
              <a:defRPr sz="2900"/>
            </a:lvl6pPr>
            <a:lvl7pPr marL="8856421" indent="0">
              <a:buNone/>
              <a:defRPr sz="2900"/>
            </a:lvl7pPr>
            <a:lvl8pPr marL="10332491" indent="0">
              <a:buNone/>
              <a:defRPr sz="2900"/>
            </a:lvl8pPr>
            <a:lvl9pPr marL="11808562" indent="0">
              <a:buNone/>
              <a:defRPr sz="2900"/>
            </a:lvl9pPr>
          </a:lstStyle>
          <a:p>
            <a:pPr lvl="0"/>
            <a:r>
              <a:rPr lang="de-DE"/>
              <a:t>Mastertextformat bearbeiten</a:t>
            </a:r>
          </a:p>
        </p:txBody>
      </p:sp>
      <p:sp>
        <p:nvSpPr>
          <p:cNvPr id="5" name="Datumsplatzhalter 4"/>
          <p:cNvSpPr>
            <a:spLocks noGrp="1"/>
          </p:cNvSpPr>
          <p:nvPr>
            <p:ph type="dt" sz="half" idx="10"/>
          </p:nvPr>
        </p:nvSpPr>
        <p:spPr/>
        <p:txBody>
          <a:bodyPr/>
          <a:lstStyle/>
          <a:p>
            <a:fld id="{76372427-DBBF-3645-AE9A-9847586DC4D4}" type="datetimeFigureOut">
              <a:rPr lang="de-DE" smtClean="0"/>
              <a:t>18.01.2022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DC138289-6CE8-2E40-88BC-8B5818D49848}" type="slidenum">
              <a:rPr lang="de-DE" smtClean="0"/>
              <a:t>‹#›</a:t>
            </a:fld>
            <a:endParaRPr lang="de-DE"/>
          </a:p>
        </p:txBody>
      </p:sp>
    </p:spTree>
    <p:extLst>
      <p:ext uri="{BB962C8B-B14F-4D97-AF65-F5344CB8AC3E}">
        <p14:creationId xmlns:p14="http://schemas.microsoft.com/office/powerpoint/2010/main" val="249914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69420" y="1212412"/>
            <a:ext cx="19249549" cy="5045869"/>
          </a:xfrm>
          <a:prstGeom prst="rect">
            <a:avLst/>
          </a:prstGeom>
        </p:spPr>
        <p:txBody>
          <a:bodyPr vert="horz" lIns="295214" tIns="147607" rIns="295214" bIns="147607" rtlCol="0" anchor="ctr">
            <a:normAutofit/>
          </a:bodyPr>
          <a:lstStyle/>
          <a:p>
            <a:r>
              <a:rPr lang="de-DE"/>
              <a:t>Mastertitelformat bearbeiten</a:t>
            </a:r>
          </a:p>
        </p:txBody>
      </p:sp>
      <p:sp>
        <p:nvSpPr>
          <p:cNvPr id="3" name="Textplatzhalter 2"/>
          <p:cNvSpPr>
            <a:spLocks noGrp="1"/>
          </p:cNvSpPr>
          <p:nvPr>
            <p:ph type="body" idx="1"/>
          </p:nvPr>
        </p:nvSpPr>
        <p:spPr>
          <a:xfrm>
            <a:off x="1069420" y="7064219"/>
            <a:ext cx="19249549" cy="19980241"/>
          </a:xfrm>
          <a:prstGeom prst="rect">
            <a:avLst/>
          </a:prstGeom>
        </p:spPr>
        <p:txBody>
          <a:bodyPr vert="horz" lIns="295214" tIns="147607" rIns="295214" bIns="147607"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1069419" y="28060639"/>
            <a:ext cx="4990624" cy="1611875"/>
          </a:xfrm>
          <a:prstGeom prst="rect">
            <a:avLst/>
          </a:prstGeom>
        </p:spPr>
        <p:txBody>
          <a:bodyPr vert="horz" lIns="295214" tIns="147607" rIns="295214" bIns="147607" rtlCol="0" anchor="ctr"/>
          <a:lstStyle>
            <a:lvl1pPr algn="l">
              <a:defRPr sz="3900">
                <a:solidFill>
                  <a:schemeClr val="tx1">
                    <a:tint val="75000"/>
                  </a:schemeClr>
                </a:solidFill>
              </a:defRPr>
            </a:lvl1pPr>
          </a:lstStyle>
          <a:p>
            <a:fld id="{76372427-DBBF-3645-AE9A-9847586DC4D4}" type="datetimeFigureOut">
              <a:rPr lang="de-DE" smtClean="0"/>
              <a:t>18.01.2022</a:t>
            </a:fld>
            <a:endParaRPr lang="de-DE"/>
          </a:p>
        </p:txBody>
      </p:sp>
      <p:sp>
        <p:nvSpPr>
          <p:cNvPr id="5" name="Fußzeilenplatzhalter 4"/>
          <p:cNvSpPr>
            <a:spLocks noGrp="1"/>
          </p:cNvSpPr>
          <p:nvPr>
            <p:ph type="ftr" sz="quarter" idx="3"/>
          </p:nvPr>
        </p:nvSpPr>
        <p:spPr>
          <a:xfrm>
            <a:off x="7307699" y="28060639"/>
            <a:ext cx="6772990" cy="1611875"/>
          </a:xfrm>
          <a:prstGeom prst="rect">
            <a:avLst/>
          </a:prstGeom>
        </p:spPr>
        <p:txBody>
          <a:bodyPr vert="horz" lIns="295214" tIns="147607" rIns="295214" bIns="147607" rtlCol="0" anchor="ctr"/>
          <a:lstStyle>
            <a:lvl1pPr algn="ctr">
              <a:defRPr sz="39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15328345" y="28060639"/>
            <a:ext cx="4990624" cy="1611875"/>
          </a:xfrm>
          <a:prstGeom prst="rect">
            <a:avLst/>
          </a:prstGeom>
        </p:spPr>
        <p:txBody>
          <a:bodyPr vert="horz" lIns="295214" tIns="147607" rIns="295214" bIns="147607" rtlCol="0" anchor="ctr"/>
          <a:lstStyle>
            <a:lvl1pPr algn="r">
              <a:defRPr sz="3900">
                <a:solidFill>
                  <a:schemeClr val="tx1">
                    <a:tint val="75000"/>
                  </a:schemeClr>
                </a:solidFill>
              </a:defRPr>
            </a:lvl1pPr>
          </a:lstStyle>
          <a:p>
            <a:fld id="{DC138289-6CE8-2E40-88BC-8B5818D49848}" type="slidenum">
              <a:rPr lang="de-DE" smtClean="0"/>
              <a:t>‹#›</a:t>
            </a:fld>
            <a:endParaRPr lang="de-DE"/>
          </a:p>
        </p:txBody>
      </p:sp>
    </p:spTree>
    <p:extLst>
      <p:ext uri="{BB962C8B-B14F-4D97-AF65-F5344CB8AC3E}">
        <p14:creationId xmlns:p14="http://schemas.microsoft.com/office/powerpoint/2010/main" val="25786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1476070" rtl="0" eaLnBrk="1" latinLnBrk="0" hangingPunct="1">
        <a:spcBef>
          <a:spcPct val="0"/>
        </a:spcBef>
        <a:buNone/>
        <a:defRPr sz="14200" kern="1200">
          <a:solidFill>
            <a:schemeClr val="tx1"/>
          </a:solidFill>
          <a:latin typeface="+mj-lt"/>
          <a:ea typeface="+mj-ea"/>
          <a:cs typeface="+mj-cs"/>
        </a:defRPr>
      </a:lvl1pPr>
    </p:titleStyle>
    <p:bodyStyle>
      <a:lvl1pPr marL="1107053" indent="-1107053" algn="l" defTabSz="1476070" rtl="0" eaLnBrk="1" latinLnBrk="0" hangingPunct="1">
        <a:spcBef>
          <a:spcPct val="20000"/>
        </a:spcBef>
        <a:buFont typeface="Arial"/>
        <a:buChar char="•"/>
        <a:defRPr sz="10300" kern="1200">
          <a:solidFill>
            <a:schemeClr val="tx1"/>
          </a:solidFill>
          <a:latin typeface="+mn-lt"/>
          <a:ea typeface="+mn-ea"/>
          <a:cs typeface="+mn-cs"/>
        </a:defRPr>
      </a:lvl1pPr>
      <a:lvl2pPr marL="2398614" indent="-922544" algn="l" defTabSz="1476070" rtl="0" eaLnBrk="1" latinLnBrk="0" hangingPunct="1">
        <a:spcBef>
          <a:spcPct val="20000"/>
        </a:spcBef>
        <a:buFont typeface="Arial"/>
        <a:buChar char="–"/>
        <a:defRPr sz="9000" kern="1200">
          <a:solidFill>
            <a:schemeClr val="tx1"/>
          </a:solidFill>
          <a:latin typeface="+mn-lt"/>
          <a:ea typeface="+mn-ea"/>
          <a:cs typeface="+mn-cs"/>
        </a:defRPr>
      </a:lvl2pPr>
      <a:lvl3pPr marL="3690176" indent="-738035" algn="l" defTabSz="1476070" rtl="0" eaLnBrk="1" latinLnBrk="0" hangingPunct="1">
        <a:spcBef>
          <a:spcPct val="20000"/>
        </a:spcBef>
        <a:buFont typeface="Arial"/>
        <a:buChar char="•"/>
        <a:defRPr sz="7700" kern="1200">
          <a:solidFill>
            <a:schemeClr val="tx1"/>
          </a:solidFill>
          <a:latin typeface="+mn-lt"/>
          <a:ea typeface="+mn-ea"/>
          <a:cs typeface="+mn-cs"/>
        </a:defRPr>
      </a:lvl3pPr>
      <a:lvl4pPr marL="5166246" indent="-738035" algn="l" defTabSz="1476070" rtl="0" eaLnBrk="1" latinLnBrk="0" hangingPunct="1">
        <a:spcBef>
          <a:spcPct val="20000"/>
        </a:spcBef>
        <a:buFont typeface="Arial"/>
        <a:buChar char="–"/>
        <a:defRPr sz="6500" kern="1200">
          <a:solidFill>
            <a:schemeClr val="tx1"/>
          </a:solidFill>
          <a:latin typeface="+mn-lt"/>
          <a:ea typeface="+mn-ea"/>
          <a:cs typeface="+mn-cs"/>
        </a:defRPr>
      </a:lvl4pPr>
      <a:lvl5pPr marL="6642316" indent="-738035" algn="l" defTabSz="1476070" rtl="0" eaLnBrk="1" latinLnBrk="0" hangingPunct="1">
        <a:spcBef>
          <a:spcPct val="20000"/>
        </a:spcBef>
        <a:buFont typeface="Arial"/>
        <a:buChar char="»"/>
        <a:defRPr sz="6500" kern="1200">
          <a:solidFill>
            <a:schemeClr val="tx1"/>
          </a:solidFill>
          <a:latin typeface="+mn-lt"/>
          <a:ea typeface="+mn-ea"/>
          <a:cs typeface="+mn-cs"/>
        </a:defRPr>
      </a:lvl5pPr>
      <a:lvl6pPr marL="8118386" indent="-738035" algn="l" defTabSz="1476070" rtl="0" eaLnBrk="1" latinLnBrk="0" hangingPunct="1">
        <a:spcBef>
          <a:spcPct val="20000"/>
        </a:spcBef>
        <a:buFont typeface="Arial"/>
        <a:buChar char="•"/>
        <a:defRPr sz="6500" kern="1200">
          <a:solidFill>
            <a:schemeClr val="tx1"/>
          </a:solidFill>
          <a:latin typeface="+mn-lt"/>
          <a:ea typeface="+mn-ea"/>
          <a:cs typeface="+mn-cs"/>
        </a:defRPr>
      </a:lvl6pPr>
      <a:lvl7pPr marL="9594456" indent="-738035" algn="l" defTabSz="1476070" rtl="0" eaLnBrk="1" latinLnBrk="0" hangingPunct="1">
        <a:spcBef>
          <a:spcPct val="20000"/>
        </a:spcBef>
        <a:buFont typeface="Arial"/>
        <a:buChar char="•"/>
        <a:defRPr sz="6500" kern="1200">
          <a:solidFill>
            <a:schemeClr val="tx1"/>
          </a:solidFill>
          <a:latin typeface="+mn-lt"/>
          <a:ea typeface="+mn-ea"/>
          <a:cs typeface="+mn-cs"/>
        </a:defRPr>
      </a:lvl7pPr>
      <a:lvl8pPr marL="11070527" indent="-738035" algn="l" defTabSz="1476070" rtl="0" eaLnBrk="1" latinLnBrk="0" hangingPunct="1">
        <a:spcBef>
          <a:spcPct val="20000"/>
        </a:spcBef>
        <a:buFont typeface="Arial"/>
        <a:buChar char="•"/>
        <a:defRPr sz="6500" kern="1200">
          <a:solidFill>
            <a:schemeClr val="tx1"/>
          </a:solidFill>
          <a:latin typeface="+mn-lt"/>
          <a:ea typeface="+mn-ea"/>
          <a:cs typeface="+mn-cs"/>
        </a:defRPr>
      </a:lvl8pPr>
      <a:lvl9pPr marL="12546597" indent="-738035" algn="l" defTabSz="1476070" rtl="0" eaLnBrk="1" latinLnBrk="0" hangingPunct="1">
        <a:spcBef>
          <a:spcPct val="20000"/>
        </a:spcBef>
        <a:buFont typeface="Arial"/>
        <a:buChar char="•"/>
        <a:defRPr sz="6500" kern="1200">
          <a:solidFill>
            <a:schemeClr val="tx1"/>
          </a:solidFill>
          <a:latin typeface="+mn-lt"/>
          <a:ea typeface="+mn-ea"/>
          <a:cs typeface="+mn-cs"/>
        </a:defRPr>
      </a:lvl9pPr>
    </p:bodyStyle>
    <p:otherStyle>
      <a:defPPr>
        <a:defRPr lang="de-DE"/>
      </a:defPPr>
      <a:lvl1pPr marL="0" algn="l" defTabSz="1476070" rtl="0" eaLnBrk="1" latinLnBrk="0" hangingPunct="1">
        <a:defRPr sz="5800" kern="1200">
          <a:solidFill>
            <a:schemeClr val="tx1"/>
          </a:solidFill>
          <a:latin typeface="+mn-lt"/>
          <a:ea typeface="+mn-ea"/>
          <a:cs typeface="+mn-cs"/>
        </a:defRPr>
      </a:lvl1pPr>
      <a:lvl2pPr marL="1476070" algn="l" defTabSz="1476070" rtl="0" eaLnBrk="1" latinLnBrk="0" hangingPunct="1">
        <a:defRPr sz="5800" kern="1200">
          <a:solidFill>
            <a:schemeClr val="tx1"/>
          </a:solidFill>
          <a:latin typeface="+mn-lt"/>
          <a:ea typeface="+mn-ea"/>
          <a:cs typeface="+mn-cs"/>
        </a:defRPr>
      </a:lvl2pPr>
      <a:lvl3pPr marL="2952140" algn="l" defTabSz="1476070" rtl="0" eaLnBrk="1" latinLnBrk="0" hangingPunct="1">
        <a:defRPr sz="5800" kern="1200">
          <a:solidFill>
            <a:schemeClr val="tx1"/>
          </a:solidFill>
          <a:latin typeface="+mn-lt"/>
          <a:ea typeface="+mn-ea"/>
          <a:cs typeface="+mn-cs"/>
        </a:defRPr>
      </a:lvl3pPr>
      <a:lvl4pPr marL="4428211" algn="l" defTabSz="1476070" rtl="0" eaLnBrk="1" latinLnBrk="0" hangingPunct="1">
        <a:defRPr sz="5800" kern="1200">
          <a:solidFill>
            <a:schemeClr val="tx1"/>
          </a:solidFill>
          <a:latin typeface="+mn-lt"/>
          <a:ea typeface="+mn-ea"/>
          <a:cs typeface="+mn-cs"/>
        </a:defRPr>
      </a:lvl4pPr>
      <a:lvl5pPr marL="5904281" algn="l" defTabSz="1476070" rtl="0" eaLnBrk="1" latinLnBrk="0" hangingPunct="1">
        <a:defRPr sz="5800" kern="1200">
          <a:solidFill>
            <a:schemeClr val="tx1"/>
          </a:solidFill>
          <a:latin typeface="+mn-lt"/>
          <a:ea typeface="+mn-ea"/>
          <a:cs typeface="+mn-cs"/>
        </a:defRPr>
      </a:lvl5pPr>
      <a:lvl6pPr marL="7380351" algn="l" defTabSz="1476070" rtl="0" eaLnBrk="1" latinLnBrk="0" hangingPunct="1">
        <a:defRPr sz="5800" kern="1200">
          <a:solidFill>
            <a:schemeClr val="tx1"/>
          </a:solidFill>
          <a:latin typeface="+mn-lt"/>
          <a:ea typeface="+mn-ea"/>
          <a:cs typeface="+mn-cs"/>
        </a:defRPr>
      </a:lvl6pPr>
      <a:lvl7pPr marL="8856421" algn="l" defTabSz="1476070" rtl="0" eaLnBrk="1" latinLnBrk="0" hangingPunct="1">
        <a:defRPr sz="5800" kern="1200">
          <a:solidFill>
            <a:schemeClr val="tx1"/>
          </a:solidFill>
          <a:latin typeface="+mn-lt"/>
          <a:ea typeface="+mn-ea"/>
          <a:cs typeface="+mn-cs"/>
        </a:defRPr>
      </a:lvl7pPr>
      <a:lvl8pPr marL="10332491" algn="l" defTabSz="1476070" rtl="0" eaLnBrk="1" latinLnBrk="0" hangingPunct="1">
        <a:defRPr sz="5800" kern="1200">
          <a:solidFill>
            <a:schemeClr val="tx1"/>
          </a:solidFill>
          <a:latin typeface="+mn-lt"/>
          <a:ea typeface="+mn-ea"/>
          <a:cs typeface="+mn-cs"/>
        </a:defRPr>
      </a:lvl8pPr>
      <a:lvl9pPr marL="11808562" algn="l" defTabSz="1476070"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817609" y="2762664"/>
            <a:ext cx="19590477" cy="3170099"/>
          </a:xfrm>
          <a:prstGeom prst="rect">
            <a:avLst/>
          </a:prstGeom>
          <a:noFill/>
        </p:spPr>
        <p:txBody>
          <a:bodyPr wrap="square" lIns="0" tIns="0" rIns="0" bIns="0" rtlCol="0">
            <a:noAutofit/>
          </a:bodyPr>
          <a:lstStyle/>
          <a:p>
            <a:r>
              <a:rPr lang="de-DE" sz="4000" b="1" dirty="0" smtClean="0"/>
              <a:t>Names| Class </a:t>
            </a:r>
            <a:r>
              <a:rPr lang="de-DE" sz="4000" b="1" dirty="0"/>
              <a:t>| </a:t>
            </a:r>
            <a:endParaRPr lang="de-DE" sz="4000" b="1" dirty="0" smtClean="0"/>
          </a:p>
          <a:p>
            <a:r>
              <a:rPr lang="de-DE" sz="10000" b="1" dirty="0" smtClean="0">
                <a:solidFill>
                  <a:srgbClr val="F0AA00"/>
                </a:solidFill>
              </a:rPr>
              <a:t>Project </a:t>
            </a:r>
            <a:r>
              <a:rPr lang="de-DE" sz="10000" b="1" dirty="0">
                <a:solidFill>
                  <a:srgbClr val="F0AA00"/>
                </a:solidFill>
              </a:rPr>
              <a:t>Title Calibri Bold 100 pt</a:t>
            </a:r>
          </a:p>
          <a:p>
            <a:r>
              <a:rPr lang="de-DE" sz="6000" b="1" dirty="0" err="1">
                <a:solidFill>
                  <a:srgbClr val="F0AA00"/>
                </a:solidFill>
              </a:rPr>
              <a:t>Subtitle</a:t>
            </a:r>
            <a:r>
              <a:rPr lang="de-DE" sz="6000" b="1" dirty="0">
                <a:solidFill>
                  <a:srgbClr val="F0AA00"/>
                </a:solidFill>
              </a:rPr>
              <a:t> </a:t>
            </a:r>
            <a:r>
              <a:rPr lang="de-DE" sz="6000" b="1" dirty="0" err="1">
                <a:solidFill>
                  <a:srgbClr val="F0AA00"/>
                </a:solidFill>
              </a:rPr>
              <a:t>if</a:t>
            </a:r>
            <a:r>
              <a:rPr lang="de-DE" sz="6000" b="1" dirty="0">
                <a:solidFill>
                  <a:srgbClr val="F0AA00"/>
                </a:solidFill>
              </a:rPr>
              <a:t> </a:t>
            </a:r>
            <a:r>
              <a:rPr lang="de-DE" sz="6000" b="1" dirty="0" err="1">
                <a:solidFill>
                  <a:srgbClr val="F0AA00"/>
                </a:solidFill>
              </a:rPr>
              <a:t>necessary</a:t>
            </a:r>
            <a:r>
              <a:rPr lang="de-DE" sz="6000" b="1" dirty="0">
                <a:solidFill>
                  <a:srgbClr val="F0AA00"/>
                </a:solidFill>
              </a:rPr>
              <a:t> Calibri </a:t>
            </a:r>
            <a:r>
              <a:rPr lang="de-DE" sz="6000" b="1" dirty="0" err="1">
                <a:solidFill>
                  <a:srgbClr val="F0AA00"/>
                </a:solidFill>
              </a:rPr>
              <a:t>Bold</a:t>
            </a:r>
            <a:r>
              <a:rPr lang="de-DE" sz="6000" b="1" dirty="0">
                <a:solidFill>
                  <a:srgbClr val="F0AA00"/>
                </a:solidFill>
              </a:rPr>
              <a:t> 60 </a:t>
            </a:r>
            <a:r>
              <a:rPr lang="de-DE" sz="6000" b="1" dirty="0" err="1">
                <a:solidFill>
                  <a:srgbClr val="F0AA00"/>
                </a:solidFill>
              </a:rPr>
              <a:t>pt</a:t>
            </a:r>
            <a:endParaRPr lang="de-DE" sz="6000" b="1" dirty="0">
              <a:solidFill>
                <a:srgbClr val="F0AA00"/>
              </a:solidFill>
            </a:endParaRPr>
          </a:p>
        </p:txBody>
      </p:sp>
      <p:sp>
        <p:nvSpPr>
          <p:cNvPr id="6" name="Textfeld 5"/>
          <p:cNvSpPr txBox="1"/>
          <p:nvPr/>
        </p:nvSpPr>
        <p:spPr>
          <a:xfrm>
            <a:off x="817609" y="6075395"/>
            <a:ext cx="9572980" cy="7432804"/>
          </a:xfrm>
          <a:prstGeom prst="rect">
            <a:avLst/>
          </a:prstGeom>
          <a:noFill/>
        </p:spPr>
        <p:txBody>
          <a:bodyPr wrap="square" lIns="0" rIns="0" bIns="0" rtlCol="0">
            <a:noAutofit/>
          </a:bodyPr>
          <a:lstStyle/>
          <a:p>
            <a:r>
              <a:rPr lang="en-GB" sz="4000" dirty="0"/>
              <a:t>This is the project description. The text is set in 40 points. This might seem large but you have to consider, that the distance between the reader and the poster might be quite big, so a large typeface is essential for readability. Also you should not overestimate the average reading time of a poster.  </a:t>
            </a:r>
          </a:p>
          <a:p>
            <a:endParaRPr lang="en-GB" sz="4000" dirty="0"/>
          </a:p>
          <a:p>
            <a:r>
              <a:rPr lang="en-GB" sz="4000" dirty="0"/>
              <a:t>A clear structure also helps the reader to quickly understand, what your poster is about so highlighting facts with a bold typeface and colour might be useful.</a:t>
            </a:r>
            <a:endParaRPr lang="de-DE" sz="4000" dirty="0"/>
          </a:p>
        </p:txBody>
      </p:sp>
      <p:sp>
        <p:nvSpPr>
          <p:cNvPr id="7" name="Textfeld 6"/>
          <p:cNvSpPr txBox="1"/>
          <p:nvPr/>
        </p:nvSpPr>
        <p:spPr>
          <a:xfrm>
            <a:off x="898955" y="21245959"/>
            <a:ext cx="19590477" cy="1277273"/>
          </a:xfrm>
          <a:prstGeom prst="rect">
            <a:avLst/>
          </a:prstGeom>
          <a:noFill/>
        </p:spPr>
        <p:txBody>
          <a:bodyPr wrap="square" lIns="0" rIns="0" bIns="0" rtlCol="0">
            <a:noAutofit/>
          </a:bodyPr>
          <a:lstStyle/>
          <a:p>
            <a:r>
              <a:rPr lang="en-GB" sz="4000" dirty="0"/>
              <a:t>This is only an example on how to structure your poster design. Stick to your guiding theme’s colour scheme and use a clear division of space.</a:t>
            </a:r>
          </a:p>
        </p:txBody>
      </p:sp>
      <p:pic>
        <p:nvPicPr>
          <p:cNvPr id="8" name="Bild 7" descr="bienenstock_1886751.jpg"/>
          <p:cNvPicPr>
            <a:picLocks noChangeAspect="1"/>
          </p:cNvPicPr>
          <p:nvPr/>
        </p:nvPicPr>
        <p:blipFill rotWithShape="1">
          <a:blip r:embed="rId2">
            <a:extLst>
              <a:ext uri="{28A0092B-C50C-407E-A947-70E740481C1C}">
                <a14:useLocalDpi xmlns:a14="http://schemas.microsoft.com/office/drawing/2010/main" val="0"/>
              </a:ext>
            </a:extLst>
          </a:blip>
          <a:srcRect r="19030"/>
          <a:stretch/>
        </p:blipFill>
        <p:spPr>
          <a:xfrm>
            <a:off x="10971986" y="5963685"/>
            <a:ext cx="9459896" cy="7656224"/>
          </a:xfrm>
          <a:prstGeom prst="rect">
            <a:avLst/>
          </a:prstGeom>
        </p:spPr>
      </p:pic>
      <p:pic>
        <p:nvPicPr>
          <p:cNvPr id="10" name="Bild 9" descr="schmetterlin_ds_3854756.jpg"/>
          <p:cNvPicPr>
            <a:picLocks noChangeAspect="1"/>
          </p:cNvPicPr>
          <p:nvPr/>
        </p:nvPicPr>
        <p:blipFill rotWithShape="1">
          <a:blip r:embed="rId3">
            <a:extLst>
              <a:ext uri="{28A0092B-C50C-407E-A947-70E740481C1C}">
                <a14:useLocalDpi xmlns:a14="http://schemas.microsoft.com/office/drawing/2010/main" val="0"/>
              </a:ext>
            </a:extLst>
          </a:blip>
          <a:srcRect l="-1" r="576"/>
          <a:stretch/>
        </p:blipFill>
        <p:spPr>
          <a:xfrm>
            <a:off x="817608" y="14200261"/>
            <a:ext cx="9572981" cy="6400800"/>
          </a:xfrm>
          <a:prstGeom prst="rect">
            <a:avLst/>
          </a:prstGeom>
        </p:spPr>
      </p:pic>
      <p:pic>
        <p:nvPicPr>
          <p:cNvPr id="12" name="Bild 11"/>
          <p:cNvPicPr>
            <a:picLocks noChangeAspect="1"/>
          </p:cNvPicPr>
          <p:nvPr/>
        </p:nvPicPr>
        <p:blipFill>
          <a:blip r:embed="rId4"/>
          <a:stretch>
            <a:fillRect/>
          </a:stretch>
        </p:blipFill>
        <p:spPr>
          <a:xfrm>
            <a:off x="10971986" y="14358695"/>
            <a:ext cx="9436100" cy="6400800"/>
          </a:xfrm>
          <a:prstGeom prst="rect">
            <a:avLst/>
          </a:prstGeom>
        </p:spPr>
      </p:pic>
      <p:sp>
        <p:nvSpPr>
          <p:cNvPr id="14" name="Textfeld 13"/>
          <p:cNvSpPr txBox="1"/>
          <p:nvPr/>
        </p:nvSpPr>
        <p:spPr>
          <a:xfrm>
            <a:off x="817608" y="26357368"/>
            <a:ext cx="19107923" cy="3739485"/>
          </a:xfrm>
          <a:prstGeom prst="rect">
            <a:avLst/>
          </a:prstGeom>
          <a:noFill/>
        </p:spPr>
        <p:txBody>
          <a:bodyPr wrap="square" lIns="0" rIns="0" bIns="0" rtlCol="0">
            <a:noAutofit/>
          </a:bodyPr>
          <a:lstStyle/>
          <a:p>
            <a:r>
              <a:rPr lang="en-GB" sz="6000" dirty="0">
                <a:solidFill>
                  <a:srgbClr val="F0AA00"/>
                </a:solidFill>
              </a:rPr>
              <a:t>Conclusion: At the end of the poster you might place a conclusive sentence which in this case runs over 4 lines and is set Calibri, 60 points.</a:t>
            </a:r>
          </a:p>
        </p:txBody>
      </p:sp>
      <p:sp>
        <p:nvSpPr>
          <p:cNvPr id="3" name="TextBox 2"/>
          <p:cNvSpPr txBox="1"/>
          <p:nvPr/>
        </p:nvSpPr>
        <p:spPr>
          <a:xfrm>
            <a:off x="898955" y="23168130"/>
            <a:ext cx="15109714" cy="984885"/>
          </a:xfrm>
          <a:prstGeom prst="rect">
            <a:avLst/>
          </a:prstGeom>
          <a:noFill/>
        </p:spPr>
        <p:txBody>
          <a:bodyPr wrap="none" rtlCol="0">
            <a:spAutoFit/>
          </a:bodyPr>
          <a:lstStyle/>
          <a:p>
            <a:r>
              <a:rPr lang="en-GB" dirty="0" smtClean="0"/>
              <a:t>Background information on renewables and your </a:t>
            </a:r>
            <a:endParaRPr lang="en-GB" dirty="0"/>
          </a:p>
        </p:txBody>
      </p:sp>
    </p:spTree>
    <p:extLst>
      <p:ext uri="{BB962C8B-B14F-4D97-AF65-F5344CB8AC3E}">
        <p14:creationId xmlns:p14="http://schemas.microsoft.com/office/powerpoint/2010/main" val="1057856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934201"/>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34109F-2D71-440D-9DBD-C3FCE772E11E}">
  <ds:schemaRefs>
    <ds:schemaRef ds:uri="http://purl.org/dc/elements/1.1/"/>
    <ds:schemaRef ds:uri="http://schemas.microsoft.com/office/2006/metadata/properties"/>
    <ds:schemaRef ds:uri="346219e1-681e-4c5f-baa7-59e01490ad14"/>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47d31ed-db1b-45f8-951b-70f32d0d50e7"/>
    <ds:schemaRef ds:uri="http://www.w3.org/XML/1998/namespace"/>
    <ds:schemaRef ds:uri="http://purl.org/dc/dcmitype/"/>
  </ds:schemaRefs>
</ds:datastoreItem>
</file>

<file path=customXml/itemProps2.xml><?xml version="1.0" encoding="utf-8"?>
<ds:datastoreItem xmlns:ds="http://schemas.openxmlformats.org/officeDocument/2006/customXml" ds:itemID="{20FD8950-ADB8-44B4-AB0C-AEB58175B7ED}">
  <ds:schemaRefs>
    <ds:schemaRef ds:uri="http://schemas.microsoft.com/sharepoint/v3/contenttype/forms"/>
  </ds:schemaRefs>
</ds:datastoreItem>
</file>

<file path=customXml/itemProps3.xml><?xml version="1.0" encoding="utf-8"?>
<ds:datastoreItem xmlns:ds="http://schemas.openxmlformats.org/officeDocument/2006/customXml" ds:itemID="{0C6FEE1B-FC58-48B9-B000-6FB9C6C8AD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312</TotalTime>
  <Words>170</Words>
  <Application>Microsoft Office PowerPoint</Application>
  <PresentationFormat>Custom</PresentationFormat>
  <Paragraphs>9</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Office-Design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 A Hargreaves</dc:creator>
  <cp:keywords>S3 Science Poster Template</cp:keywords>
  <cp:lastModifiedBy>Mrs Hargreaves</cp:lastModifiedBy>
  <cp:revision>21</cp:revision>
  <dcterms:created xsi:type="dcterms:W3CDTF">2017-02-23T11:36:11Z</dcterms:created>
  <dcterms:modified xsi:type="dcterms:W3CDTF">2022-01-18T10:33:10Z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