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514" r:id="rId3"/>
    <p:sldId id="687" r:id="rId4"/>
    <p:sldId id="516" r:id="rId5"/>
    <p:sldId id="525" r:id="rId6"/>
    <p:sldId id="628" r:id="rId7"/>
    <p:sldId id="531" r:id="rId8"/>
    <p:sldId id="696" r:id="rId9"/>
    <p:sldId id="701" r:id="rId10"/>
    <p:sldId id="69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2BE152-E454-4CBD-B662-753759C90E2E}" v="174" dt="2021-03-25T18:24:53.6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2" autoAdjust="0"/>
    <p:restoredTop sz="94660"/>
  </p:normalViewPr>
  <p:slideViewPr>
    <p:cSldViewPr snapToGrid="0">
      <p:cViewPr varScale="1">
        <p:scale>
          <a:sx n="86" d="100"/>
          <a:sy n="86" d="100"/>
        </p:scale>
        <p:origin x="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s Hargreaves" userId="16d29ebe-5fd1-4f7c-a551-c4871f6cfdc9" providerId="ADAL" clId="{6F2BE152-E454-4CBD-B662-753759C90E2E}"/>
    <pc:docChg chg="custSel addSld delSld modSld sldOrd">
      <pc:chgData name="Mrs Hargreaves" userId="16d29ebe-5fd1-4f7c-a551-c4871f6cfdc9" providerId="ADAL" clId="{6F2BE152-E454-4CBD-B662-753759C90E2E}" dt="2021-03-25T18:24:56.600" v="763" actId="1076"/>
      <pc:docMkLst>
        <pc:docMk/>
      </pc:docMkLst>
      <pc:sldChg chg="modSp mod">
        <pc:chgData name="Mrs Hargreaves" userId="16d29ebe-5fd1-4f7c-a551-c4871f6cfdc9" providerId="ADAL" clId="{6F2BE152-E454-4CBD-B662-753759C90E2E}" dt="2021-03-25T18:14:48.925" v="751" actId="1076"/>
        <pc:sldMkLst>
          <pc:docMk/>
          <pc:sldMk cId="3633470580" sldId="256"/>
        </pc:sldMkLst>
        <pc:spChg chg="mod">
          <ac:chgData name="Mrs Hargreaves" userId="16d29ebe-5fd1-4f7c-a551-c4871f6cfdc9" providerId="ADAL" clId="{6F2BE152-E454-4CBD-B662-753759C90E2E}" dt="2021-03-25T17:38:09.665" v="28" actId="6549"/>
          <ac:spMkLst>
            <pc:docMk/>
            <pc:sldMk cId="3633470580" sldId="256"/>
            <ac:spMk id="2" creationId="{A5B69B1A-4F8B-4F49-870C-882BE7710860}"/>
          </ac:spMkLst>
        </pc:spChg>
        <pc:picChg chg="mod">
          <ac:chgData name="Mrs Hargreaves" userId="16d29ebe-5fd1-4f7c-a551-c4871f6cfdc9" providerId="ADAL" clId="{6F2BE152-E454-4CBD-B662-753759C90E2E}" dt="2021-03-25T18:14:48.925" v="751" actId="1076"/>
          <ac:picMkLst>
            <pc:docMk/>
            <pc:sldMk cId="3633470580" sldId="256"/>
            <ac:picMk id="5" creationId="{C694DBC8-46E6-4313-BAE3-92DE5FAF903D}"/>
          </ac:picMkLst>
        </pc:picChg>
      </pc:sldChg>
      <pc:sldChg chg="del">
        <pc:chgData name="Mrs Hargreaves" userId="16d29ebe-5fd1-4f7c-a551-c4871f6cfdc9" providerId="ADAL" clId="{6F2BE152-E454-4CBD-B662-753759C90E2E}" dt="2021-03-25T17:37:51.213" v="13" actId="47"/>
        <pc:sldMkLst>
          <pc:docMk/>
          <pc:sldMk cId="2065651760" sldId="257"/>
        </pc:sldMkLst>
      </pc:sldChg>
      <pc:sldChg chg="del">
        <pc:chgData name="Mrs Hargreaves" userId="16d29ebe-5fd1-4f7c-a551-c4871f6cfdc9" providerId="ADAL" clId="{6F2BE152-E454-4CBD-B662-753759C90E2E}" dt="2021-03-25T17:37:51.213" v="13" actId="47"/>
        <pc:sldMkLst>
          <pc:docMk/>
          <pc:sldMk cId="3884923917" sldId="258"/>
        </pc:sldMkLst>
      </pc:sldChg>
      <pc:sldChg chg="addSp delSp modSp add mod ord setBg">
        <pc:chgData name="Mrs Hargreaves" userId="16d29ebe-5fd1-4f7c-a551-c4871f6cfdc9" providerId="ADAL" clId="{6F2BE152-E454-4CBD-B662-753759C90E2E}" dt="2021-03-25T18:15:33.794" v="752" actId="1076"/>
        <pc:sldMkLst>
          <pc:docMk/>
          <pc:sldMk cId="1277606545" sldId="514"/>
        </pc:sldMkLst>
        <pc:spChg chg="mod">
          <ac:chgData name="Mrs Hargreaves" userId="16d29ebe-5fd1-4f7c-a551-c4871f6cfdc9" providerId="ADAL" clId="{6F2BE152-E454-4CBD-B662-753759C90E2E}" dt="2021-03-25T17:40:33.348" v="51" actId="1076"/>
          <ac:spMkLst>
            <pc:docMk/>
            <pc:sldMk cId="1277606545" sldId="514"/>
            <ac:spMk id="2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8:10:30.510" v="749" actId="1076"/>
          <ac:spMkLst>
            <pc:docMk/>
            <pc:sldMk cId="1277606545" sldId="514"/>
            <ac:spMk id="3" creationId="{00000000-0000-0000-0000-000000000000}"/>
          </ac:spMkLst>
        </pc:spChg>
        <pc:spChg chg="add">
          <ac:chgData name="Mrs Hargreaves" userId="16d29ebe-5fd1-4f7c-a551-c4871f6cfdc9" providerId="ADAL" clId="{6F2BE152-E454-4CBD-B662-753759C90E2E}" dt="2021-03-25T17:40:20.869" v="49" actId="26606"/>
          <ac:spMkLst>
            <pc:docMk/>
            <pc:sldMk cId="1277606545" sldId="514"/>
            <ac:spMk id="74" creationId="{BD4C0BBB-0042-4603-A226-6117F3FD5B3C}"/>
          </ac:spMkLst>
        </pc:spChg>
        <pc:spChg chg="add">
          <ac:chgData name="Mrs Hargreaves" userId="16d29ebe-5fd1-4f7c-a551-c4871f6cfdc9" providerId="ADAL" clId="{6F2BE152-E454-4CBD-B662-753759C90E2E}" dt="2021-03-25T17:40:20.869" v="49" actId="26606"/>
          <ac:spMkLst>
            <pc:docMk/>
            <pc:sldMk cId="1277606545" sldId="514"/>
            <ac:spMk id="76" creationId="{EC44F520-2598-460E-9F91-B02F60830CA2}"/>
          </ac:spMkLst>
        </pc:spChg>
        <pc:spChg chg="add">
          <ac:chgData name="Mrs Hargreaves" userId="16d29ebe-5fd1-4f7c-a551-c4871f6cfdc9" providerId="ADAL" clId="{6F2BE152-E454-4CBD-B662-753759C90E2E}" dt="2021-03-25T17:40:20.869" v="49" actId="26606"/>
          <ac:spMkLst>
            <pc:docMk/>
            <pc:sldMk cId="1277606545" sldId="514"/>
            <ac:spMk id="78" creationId="{45C5CC17-FF17-43CF-B073-D9051465D5CC}"/>
          </ac:spMkLst>
        </pc:spChg>
        <pc:spChg chg="add">
          <ac:chgData name="Mrs Hargreaves" userId="16d29ebe-5fd1-4f7c-a551-c4871f6cfdc9" providerId="ADAL" clId="{6F2BE152-E454-4CBD-B662-753759C90E2E}" dt="2021-03-25T17:40:20.869" v="49" actId="26606"/>
          <ac:spMkLst>
            <pc:docMk/>
            <pc:sldMk cId="1277606545" sldId="514"/>
            <ac:spMk id="80" creationId="{1EBE2DDC-0D14-44E6-A1AB-2EEC09507435}"/>
          </ac:spMkLst>
        </pc:spChg>
        <pc:spChg chg="add">
          <ac:chgData name="Mrs Hargreaves" userId="16d29ebe-5fd1-4f7c-a551-c4871f6cfdc9" providerId="ADAL" clId="{6F2BE152-E454-4CBD-B662-753759C90E2E}" dt="2021-03-25T17:40:20.869" v="49" actId="26606"/>
          <ac:spMkLst>
            <pc:docMk/>
            <pc:sldMk cId="1277606545" sldId="514"/>
            <ac:spMk id="82" creationId="{A8543D98-0AA2-43B4-B508-DC1DB7F3DC9A}"/>
          </ac:spMkLst>
        </pc:spChg>
        <pc:spChg chg="add">
          <ac:chgData name="Mrs Hargreaves" userId="16d29ebe-5fd1-4f7c-a551-c4871f6cfdc9" providerId="ADAL" clId="{6F2BE152-E454-4CBD-B662-753759C90E2E}" dt="2021-03-25T17:40:20.869" v="49" actId="26606"/>
          <ac:spMkLst>
            <pc:docMk/>
            <pc:sldMk cId="1277606545" sldId="514"/>
            <ac:spMk id="84" creationId="{89723C1D-9A1A-465B-8164-483BF5426613}"/>
          </ac:spMkLst>
        </pc:spChg>
        <pc:spChg chg="add">
          <ac:chgData name="Mrs Hargreaves" userId="16d29ebe-5fd1-4f7c-a551-c4871f6cfdc9" providerId="ADAL" clId="{6F2BE152-E454-4CBD-B662-753759C90E2E}" dt="2021-03-25T17:40:20.869" v="49" actId="26606"/>
          <ac:spMkLst>
            <pc:docMk/>
            <pc:sldMk cId="1277606545" sldId="514"/>
            <ac:spMk id="86" creationId="{A6680484-5F73-4078-85C2-415205B1A4C0}"/>
          </ac:spMkLst>
        </pc:spChg>
        <pc:spChg chg="del">
          <ac:chgData name="Mrs Hargreaves" userId="16d29ebe-5fd1-4f7c-a551-c4871f6cfdc9" providerId="ADAL" clId="{6F2BE152-E454-4CBD-B662-753759C90E2E}" dt="2021-03-25T17:38:23.831" v="31" actId="478"/>
          <ac:spMkLst>
            <pc:docMk/>
            <pc:sldMk cId="1277606545" sldId="514"/>
            <ac:spMk id="48130" creationId="{00000000-0000-0000-0000-000000000000}"/>
          </ac:spMkLst>
        </pc:spChg>
        <pc:spChg chg="del mod">
          <ac:chgData name="Mrs Hargreaves" userId="16d29ebe-5fd1-4f7c-a551-c4871f6cfdc9" providerId="ADAL" clId="{6F2BE152-E454-4CBD-B662-753759C90E2E}" dt="2021-03-25T17:39:19.839" v="39" actId="478"/>
          <ac:spMkLst>
            <pc:docMk/>
            <pc:sldMk cId="1277606545" sldId="514"/>
            <ac:spMk id="48131" creationId="{00000000-0000-0000-0000-000000000000}"/>
          </ac:spMkLst>
        </pc:spChg>
        <pc:spChg chg="del">
          <ac:chgData name="Mrs Hargreaves" userId="16d29ebe-5fd1-4f7c-a551-c4871f6cfdc9" providerId="ADAL" clId="{6F2BE152-E454-4CBD-B662-753759C90E2E}" dt="2021-03-25T17:38:29.228" v="32" actId="478"/>
          <ac:spMkLst>
            <pc:docMk/>
            <pc:sldMk cId="1277606545" sldId="514"/>
            <ac:spMk id="48132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7:40:20.869" v="49" actId="26606"/>
          <ac:spMkLst>
            <pc:docMk/>
            <pc:sldMk cId="1277606545" sldId="514"/>
            <ac:spMk id="48133" creationId="{00000000-0000-0000-0000-000000000000}"/>
          </ac:spMkLst>
        </pc:spChg>
        <pc:spChg chg="del">
          <ac:chgData name="Mrs Hargreaves" userId="16d29ebe-5fd1-4f7c-a551-c4871f6cfdc9" providerId="ADAL" clId="{6F2BE152-E454-4CBD-B662-753759C90E2E}" dt="2021-03-25T17:38:33.662" v="33" actId="478"/>
          <ac:spMkLst>
            <pc:docMk/>
            <pc:sldMk cId="1277606545" sldId="514"/>
            <ac:spMk id="48135" creationId="{00000000-0000-0000-0000-000000000000}"/>
          </ac:spMkLst>
        </pc:spChg>
        <pc:picChg chg="mod">
          <ac:chgData name="Mrs Hargreaves" userId="16d29ebe-5fd1-4f7c-a551-c4871f6cfdc9" providerId="ADAL" clId="{6F2BE152-E454-4CBD-B662-753759C90E2E}" dt="2021-03-25T18:15:33.794" v="752" actId="1076"/>
          <ac:picMkLst>
            <pc:docMk/>
            <pc:sldMk cId="1277606545" sldId="514"/>
            <ac:picMk id="4" creationId="{8441C7DE-1630-48C1-8812-A5DA2A2697A8}"/>
          </ac:picMkLst>
        </pc:picChg>
      </pc:sldChg>
      <pc:sldChg chg="addSp delSp modSp add del mod ord">
        <pc:chgData name="Mrs Hargreaves" userId="16d29ebe-5fd1-4f7c-a551-c4871f6cfdc9" providerId="ADAL" clId="{6F2BE152-E454-4CBD-B662-753759C90E2E}" dt="2021-03-25T18:10:05.954" v="748" actId="47"/>
        <pc:sldMkLst>
          <pc:docMk/>
          <pc:sldMk cId="176725984" sldId="515"/>
        </pc:sldMkLst>
        <pc:spChg chg="del">
          <ac:chgData name="Mrs Hargreaves" userId="16d29ebe-5fd1-4f7c-a551-c4871f6cfdc9" providerId="ADAL" clId="{6F2BE152-E454-4CBD-B662-753759C90E2E}" dt="2021-03-25T17:42:28.309" v="140" actId="478"/>
          <ac:spMkLst>
            <pc:docMk/>
            <pc:sldMk cId="176725984" sldId="515"/>
            <ac:spMk id="49155" creationId="{00000000-0000-0000-0000-000000000000}"/>
          </ac:spMkLst>
        </pc:spChg>
        <pc:spChg chg="del">
          <ac:chgData name="Mrs Hargreaves" userId="16d29ebe-5fd1-4f7c-a551-c4871f6cfdc9" providerId="ADAL" clId="{6F2BE152-E454-4CBD-B662-753759C90E2E}" dt="2021-03-25T17:42:24.858" v="139" actId="478"/>
          <ac:spMkLst>
            <pc:docMk/>
            <pc:sldMk cId="176725984" sldId="515"/>
            <ac:spMk id="49156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7:36:59.861" v="1" actId="27636"/>
          <ac:spMkLst>
            <pc:docMk/>
            <pc:sldMk cId="176725984" sldId="515"/>
            <ac:spMk id="49157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8:01:12.931" v="547" actId="20577"/>
          <ac:spMkLst>
            <pc:docMk/>
            <pc:sldMk cId="176725984" sldId="515"/>
            <ac:spMk id="49158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7:42:32.809" v="141" actId="1076"/>
          <ac:spMkLst>
            <pc:docMk/>
            <pc:sldMk cId="176725984" sldId="515"/>
            <ac:spMk id="49161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7:42:32.809" v="141" actId="1076"/>
          <ac:spMkLst>
            <pc:docMk/>
            <pc:sldMk cId="176725984" sldId="515"/>
            <ac:spMk id="49162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7:42:32.809" v="141" actId="1076"/>
          <ac:spMkLst>
            <pc:docMk/>
            <pc:sldMk cId="176725984" sldId="515"/>
            <ac:spMk id="49163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7:42:32.809" v="141" actId="1076"/>
          <ac:spMkLst>
            <pc:docMk/>
            <pc:sldMk cId="176725984" sldId="515"/>
            <ac:spMk id="49165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7:42:32.809" v="141" actId="1076"/>
          <ac:spMkLst>
            <pc:docMk/>
            <pc:sldMk cId="176725984" sldId="515"/>
            <ac:spMk id="49166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7:42:32.809" v="141" actId="1076"/>
          <ac:spMkLst>
            <pc:docMk/>
            <pc:sldMk cId="176725984" sldId="515"/>
            <ac:spMk id="49168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7:42:32.809" v="141" actId="1076"/>
          <ac:spMkLst>
            <pc:docMk/>
            <pc:sldMk cId="176725984" sldId="515"/>
            <ac:spMk id="49169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7:42:32.809" v="141" actId="1076"/>
          <ac:spMkLst>
            <pc:docMk/>
            <pc:sldMk cId="176725984" sldId="515"/>
            <ac:spMk id="49170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7:42:32.809" v="141" actId="1076"/>
          <ac:spMkLst>
            <pc:docMk/>
            <pc:sldMk cId="176725984" sldId="515"/>
            <ac:spMk id="49171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7:42:32.809" v="141" actId="1076"/>
          <ac:spMkLst>
            <pc:docMk/>
            <pc:sldMk cId="176725984" sldId="515"/>
            <ac:spMk id="49172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7:42:32.809" v="141" actId="1076"/>
          <ac:spMkLst>
            <pc:docMk/>
            <pc:sldMk cId="176725984" sldId="515"/>
            <ac:spMk id="49173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7:42:32.809" v="141" actId="1076"/>
          <ac:spMkLst>
            <pc:docMk/>
            <pc:sldMk cId="176725984" sldId="515"/>
            <ac:spMk id="49174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7:42:32.809" v="141" actId="1076"/>
          <ac:spMkLst>
            <pc:docMk/>
            <pc:sldMk cId="176725984" sldId="515"/>
            <ac:spMk id="49175" creationId="{00000000-0000-0000-0000-000000000000}"/>
          </ac:spMkLst>
        </pc:spChg>
        <pc:grpChg chg="mod">
          <ac:chgData name="Mrs Hargreaves" userId="16d29ebe-5fd1-4f7c-a551-c4871f6cfdc9" providerId="ADAL" clId="{6F2BE152-E454-4CBD-B662-753759C90E2E}" dt="2021-03-25T17:42:32.809" v="141" actId="1076"/>
          <ac:grpSpMkLst>
            <pc:docMk/>
            <pc:sldMk cId="176725984" sldId="515"/>
            <ac:grpSpMk id="49159" creationId="{00000000-0000-0000-0000-000000000000}"/>
          </ac:grpSpMkLst>
        </pc:grpChg>
        <pc:grpChg chg="mod">
          <ac:chgData name="Mrs Hargreaves" userId="16d29ebe-5fd1-4f7c-a551-c4871f6cfdc9" providerId="ADAL" clId="{6F2BE152-E454-4CBD-B662-753759C90E2E}" dt="2021-03-25T17:42:32.809" v="141" actId="1076"/>
          <ac:grpSpMkLst>
            <pc:docMk/>
            <pc:sldMk cId="176725984" sldId="515"/>
            <ac:grpSpMk id="49164" creationId="{00000000-0000-0000-0000-000000000000}"/>
          </ac:grpSpMkLst>
        </pc:grpChg>
        <pc:grpChg chg="mod">
          <ac:chgData name="Mrs Hargreaves" userId="16d29ebe-5fd1-4f7c-a551-c4871f6cfdc9" providerId="ADAL" clId="{6F2BE152-E454-4CBD-B662-753759C90E2E}" dt="2021-03-25T17:42:32.809" v="141" actId="1076"/>
          <ac:grpSpMkLst>
            <pc:docMk/>
            <pc:sldMk cId="176725984" sldId="515"/>
            <ac:grpSpMk id="49167" creationId="{00000000-0000-0000-0000-000000000000}"/>
          </ac:grpSpMkLst>
        </pc:grpChg>
        <pc:picChg chg="add mod">
          <ac:chgData name="Mrs Hargreaves" userId="16d29ebe-5fd1-4f7c-a551-c4871f6cfdc9" providerId="ADAL" clId="{6F2BE152-E454-4CBD-B662-753759C90E2E}" dt="2021-03-25T17:43:16.006" v="148" actId="1076"/>
          <ac:picMkLst>
            <pc:docMk/>
            <pc:sldMk cId="176725984" sldId="515"/>
            <ac:picMk id="3" creationId="{1441E34C-8E99-4722-8A38-7FFF3624085A}"/>
          </ac:picMkLst>
        </pc:picChg>
      </pc:sldChg>
      <pc:sldChg chg="addSp delSp modSp add mod ord setBg">
        <pc:chgData name="Mrs Hargreaves" userId="16d29ebe-5fd1-4f7c-a551-c4871f6cfdc9" providerId="ADAL" clId="{6F2BE152-E454-4CBD-B662-753759C90E2E}" dt="2021-03-25T18:17:18.047" v="755" actId="1076"/>
        <pc:sldMkLst>
          <pc:docMk/>
          <pc:sldMk cId="3255844374" sldId="516"/>
        </pc:sldMkLst>
        <pc:spChg chg="add mod">
          <ac:chgData name="Mrs Hargreaves" userId="16d29ebe-5fd1-4f7c-a551-c4871f6cfdc9" providerId="ADAL" clId="{6F2BE152-E454-4CBD-B662-753759C90E2E}" dt="2021-03-25T18:09:41.905" v="747" actId="1076"/>
          <ac:spMkLst>
            <pc:docMk/>
            <pc:sldMk cId="3255844374" sldId="516"/>
            <ac:spMk id="22" creationId="{B3541868-A708-4E31-A4BA-761B178D67D8}"/>
          </ac:spMkLst>
        </pc:spChg>
        <pc:spChg chg="add del">
          <ac:chgData name="Mrs Hargreaves" userId="16d29ebe-5fd1-4f7c-a551-c4871f6cfdc9" providerId="ADAL" clId="{6F2BE152-E454-4CBD-B662-753759C90E2E}" dt="2021-03-25T17:42:06.896" v="137" actId="26606"/>
          <ac:spMkLst>
            <pc:docMk/>
            <pc:sldMk cId="3255844374" sldId="516"/>
            <ac:spMk id="135" creationId="{50D1C5B3-B60D-4696-AE60-100D5EC8AB5D}"/>
          </ac:spMkLst>
        </pc:spChg>
        <pc:spChg chg="add del">
          <ac:chgData name="Mrs Hargreaves" userId="16d29ebe-5fd1-4f7c-a551-c4871f6cfdc9" providerId="ADAL" clId="{6F2BE152-E454-4CBD-B662-753759C90E2E}" dt="2021-03-25T17:42:06.896" v="137" actId="26606"/>
          <ac:spMkLst>
            <pc:docMk/>
            <pc:sldMk cId="3255844374" sldId="516"/>
            <ac:spMk id="137" creationId="{AA6849DF-0565-4BBD-ABA5-DE1ABE1CCA3B}"/>
          </ac:spMkLst>
        </pc:spChg>
        <pc:spChg chg="add del">
          <ac:chgData name="Mrs Hargreaves" userId="16d29ebe-5fd1-4f7c-a551-c4871f6cfdc9" providerId="ADAL" clId="{6F2BE152-E454-4CBD-B662-753759C90E2E}" dt="2021-03-25T17:42:06.896" v="137" actId="26606"/>
          <ac:spMkLst>
            <pc:docMk/>
            <pc:sldMk cId="3255844374" sldId="516"/>
            <ac:spMk id="139" creationId="{2D5DA368-8AC9-41F6-99BB-6BA0C6E7DEE3}"/>
          </ac:spMkLst>
        </pc:spChg>
        <pc:spChg chg="add del">
          <ac:chgData name="Mrs Hargreaves" userId="16d29ebe-5fd1-4f7c-a551-c4871f6cfdc9" providerId="ADAL" clId="{6F2BE152-E454-4CBD-B662-753759C90E2E}" dt="2021-03-25T17:42:06.896" v="137" actId="26606"/>
          <ac:spMkLst>
            <pc:docMk/>
            <pc:sldMk cId="3255844374" sldId="516"/>
            <ac:spMk id="141" creationId="{42820EC4-55F0-48FC-B7E6-3E7F5DE343E4}"/>
          </ac:spMkLst>
        </pc:spChg>
        <pc:spChg chg="add">
          <ac:chgData name="Mrs Hargreaves" userId="16d29ebe-5fd1-4f7c-a551-c4871f6cfdc9" providerId="ADAL" clId="{6F2BE152-E454-4CBD-B662-753759C90E2E}" dt="2021-03-25T17:42:06.896" v="137" actId="26606"/>
          <ac:spMkLst>
            <pc:docMk/>
            <pc:sldMk cId="3255844374" sldId="516"/>
            <ac:spMk id="199" creationId="{3BBD5505-E50C-4C8C-B29A-6E8BC40759BB}"/>
          </ac:spMkLst>
        </pc:spChg>
        <pc:spChg chg="add">
          <ac:chgData name="Mrs Hargreaves" userId="16d29ebe-5fd1-4f7c-a551-c4871f6cfdc9" providerId="ADAL" clId="{6F2BE152-E454-4CBD-B662-753759C90E2E}" dt="2021-03-25T17:42:06.896" v="137" actId="26606"/>
          <ac:spMkLst>
            <pc:docMk/>
            <pc:sldMk cId="3255844374" sldId="516"/>
            <ac:spMk id="201" creationId="{658E942F-99B3-4B03-9483-257868F33C82}"/>
          </ac:spMkLst>
        </pc:spChg>
        <pc:spChg chg="add">
          <ac:chgData name="Mrs Hargreaves" userId="16d29ebe-5fd1-4f7c-a551-c4871f6cfdc9" providerId="ADAL" clId="{6F2BE152-E454-4CBD-B662-753759C90E2E}" dt="2021-03-25T17:42:06.896" v="137" actId="26606"/>
          <ac:spMkLst>
            <pc:docMk/>
            <pc:sldMk cId="3255844374" sldId="516"/>
            <ac:spMk id="203" creationId="{4C5F2208-8069-4052-9996-5399372CDD2B}"/>
          </ac:spMkLst>
        </pc:spChg>
        <pc:spChg chg="mod">
          <ac:chgData name="Mrs Hargreaves" userId="16d29ebe-5fd1-4f7c-a551-c4871f6cfdc9" providerId="ADAL" clId="{6F2BE152-E454-4CBD-B662-753759C90E2E}" dt="2021-03-25T17:42:06.896" v="137" actId="26606"/>
          <ac:spMkLst>
            <pc:docMk/>
            <pc:sldMk cId="3255844374" sldId="516"/>
            <ac:spMk id="50178" creationId="{00000000-0000-0000-0000-000000000000}"/>
          </ac:spMkLst>
        </pc:spChg>
        <pc:spChg chg="del mod ord">
          <ac:chgData name="Mrs Hargreaves" userId="16d29ebe-5fd1-4f7c-a551-c4871f6cfdc9" providerId="ADAL" clId="{6F2BE152-E454-4CBD-B662-753759C90E2E}" dt="2021-03-25T17:42:04.152" v="136" actId="478"/>
          <ac:spMkLst>
            <pc:docMk/>
            <pc:sldMk cId="3255844374" sldId="516"/>
            <ac:spMk id="50179" creationId="{00000000-0000-0000-0000-000000000000}"/>
          </ac:spMkLst>
        </pc:spChg>
        <pc:spChg chg="del mod">
          <ac:chgData name="Mrs Hargreaves" userId="16d29ebe-5fd1-4f7c-a551-c4871f6cfdc9" providerId="ADAL" clId="{6F2BE152-E454-4CBD-B662-753759C90E2E}" dt="2021-03-25T17:43:38.291" v="151" actId="478"/>
          <ac:spMkLst>
            <pc:docMk/>
            <pc:sldMk cId="3255844374" sldId="516"/>
            <ac:spMk id="50180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7:41:47.414" v="133" actId="26606"/>
          <ac:spMkLst>
            <pc:docMk/>
            <pc:sldMk cId="3255844374" sldId="516"/>
            <ac:spMk id="50182" creationId="{00000000-0000-0000-0000-000000000000}"/>
          </ac:spMkLst>
        </pc:spChg>
        <pc:spChg chg="mod ord">
          <ac:chgData name="Mrs Hargreaves" userId="16d29ebe-5fd1-4f7c-a551-c4871f6cfdc9" providerId="ADAL" clId="{6F2BE152-E454-4CBD-B662-753759C90E2E}" dt="2021-03-25T17:42:15.679" v="138" actId="255"/>
          <ac:spMkLst>
            <pc:docMk/>
            <pc:sldMk cId="3255844374" sldId="516"/>
            <ac:spMk id="50191" creationId="{00000000-0000-0000-0000-000000000000}"/>
          </ac:spMkLst>
        </pc:spChg>
        <pc:picChg chg="mod">
          <ac:chgData name="Mrs Hargreaves" userId="16d29ebe-5fd1-4f7c-a551-c4871f6cfdc9" providerId="ADAL" clId="{6F2BE152-E454-4CBD-B662-753759C90E2E}" dt="2021-03-25T18:17:18.047" v="755" actId="1076"/>
          <ac:picMkLst>
            <pc:docMk/>
            <pc:sldMk cId="3255844374" sldId="516"/>
            <ac:picMk id="3" creationId="{7C98B921-ADD7-456E-8BC6-7D47DE57D728}"/>
          </ac:picMkLst>
        </pc:picChg>
        <pc:picChg chg="add mod">
          <ac:chgData name="Mrs Hargreaves" userId="16d29ebe-5fd1-4f7c-a551-c4871f6cfdc9" providerId="ADAL" clId="{6F2BE152-E454-4CBD-B662-753759C90E2E}" dt="2021-03-25T17:43:33.183" v="150" actId="14100"/>
          <ac:picMkLst>
            <pc:docMk/>
            <pc:sldMk cId="3255844374" sldId="516"/>
            <ac:picMk id="20" creationId="{06595D76-5141-4AD8-A2E4-95D20DE9C222}"/>
          </ac:picMkLst>
        </pc:picChg>
        <pc:picChg chg="mod ord">
          <ac:chgData name="Mrs Hargreaves" userId="16d29ebe-5fd1-4f7c-a551-c4871f6cfdc9" providerId="ADAL" clId="{6F2BE152-E454-4CBD-B662-753759C90E2E}" dt="2021-03-25T17:42:06.896" v="137" actId="26606"/>
          <ac:picMkLst>
            <pc:docMk/>
            <pc:sldMk cId="3255844374" sldId="516"/>
            <ac:picMk id="50189" creationId="{00000000-0000-0000-0000-000000000000}"/>
          </ac:picMkLst>
        </pc:picChg>
        <pc:picChg chg="mod ord">
          <ac:chgData name="Mrs Hargreaves" userId="16d29ebe-5fd1-4f7c-a551-c4871f6cfdc9" providerId="ADAL" clId="{6F2BE152-E454-4CBD-B662-753759C90E2E}" dt="2021-03-25T17:42:06.896" v="137" actId="26606"/>
          <ac:picMkLst>
            <pc:docMk/>
            <pc:sldMk cId="3255844374" sldId="516"/>
            <ac:picMk id="50190" creationId="{00000000-0000-0000-0000-000000000000}"/>
          </ac:picMkLst>
        </pc:picChg>
        <pc:picChg chg="mod ord">
          <ac:chgData name="Mrs Hargreaves" userId="16d29ebe-5fd1-4f7c-a551-c4871f6cfdc9" providerId="ADAL" clId="{6F2BE152-E454-4CBD-B662-753759C90E2E}" dt="2021-03-25T18:17:14.095" v="754" actId="1076"/>
          <ac:picMkLst>
            <pc:docMk/>
            <pc:sldMk cId="3255844374" sldId="516"/>
            <ac:picMk id="88066" creationId="{00000000-0000-0000-0000-000000000000}"/>
          </ac:picMkLst>
        </pc:picChg>
      </pc:sldChg>
      <pc:sldChg chg="delSp modSp add mod ord delAnim modAnim">
        <pc:chgData name="Mrs Hargreaves" userId="16d29ebe-5fd1-4f7c-a551-c4871f6cfdc9" providerId="ADAL" clId="{6F2BE152-E454-4CBD-B662-753759C90E2E}" dt="2021-03-25T18:17:43.264" v="756" actId="1076"/>
        <pc:sldMkLst>
          <pc:docMk/>
          <pc:sldMk cId="3719808319" sldId="525"/>
        </pc:sldMkLst>
        <pc:spChg chg="del">
          <ac:chgData name="Mrs Hargreaves" userId="16d29ebe-5fd1-4f7c-a551-c4871f6cfdc9" providerId="ADAL" clId="{6F2BE152-E454-4CBD-B662-753759C90E2E}" dt="2021-03-25T17:43:59.068" v="152" actId="478"/>
          <ac:spMkLst>
            <pc:docMk/>
            <pc:sldMk cId="3719808319" sldId="525"/>
            <ac:spMk id="2" creationId="{00000000-0000-0000-0000-000000000000}"/>
          </ac:spMkLst>
        </pc:spChg>
        <pc:spChg chg="del">
          <ac:chgData name="Mrs Hargreaves" userId="16d29ebe-5fd1-4f7c-a551-c4871f6cfdc9" providerId="ADAL" clId="{6F2BE152-E454-4CBD-B662-753759C90E2E}" dt="2021-03-25T17:44:40.421" v="179" actId="478"/>
          <ac:spMkLst>
            <pc:docMk/>
            <pc:sldMk cId="3719808319" sldId="525"/>
            <ac:spMk id="59395" creationId="{00000000-0000-0000-0000-000000000000}"/>
          </ac:spMkLst>
        </pc:spChg>
        <pc:spChg chg="del">
          <ac:chgData name="Mrs Hargreaves" userId="16d29ebe-5fd1-4f7c-a551-c4871f6cfdc9" providerId="ADAL" clId="{6F2BE152-E454-4CBD-B662-753759C90E2E}" dt="2021-03-25T18:06:18.752" v="685" actId="478"/>
          <ac:spMkLst>
            <pc:docMk/>
            <pc:sldMk cId="3719808319" sldId="525"/>
            <ac:spMk id="59396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7:44:08.354" v="153" actId="1076"/>
          <ac:spMkLst>
            <pc:docMk/>
            <pc:sldMk cId="3719808319" sldId="525"/>
            <ac:spMk id="59397" creationId="{00000000-0000-0000-0000-000000000000}"/>
          </ac:spMkLst>
        </pc:spChg>
        <pc:spChg chg="del">
          <ac:chgData name="Mrs Hargreaves" userId="16d29ebe-5fd1-4f7c-a551-c4871f6cfdc9" providerId="ADAL" clId="{6F2BE152-E454-4CBD-B662-753759C90E2E}" dt="2021-03-25T17:44:13.060" v="154" actId="478"/>
          <ac:spMkLst>
            <pc:docMk/>
            <pc:sldMk cId="3719808319" sldId="525"/>
            <ac:spMk id="59399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7:59:57.434" v="541" actId="20577"/>
          <ac:spMkLst>
            <pc:docMk/>
            <pc:sldMk cId="3719808319" sldId="525"/>
            <ac:spMk id="102403" creationId="{00000000-0000-0000-0000-000000000000}"/>
          </ac:spMkLst>
        </pc:spChg>
        <pc:picChg chg="mod">
          <ac:chgData name="Mrs Hargreaves" userId="16d29ebe-5fd1-4f7c-a551-c4871f6cfdc9" providerId="ADAL" clId="{6F2BE152-E454-4CBD-B662-753759C90E2E}" dt="2021-03-25T18:17:43.264" v="756" actId="1076"/>
          <ac:picMkLst>
            <pc:docMk/>
            <pc:sldMk cId="3719808319" sldId="525"/>
            <ac:picMk id="3" creationId="{5FBA018D-F9C9-4995-B551-11E7BF5FCD15}"/>
          </ac:picMkLst>
        </pc:picChg>
      </pc:sldChg>
      <pc:sldChg chg="delSp modSp add del mod ord">
        <pc:chgData name="Mrs Hargreaves" userId="16d29ebe-5fd1-4f7c-a551-c4871f6cfdc9" providerId="ADAL" clId="{6F2BE152-E454-4CBD-B662-753759C90E2E}" dt="2021-03-25T17:45:08.257" v="182" actId="47"/>
        <pc:sldMkLst>
          <pc:docMk/>
          <pc:sldMk cId="1771624971" sldId="529"/>
        </pc:sldMkLst>
        <pc:spChg chg="del">
          <ac:chgData name="Mrs Hargreaves" userId="16d29ebe-5fd1-4f7c-a551-c4871f6cfdc9" providerId="ADAL" clId="{6F2BE152-E454-4CBD-B662-753759C90E2E}" dt="2021-03-25T17:44:53.022" v="181" actId="478"/>
          <ac:spMkLst>
            <pc:docMk/>
            <pc:sldMk cId="1771624971" sldId="529"/>
            <ac:spMk id="63490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7:44:48.559" v="180" actId="6549"/>
          <ac:spMkLst>
            <pc:docMk/>
            <pc:sldMk cId="1771624971" sldId="529"/>
            <ac:spMk id="63493" creationId="{00000000-0000-0000-0000-000000000000}"/>
          </ac:spMkLst>
        </pc:spChg>
      </pc:sldChg>
      <pc:sldChg chg="addSp delSp modSp add mod ord delAnim">
        <pc:chgData name="Mrs Hargreaves" userId="16d29ebe-5fd1-4f7c-a551-c4871f6cfdc9" providerId="ADAL" clId="{6F2BE152-E454-4CBD-B662-753759C90E2E}" dt="2021-03-25T18:21:19.925" v="760" actId="1076"/>
        <pc:sldMkLst>
          <pc:docMk/>
          <pc:sldMk cId="2593834443" sldId="531"/>
        </pc:sldMkLst>
        <pc:spChg chg="del mod">
          <ac:chgData name="Mrs Hargreaves" userId="16d29ebe-5fd1-4f7c-a551-c4871f6cfdc9" providerId="ADAL" clId="{6F2BE152-E454-4CBD-B662-753759C90E2E}" dt="2021-03-25T17:51:36.380" v="305" actId="478"/>
          <ac:spMkLst>
            <pc:docMk/>
            <pc:sldMk cId="2593834443" sldId="531"/>
            <ac:spMk id="2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8:02:06.121" v="575" actId="1076"/>
          <ac:spMkLst>
            <pc:docMk/>
            <pc:sldMk cId="2593834443" sldId="531"/>
            <ac:spMk id="25" creationId="{00000000-0000-0000-0000-000000000000}"/>
          </ac:spMkLst>
        </pc:spChg>
        <pc:spChg chg="del mod">
          <ac:chgData name="Mrs Hargreaves" userId="16d29ebe-5fd1-4f7c-a551-c4871f6cfdc9" providerId="ADAL" clId="{6F2BE152-E454-4CBD-B662-753759C90E2E}" dt="2021-03-25T17:52:44.142" v="315" actId="478"/>
          <ac:spMkLst>
            <pc:docMk/>
            <pc:sldMk cId="2593834443" sldId="531"/>
            <ac:spMk id="65539" creationId="{00000000-0000-0000-0000-000000000000}"/>
          </ac:spMkLst>
        </pc:spChg>
        <pc:spChg chg="del">
          <ac:chgData name="Mrs Hargreaves" userId="16d29ebe-5fd1-4f7c-a551-c4871f6cfdc9" providerId="ADAL" clId="{6F2BE152-E454-4CBD-B662-753759C90E2E}" dt="2021-03-25T17:51:49.296" v="308" actId="478"/>
          <ac:spMkLst>
            <pc:docMk/>
            <pc:sldMk cId="2593834443" sldId="531"/>
            <ac:spMk id="65540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7:53:52.223" v="324" actId="20577"/>
          <ac:spMkLst>
            <pc:docMk/>
            <pc:sldMk cId="2593834443" sldId="531"/>
            <ac:spMk id="65541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8:02:02.027" v="574" actId="6549"/>
          <ac:spMkLst>
            <pc:docMk/>
            <pc:sldMk cId="2593834443" sldId="531"/>
            <ac:spMk id="139285" creationId="{00000000-0000-0000-0000-000000000000}"/>
          </ac:spMkLst>
        </pc:spChg>
        <pc:picChg chg="del mod">
          <ac:chgData name="Mrs Hargreaves" userId="16d29ebe-5fd1-4f7c-a551-c4871f6cfdc9" providerId="ADAL" clId="{6F2BE152-E454-4CBD-B662-753759C90E2E}" dt="2021-03-25T18:20:21.750" v="759" actId="478"/>
          <ac:picMkLst>
            <pc:docMk/>
            <pc:sldMk cId="2593834443" sldId="531"/>
            <ac:picMk id="3" creationId="{07C1B661-5BE0-4A3C-8D94-84D20C19CAD4}"/>
          </ac:picMkLst>
        </pc:picChg>
        <pc:picChg chg="mod">
          <ac:chgData name="Mrs Hargreaves" userId="16d29ebe-5fd1-4f7c-a551-c4871f6cfdc9" providerId="ADAL" clId="{6F2BE152-E454-4CBD-B662-753759C90E2E}" dt="2021-03-25T18:21:19.925" v="760" actId="1076"/>
          <ac:picMkLst>
            <pc:docMk/>
            <pc:sldMk cId="2593834443" sldId="531"/>
            <ac:picMk id="4" creationId="{4A951A98-276E-427C-A895-4DA30A81AB1F}"/>
          </ac:picMkLst>
        </pc:picChg>
        <pc:picChg chg="add mod">
          <ac:chgData name="Mrs Hargreaves" userId="16d29ebe-5fd1-4f7c-a551-c4871f6cfdc9" providerId="ADAL" clId="{6F2BE152-E454-4CBD-B662-753759C90E2E}" dt="2021-03-25T17:53:02.103" v="319" actId="1076"/>
          <ac:picMkLst>
            <pc:docMk/>
            <pc:sldMk cId="2593834443" sldId="531"/>
            <ac:picMk id="26" creationId="{34B910C7-7F8B-4EA1-BFF5-82938D8E5168}"/>
          </ac:picMkLst>
        </pc:picChg>
      </pc:sldChg>
      <pc:sldChg chg="add del ord">
        <pc:chgData name="Mrs Hargreaves" userId="16d29ebe-5fd1-4f7c-a551-c4871f6cfdc9" providerId="ADAL" clId="{6F2BE152-E454-4CBD-B662-753759C90E2E}" dt="2021-03-25T18:01:28.611" v="548" actId="47"/>
        <pc:sldMkLst>
          <pc:docMk/>
          <pc:sldMk cId="2499454767" sldId="532"/>
        </pc:sldMkLst>
      </pc:sldChg>
      <pc:sldChg chg="del">
        <pc:chgData name="Mrs Hargreaves" userId="16d29ebe-5fd1-4f7c-a551-c4871f6cfdc9" providerId="ADAL" clId="{6F2BE152-E454-4CBD-B662-753759C90E2E}" dt="2021-03-25T17:37:51.213" v="13" actId="47"/>
        <pc:sldMkLst>
          <pc:docMk/>
          <pc:sldMk cId="4258925266" sldId="607"/>
        </pc:sldMkLst>
      </pc:sldChg>
      <pc:sldChg chg="del">
        <pc:chgData name="Mrs Hargreaves" userId="16d29ebe-5fd1-4f7c-a551-c4871f6cfdc9" providerId="ADAL" clId="{6F2BE152-E454-4CBD-B662-753759C90E2E}" dt="2021-03-25T17:37:51.213" v="13" actId="47"/>
        <pc:sldMkLst>
          <pc:docMk/>
          <pc:sldMk cId="2598099710" sldId="610"/>
        </pc:sldMkLst>
      </pc:sldChg>
      <pc:sldChg chg="addSp delSp modSp add mod ord">
        <pc:chgData name="Mrs Hargreaves" userId="16d29ebe-5fd1-4f7c-a551-c4871f6cfdc9" providerId="ADAL" clId="{6F2BE152-E454-4CBD-B662-753759C90E2E}" dt="2021-03-25T18:19:04.799" v="757" actId="1076"/>
        <pc:sldMkLst>
          <pc:docMk/>
          <pc:sldMk cId="2674683760" sldId="628"/>
        </pc:sldMkLst>
        <pc:spChg chg="mod">
          <ac:chgData name="Mrs Hargreaves" userId="16d29ebe-5fd1-4f7c-a551-c4871f6cfdc9" providerId="ADAL" clId="{6F2BE152-E454-4CBD-B662-753759C90E2E}" dt="2021-03-25T18:06:38.740" v="698" actId="20577"/>
          <ac:spMkLst>
            <pc:docMk/>
            <pc:sldMk cId="2674683760" sldId="628"/>
            <ac:spMk id="3" creationId="{00000000-0000-0000-0000-000000000000}"/>
          </ac:spMkLst>
        </pc:spChg>
        <pc:spChg chg="mod ord">
          <ac:chgData name="Mrs Hargreaves" userId="16d29ebe-5fd1-4f7c-a551-c4871f6cfdc9" providerId="ADAL" clId="{6F2BE152-E454-4CBD-B662-753759C90E2E}" dt="2021-03-25T17:50:15.727" v="292" actId="166"/>
          <ac:spMkLst>
            <pc:docMk/>
            <pc:sldMk cId="2674683760" sldId="628"/>
            <ac:spMk id="49154" creationId="{00000000-0000-0000-0000-000000000000}"/>
          </ac:spMkLst>
        </pc:spChg>
        <pc:spChg chg="del">
          <ac:chgData name="Mrs Hargreaves" userId="16d29ebe-5fd1-4f7c-a551-c4871f6cfdc9" providerId="ADAL" clId="{6F2BE152-E454-4CBD-B662-753759C90E2E}" dt="2021-03-25T17:45:15.568" v="183" actId="478"/>
          <ac:spMkLst>
            <pc:docMk/>
            <pc:sldMk cId="2674683760" sldId="628"/>
            <ac:spMk id="49156" creationId="{00000000-0000-0000-0000-000000000000}"/>
          </ac:spMkLst>
        </pc:spChg>
        <pc:spChg chg="del">
          <ac:chgData name="Mrs Hargreaves" userId="16d29ebe-5fd1-4f7c-a551-c4871f6cfdc9" providerId="ADAL" clId="{6F2BE152-E454-4CBD-B662-753759C90E2E}" dt="2021-03-25T17:57:53.280" v="417" actId="478"/>
          <ac:spMkLst>
            <pc:docMk/>
            <pc:sldMk cId="2674683760" sldId="628"/>
            <ac:spMk id="49157" creationId="{00000000-0000-0000-0000-000000000000}"/>
          </ac:spMkLst>
        </pc:spChg>
        <pc:picChg chg="mod">
          <ac:chgData name="Mrs Hargreaves" userId="16d29ebe-5fd1-4f7c-a551-c4871f6cfdc9" providerId="ADAL" clId="{6F2BE152-E454-4CBD-B662-753759C90E2E}" dt="2021-03-25T18:19:04.799" v="757" actId="1076"/>
          <ac:picMkLst>
            <pc:docMk/>
            <pc:sldMk cId="2674683760" sldId="628"/>
            <ac:picMk id="2" creationId="{C88EFF07-7B9A-4559-A1EE-0F86C89FE1EF}"/>
          </ac:picMkLst>
        </pc:picChg>
        <pc:picChg chg="add del mod">
          <ac:chgData name="Mrs Hargreaves" userId="16d29ebe-5fd1-4f7c-a551-c4871f6cfdc9" providerId="ADAL" clId="{6F2BE152-E454-4CBD-B662-753759C90E2E}" dt="2021-03-25T17:56:37.530" v="404" actId="478"/>
          <ac:picMkLst>
            <pc:docMk/>
            <pc:sldMk cId="2674683760" sldId="628"/>
            <ac:picMk id="8" creationId="{CBD831C3-2F3E-4812-A15A-2BEB220A0CDC}"/>
          </ac:picMkLst>
        </pc:picChg>
        <pc:picChg chg="add del mod">
          <ac:chgData name="Mrs Hargreaves" userId="16d29ebe-5fd1-4f7c-a551-c4871f6cfdc9" providerId="ADAL" clId="{6F2BE152-E454-4CBD-B662-753759C90E2E}" dt="2021-03-25T17:56:59.635" v="406" actId="478"/>
          <ac:picMkLst>
            <pc:docMk/>
            <pc:sldMk cId="2674683760" sldId="628"/>
            <ac:picMk id="9" creationId="{CD97F125-6E93-4B09-9512-A742F1FC9FA6}"/>
          </ac:picMkLst>
        </pc:picChg>
        <pc:picChg chg="mod">
          <ac:chgData name="Mrs Hargreaves" userId="16d29ebe-5fd1-4f7c-a551-c4871f6cfdc9" providerId="ADAL" clId="{6F2BE152-E454-4CBD-B662-753759C90E2E}" dt="2021-03-25T17:58:52.181" v="501" actId="1076"/>
          <ac:picMkLst>
            <pc:docMk/>
            <pc:sldMk cId="2674683760" sldId="628"/>
            <ac:picMk id="49159" creationId="{00000000-0000-0000-0000-000000000000}"/>
          </ac:picMkLst>
        </pc:picChg>
      </pc:sldChg>
      <pc:sldChg chg="modSp add del mod ord">
        <pc:chgData name="Mrs Hargreaves" userId="16d29ebe-5fd1-4f7c-a551-c4871f6cfdc9" providerId="ADAL" clId="{6F2BE152-E454-4CBD-B662-753759C90E2E}" dt="2021-03-25T17:55:19.213" v="347" actId="47"/>
        <pc:sldMkLst>
          <pc:docMk/>
          <pc:sldMk cId="608994955" sldId="629"/>
        </pc:sldMkLst>
        <pc:spChg chg="mod">
          <ac:chgData name="Mrs Hargreaves" userId="16d29ebe-5fd1-4f7c-a551-c4871f6cfdc9" providerId="ADAL" clId="{6F2BE152-E454-4CBD-B662-753759C90E2E}" dt="2021-03-25T17:36:59.953" v="6" actId="27636"/>
          <ac:spMkLst>
            <pc:docMk/>
            <pc:sldMk cId="608994955" sldId="629"/>
            <ac:spMk id="3" creationId="{00000000-0000-0000-0000-000000000000}"/>
          </ac:spMkLst>
        </pc:spChg>
      </pc:sldChg>
      <pc:sldChg chg="del">
        <pc:chgData name="Mrs Hargreaves" userId="16d29ebe-5fd1-4f7c-a551-c4871f6cfdc9" providerId="ADAL" clId="{6F2BE152-E454-4CBD-B662-753759C90E2E}" dt="2021-03-25T17:37:51.213" v="13" actId="47"/>
        <pc:sldMkLst>
          <pc:docMk/>
          <pc:sldMk cId="2408331342" sldId="642"/>
        </pc:sldMkLst>
      </pc:sldChg>
      <pc:sldChg chg="del">
        <pc:chgData name="Mrs Hargreaves" userId="16d29ebe-5fd1-4f7c-a551-c4871f6cfdc9" providerId="ADAL" clId="{6F2BE152-E454-4CBD-B662-753759C90E2E}" dt="2021-03-25T17:37:51.213" v="13" actId="47"/>
        <pc:sldMkLst>
          <pc:docMk/>
          <pc:sldMk cId="3465263849" sldId="669"/>
        </pc:sldMkLst>
      </pc:sldChg>
      <pc:sldChg chg="del">
        <pc:chgData name="Mrs Hargreaves" userId="16d29ebe-5fd1-4f7c-a551-c4871f6cfdc9" providerId="ADAL" clId="{6F2BE152-E454-4CBD-B662-753759C90E2E}" dt="2021-03-25T17:37:51.213" v="13" actId="47"/>
        <pc:sldMkLst>
          <pc:docMk/>
          <pc:sldMk cId="2430353143" sldId="672"/>
        </pc:sldMkLst>
      </pc:sldChg>
      <pc:sldChg chg="del">
        <pc:chgData name="Mrs Hargreaves" userId="16d29ebe-5fd1-4f7c-a551-c4871f6cfdc9" providerId="ADAL" clId="{6F2BE152-E454-4CBD-B662-753759C90E2E}" dt="2021-03-25T17:37:51.213" v="13" actId="47"/>
        <pc:sldMkLst>
          <pc:docMk/>
          <pc:sldMk cId="1462112221" sldId="673"/>
        </pc:sldMkLst>
      </pc:sldChg>
      <pc:sldChg chg="del">
        <pc:chgData name="Mrs Hargreaves" userId="16d29ebe-5fd1-4f7c-a551-c4871f6cfdc9" providerId="ADAL" clId="{6F2BE152-E454-4CBD-B662-753759C90E2E}" dt="2021-03-25T17:37:51.213" v="13" actId="47"/>
        <pc:sldMkLst>
          <pc:docMk/>
          <pc:sldMk cId="662761733" sldId="675"/>
        </pc:sldMkLst>
      </pc:sldChg>
      <pc:sldChg chg="addSp delSp modSp add mod ord setBg">
        <pc:chgData name="Mrs Hargreaves" userId="16d29ebe-5fd1-4f7c-a551-c4871f6cfdc9" providerId="ADAL" clId="{6F2BE152-E454-4CBD-B662-753759C90E2E}" dt="2021-03-25T18:16:25.610" v="753" actId="1076"/>
        <pc:sldMkLst>
          <pc:docMk/>
          <pc:sldMk cId="2971263699" sldId="687"/>
        </pc:sldMkLst>
        <pc:spChg chg="del mod">
          <ac:chgData name="Mrs Hargreaves" userId="16d29ebe-5fd1-4f7c-a551-c4871f6cfdc9" providerId="ADAL" clId="{6F2BE152-E454-4CBD-B662-753759C90E2E}" dt="2021-03-25T17:41:29.653" v="130" actId="26606"/>
          <ac:spMkLst>
            <pc:docMk/>
            <pc:sldMk cId="2971263699" sldId="687"/>
            <ac:spMk id="2" creationId="{00000000-0000-0000-0000-000000000000}"/>
          </ac:spMkLst>
        </pc:spChg>
        <pc:spChg chg="mod ord">
          <ac:chgData name="Mrs Hargreaves" userId="16d29ebe-5fd1-4f7c-a551-c4871f6cfdc9" providerId="ADAL" clId="{6F2BE152-E454-4CBD-B662-753759C90E2E}" dt="2021-03-25T17:41:29.653" v="130" actId="26606"/>
          <ac:spMkLst>
            <pc:docMk/>
            <pc:sldMk cId="2971263699" sldId="687"/>
            <ac:spMk id="3" creationId="{00000000-0000-0000-0000-000000000000}"/>
          </ac:spMkLst>
        </pc:spChg>
        <pc:spChg chg="add">
          <ac:chgData name="Mrs Hargreaves" userId="16d29ebe-5fd1-4f7c-a551-c4871f6cfdc9" providerId="ADAL" clId="{6F2BE152-E454-4CBD-B662-753759C90E2E}" dt="2021-03-25T17:41:29.653" v="130" actId="26606"/>
          <ac:spMkLst>
            <pc:docMk/>
            <pc:sldMk cId="2971263699" sldId="687"/>
            <ac:spMk id="74" creationId="{040BF4A1-714C-419E-A19F-578DE93BE02F}"/>
          </ac:spMkLst>
        </pc:spChg>
        <pc:spChg chg="add">
          <ac:chgData name="Mrs Hargreaves" userId="16d29ebe-5fd1-4f7c-a551-c4871f6cfdc9" providerId="ADAL" clId="{6F2BE152-E454-4CBD-B662-753759C90E2E}" dt="2021-03-25T17:41:29.653" v="130" actId="26606"/>
          <ac:spMkLst>
            <pc:docMk/>
            <pc:sldMk cId="2971263699" sldId="687"/>
            <ac:spMk id="76" creationId="{2F91A9BD-D57F-4941-931F-40597AB37017}"/>
          </ac:spMkLst>
        </pc:spChg>
        <pc:spChg chg="add">
          <ac:chgData name="Mrs Hargreaves" userId="16d29ebe-5fd1-4f7c-a551-c4871f6cfdc9" providerId="ADAL" clId="{6F2BE152-E454-4CBD-B662-753759C90E2E}" dt="2021-03-25T17:41:29.653" v="130" actId="26606"/>
          <ac:spMkLst>
            <pc:docMk/>
            <pc:sldMk cId="2971263699" sldId="687"/>
            <ac:spMk id="78" creationId="{C54DB264-9467-4730-B9E9-C9A97DD66920}"/>
          </ac:spMkLst>
        </pc:spChg>
        <pc:spChg chg="add">
          <ac:chgData name="Mrs Hargreaves" userId="16d29ebe-5fd1-4f7c-a551-c4871f6cfdc9" providerId="ADAL" clId="{6F2BE152-E454-4CBD-B662-753759C90E2E}" dt="2021-03-25T17:41:29.653" v="130" actId="26606"/>
          <ac:spMkLst>
            <pc:docMk/>
            <pc:sldMk cId="2971263699" sldId="687"/>
            <ac:spMk id="80" creationId="{BB097F88-2120-47B4-B891-5B28F66BBD4A}"/>
          </ac:spMkLst>
        </pc:spChg>
        <pc:spChg chg="add">
          <ac:chgData name="Mrs Hargreaves" userId="16d29ebe-5fd1-4f7c-a551-c4871f6cfdc9" providerId="ADAL" clId="{6F2BE152-E454-4CBD-B662-753759C90E2E}" dt="2021-03-25T17:41:29.653" v="130" actId="26606"/>
          <ac:spMkLst>
            <pc:docMk/>
            <pc:sldMk cId="2971263699" sldId="687"/>
            <ac:spMk id="82" creationId="{BF9338F5-05AB-4DC5-BD1C-1A9F26C38A7A}"/>
          </ac:spMkLst>
        </pc:spChg>
        <pc:spChg chg="mod">
          <ac:chgData name="Mrs Hargreaves" userId="16d29ebe-5fd1-4f7c-a551-c4871f6cfdc9" providerId="ADAL" clId="{6F2BE152-E454-4CBD-B662-753759C90E2E}" dt="2021-03-25T17:41:29.653" v="130" actId="26606"/>
          <ac:spMkLst>
            <pc:docMk/>
            <pc:sldMk cId="2971263699" sldId="687"/>
            <ac:spMk id="83970" creationId="{00000000-0000-0000-0000-000000000000}"/>
          </ac:spMkLst>
        </pc:spChg>
        <pc:spChg chg="del mod">
          <ac:chgData name="Mrs Hargreaves" userId="16d29ebe-5fd1-4f7c-a551-c4871f6cfdc9" providerId="ADAL" clId="{6F2BE152-E454-4CBD-B662-753759C90E2E}" dt="2021-03-25T17:40:47.443" v="53" actId="478"/>
          <ac:spMkLst>
            <pc:docMk/>
            <pc:sldMk cId="2971263699" sldId="687"/>
            <ac:spMk id="83971" creationId="{00000000-0000-0000-0000-000000000000}"/>
          </ac:spMkLst>
        </pc:spChg>
        <pc:spChg chg="del mod">
          <ac:chgData name="Mrs Hargreaves" userId="16d29ebe-5fd1-4f7c-a551-c4871f6cfdc9" providerId="ADAL" clId="{6F2BE152-E454-4CBD-B662-753759C90E2E}" dt="2021-03-25T18:10:43.520" v="750" actId="478"/>
          <ac:spMkLst>
            <pc:docMk/>
            <pc:sldMk cId="2971263699" sldId="687"/>
            <ac:spMk id="83972" creationId="{00000000-0000-0000-0000-000000000000}"/>
          </ac:spMkLst>
        </pc:spChg>
        <pc:graphicFrameChg chg="add">
          <ac:chgData name="Mrs Hargreaves" userId="16d29ebe-5fd1-4f7c-a551-c4871f6cfdc9" providerId="ADAL" clId="{6F2BE152-E454-4CBD-B662-753759C90E2E}" dt="2021-03-25T17:41:29.653" v="130" actId="26606"/>
          <ac:graphicFrameMkLst>
            <pc:docMk/>
            <pc:sldMk cId="2971263699" sldId="687"/>
            <ac:graphicFrameMk id="83974" creationId="{80103A17-A64E-4737-8D17-0B558C4DBE51}"/>
          </ac:graphicFrameMkLst>
        </pc:graphicFrameChg>
        <pc:picChg chg="mod">
          <ac:chgData name="Mrs Hargreaves" userId="16d29ebe-5fd1-4f7c-a551-c4871f6cfdc9" providerId="ADAL" clId="{6F2BE152-E454-4CBD-B662-753759C90E2E}" dt="2021-03-25T18:16:25.610" v="753" actId="1076"/>
          <ac:picMkLst>
            <pc:docMk/>
            <pc:sldMk cId="2971263699" sldId="687"/>
            <ac:picMk id="4" creationId="{6CF9188F-C043-4BCD-BF89-0F6ACF9083E8}"/>
          </ac:picMkLst>
        </pc:picChg>
      </pc:sldChg>
      <pc:sldChg chg="delSp modSp add mod ord">
        <pc:chgData name="Mrs Hargreaves" userId="16d29ebe-5fd1-4f7c-a551-c4871f6cfdc9" providerId="ADAL" clId="{6F2BE152-E454-4CBD-B662-753759C90E2E}" dt="2021-03-25T18:22:07.054" v="762" actId="1076"/>
        <pc:sldMkLst>
          <pc:docMk/>
          <pc:sldMk cId="1255456160" sldId="696"/>
        </pc:sldMkLst>
        <pc:spChg chg="del">
          <ac:chgData name="Mrs Hargreaves" userId="16d29ebe-5fd1-4f7c-a551-c4871f6cfdc9" providerId="ADAL" clId="{6F2BE152-E454-4CBD-B662-753759C90E2E}" dt="2021-03-25T18:02:28.780" v="577" actId="478"/>
          <ac:spMkLst>
            <pc:docMk/>
            <pc:sldMk cId="1255456160" sldId="696"/>
            <ac:spMk id="10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8:03:25.435" v="635" actId="20577"/>
          <ac:spMkLst>
            <pc:docMk/>
            <pc:sldMk cId="1255456160" sldId="696"/>
            <ac:spMk id="51203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8:02:25.926" v="576" actId="14100"/>
          <ac:spMkLst>
            <pc:docMk/>
            <pc:sldMk cId="1255456160" sldId="696"/>
            <ac:spMk id="51205" creationId="{00000000-0000-0000-0000-000000000000}"/>
          </ac:spMkLst>
        </pc:spChg>
        <pc:spChg chg="mod">
          <ac:chgData name="Mrs Hargreaves" userId="16d29ebe-5fd1-4f7c-a551-c4871f6cfdc9" providerId="ADAL" clId="{6F2BE152-E454-4CBD-B662-753759C90E2E}" dt="2021-03-25T18:03:14.803" v="632" actId="1076"/>
          <ac:spMkLst>
            <pc:docMk/>
            <pc:sldMk cId="1255456160" sldId="696"/>
            <ac:spMk id="51209" creationId="{00000000-0000-0000-0000-000000000000}"/>
          </ac:spMkLst>
        </pc:spChg>
        <pc:picChg chg="mod">
          <ac:chgData name="Mrs Hargreaves" userId="16d29ebe-5fd1-4f7c-a551-c4871f6cfdc9" providerId="ADAL" clId="{6F2BE152-E454-4CBD-B662-753759C90E2E}" dt="2021-03-25T18:22:07.054" v="762" actId="1076"/>
          <ac:picMkLst>
            <pc:docMk/>
            <pc:sldMk cId="1255456160" sldId="696"/>
            <ac:picMk id="2" creationId="{84502CFC-F0AE-44F3-902F-A6E8CEBD15F9}"/>
          </ac:picMkLst>
        </pc:picChg>
        <pc:picChg chg="mod">
          <ac:chgData name="Mrs Hargreaves" userId="16d29ebe-5fd1-4f7c-a551-c4871f6cfdc9" providerId="ADAL" clId="{6F2BE152-E454-4CBD-B662-753759C90E2E}" dt="2021-03-25T18:03:10.065" v="630" actId="1076"/>
          <ac:picMkLst>
            <pc:docMk/>
            <pc:sldMk cId="1255456160" sldId="696"/>
            <ac:picMk id="51206" creationId="{00000000-0000-0000-0000-000000000000}"/>
          </ac:picMkLst>
        </pc:picChg>
        <pc:picChg chg="mod">
          <ac:chgData name="Mrs Hargreaves" userId="16d29ebe-5fd1-4f7c-a551-c4871f6cfdc9" providerId="ADAL" clId="{6F2BE152-E454-4CBD-B662-753759C90E2E}" dt="2021-03-25T18:02:57.667" v="625" actId="1076"/>
          <ac:picMkLst>
            <pc:docMk/>
            <pc:sldMk cId="1255456160" sldId="696"/>
            <ac:picMk id="51207" creationId="{00000000-0000-0000-0000-000000000000}"/>
          </ac:picMkLst>
        </pc:picChg>
        <pc:picChg chg="mod">
          <ac:chgData name="Mrs Hargreaves" userId="16d29ebe-5fd1-4f7c-a551-c4871f6cfdc9" providerId="ADAL" clId="{6F2BE152-E454-4CBD-B662-753759C90E2E}" dt="2021-03-25T18:22:04.543" v="761" actId="1076"/>
          <ac:picMkLst>
            <pc:docMk/>
            <pc:sldMk cId="1255456160" sldId="696"/>
            <ac:picMk id="51208" creationId="{00000000-0000-0000-0000-000000000000}"/>
          </ac:picMkLst>
        </pc:picChg>
      </pc:sldChg>
      <pc:sldChg chg="delSp modSp add mod ord">
        <pc:chgData name="Mrs Hargreaves" userId="16d29ebe-5fd1-4f7c-a551-c4871f6cfdc9" providerId="ADAL" clId="{6F2BE152-E454-4CBD-B662-753759C90E2E}" dt="2021-03-25T18:07:12.777" v="700"/>
        <pc:sldMkLst>
          <pc:docMk/>
          <pc:sldMk cId="1973571548" sldId="697"/>
        </pc:sldMkLst>
        <pc:spChg chg="del">
          <ac:chgData name="Mrs Hargreaves" userId="16d29ebe-5fd1-4f7c-a551-c4871f6cfdc9" providerId="ADAL" clId="{6F2BE152-E454-4CBD-B662-753759C90E2E}" dt="2021-03-25T18:03:36.064" v="636" actId="478"/>
          <ac:spMkLst>
            <pc:docMk/>
            <pc:sldMk cId="1973571548" sldId="697"/>
            <ac:spMk id="52227" creationId="{00000000-0000-0000-0000-000000000000}"/>
          </ac:spMkLst>
        </pc:spChg>
        <pc:spChg chg="del">
          <ac:chgData name="Mrs Hargreaves" userId="16d29ebe-5fd1-4f7c-a551-c4871f6cfdc9" providerId="ADAL" clId="{6F2BE152-E454-4CBD-B662-753759C90E2E}" dt="2021-03-25T18:03:39.013" v="637" actId="478"/>
          <ac:spMkLst>
            <pc:docMk/>
            <pc:sldMk cId="1973571548" sldId="697"/>
            <ac:spMk id="52228" creationId="{00000000-0000-0000-0000-000000000000}"/>
          </ac:spMkLst>
        </pc:spChg>
        <pc:picChg chg="mod">
          <ac:chgData name="Mrs Hargreaves" userId="16d29ebe-5fd1-4f7c-a551-c4871f6cfdc9" providerId="ADAL" clId="{6F2BE152-E454-4CBD-B662-753759C90E2E}" dt="2021-03-25T18:03:47.511" v="639" actId="1076"/>
          <ac:picMkLst>
            <pc:docMk/>
            <pc:sldMk cId="1973571548" sldId="697"/>
            <ac:picMk id="52229" creationId="{00000000-0000-0000-0000-000000000000}"/>
          </ac:picMkLst>
        </pc:picChg>
      </pc:sldChg>
      <pc:sldChg chg="add del ord">
        <pc:chgData name="Mrs Hargreaves" userId="16d29ebe-5fd1-4f7c-a551-c4871f6cfdc9" providerId="ADAL" clId="{6F2BE152-E454-4CBD-B662-753759C90E2E}" dt="2021-03-25T17:37:22.153" v="10" actId="47"/>
        <pc:sldMkLst>
          <pc:docMk/>
          <pc:sldMk cId="2101516278" sldId="698"/>
        </pc:sldMkLst>
      </pc:sldChg>
      <pc:sldChg chg="add del ord">
        <pc:chgData name="Mrs Hargreaves" userId="16d29ebe-5fd1-4f7c-a551-c4871f6cfdc9" providerId="ADAL" clId="{6F2BE152-E454-4CBD-B662-753759C90E2E}" dt="2021-03-25T17:37:26.622" v="11" actId="47"/>
        <pc:sldMkLst>
          <pc:docMk/>
          <pc:sldMk cId="3225215076" sldId="699"/>
        </pc:sldMkLst>
      </pc:sldChg>
      <pc:sldChg chg="add del ord">
        <pc:chgData name="Mrs Hargreaves" userId="16d29ebe-5fd1-4f7c-a551-c4871f6cfdc9" providerId="ADAL" clId="{6F2BE152-E454-4CBD-B662-753759C90E2E}" dt="2021-03-25T17:37:30.425" v="12" actId="47"/>
        <pc:sldMkLst>
          <pc:docMk/>
          <pc:sldMk cId="3587930769" sldId="700"/>
        </pc:sldMkLst>
      </pc:sldChg>
      <pc:sldChg chg="addSp delSp modSp add mod ord">
        <pc:chgData name="Mrs Hargreaves" userId="16d29ebe-5fd1-4f7c-a551-c4871f6cfdc9" providerId="ADAL" clId="{6F2BE152-E454-4CBD-B662-753759C90E2E}" dt="2021-03-25T18:24:56.600" v="763" actId="1076"/>
        <pc:sldMkLst>
          <pc:docMk/>
          <pc:sldMk cId="3225410334" sldId="701"/>
        </pc:sldMkLst>
        <pc:spChg chg="add mod">
          <ac:chgData name="Mrs Hargreaves" userId="16d29ebe-5fd1-4f7c-a551-c4871f6cfdc9" providerId="ADAL" clId="{6F2BE152-E454-4CBD-B662-753759C90E2E}" dt="2021-03-25T18:07:40.151" v="737" actId="115"/>
          <ac:spMkLst>
            <pc:docMk/>
            <pc:sldMk cId="3225410334" sldId="701"/>
            <ac:spMk id="2" creationId="{E3BA73B0-0338-425C-BEB9-27EC8127FD3B}"/>
          </ac:spMkLst>
        </pc:spChg>
        <pc:spChg chg="del">
          <ac:chgData name="Mrs Hargreaves" userId="16d29ebe-5fd1-4f7c-a551-c4871f6cfdc9" providerId="ADAL" clId="{6F2BE152-E454-4CBD-B662-753759C90E2E}" dt="2021-03-25T18:03:57.622" v="640" actId="478"/>
          <ac:spMkLst>
            <pc:docMk/>
            <pc:sldMk cId="3225410334" sldId="701"/>
            <ac:spMk id="57346" creationId="{00000000-0000-0000-0000-000000000000}"/>
          </ac:spMkLst>
        </pc:spChg>
        <pc:spChg chg="del">
          <ac:chgData name="Mrs Hargreaves" userId="16d29ebe-5fd1-4f7c-a551-c4871f6cfdc9" providerId="ADAL" clId="{6F2BE152-E454-4CBD-B662-753759C90E2E}" dt="2021-03-25T18:04:10.998" v="643" actId="478"/>
          <ac:spMkLst>
            <pc:docMk/>
            <pc:sldMk cId="3225410334" sldId="701"/>
            <ac:spMk id="57347" creationId="{00000000-0000-0000-0000-000000000000}"/>
          </ac:spMkLst>
        </pc:spChg>
        <pc:spChg chg="del">
          <ac:chgData name="Mrs Hargreaves" userId="16d29ebe-5fd1-4f7c-a551-c4871f6cfdc9" providerId="ADAL" clId="{6F2BE152-E454-4CBD-B662-753759C90E2E}" dt="2021-03-25T18:04:06.005" v="642" actId="478"/>
          <ac:spMkLst>
            <pc:docMk/>
            <pc:sldMk cId="3225410334" sldId="701"/>
            <ac:spMk id="57348" creationId="{00000000-0000-0000-0000-000000000000}"/>
          </ac:spMkLst>
        </pc:spChg>
        <pc:picChg chg="mod">
          <ac:chgData name="Mrs Hargreaves" userId="16d29ebe-5fd1-4f7c-a551-c4871f6cfdc9" providerId="ADAL" clId="{6F2BE152-E454-4CBD-B662-753759C90E2E}" dt="2021-03-25T18:24:56.600" v="763" actId="1076"/>
          <ac:picMkLst>
            <pc:docMk/>
            <pc:sldMk cId="3225410334" sldId="701"/>
            <ac:picMk id="3" creationId="{CF0CF6F9-F78B-4F00-82CD-CC797D6C9129}"/>
          </ac:picMkLst>
        </pc:picChg>
        <pc:picChg chg="mod">
          <ac:chgData name="Mrs Hargreaves" userId="16d29ebe-5fd1-4f7c-a551-c4871f6cfdc9" providerId="ADAL" clId="{6F2BE152-E454-4CBD-B662-753759C90E2E}" dt="2021-03-25T18:04:14.676" v="644" actId="1076"/>
          <ac:picMkLst>
            <pc:docMk/>
            <pc:sldMk cId="3225410334" sldId="701"/>
            <ac:picMk id="57349" creationId="{00000000-0000-0000-0000-000000000000}"/>
          </ac:picMkLst>
        </pc:picChg>
      </pc:sldChg>
      <pc:sldChg chg="modSp add del mod ord">
        <pc:chgData name="Mrs Hargreaves" userId="16d29ebe-5fd1-4f7c-a551-c4871f6cfdc9" providerId="ADAL" clId="{6F2BE152-E454-4CBD-B662-753759C90E2E}" dt="2021-03-25T17:37:11.356" v="9" actId="47"/>
        <pc:sldMkLst>
          <pc:docMk/>
          <pc:sldMk cId="229822143" sldId="704"/>
        </pc:sldMkLst>
        <pc:spChg chg="mod">
          <ac:chgData name="Mrs Hargreaves" userId="16d29ebe-5fd1-4f7c-a551-c4871f6cfdc9" providerId="ADAL" clId="{6F2BE152-E454-4CBD-B662-753759C90E2E}" dt="2021-03-25T17:36:59.917" v="4" actId="27636"/>
          <ac:spMkLst>
            <pc:docMk/>
            <pc:sldMk cId="229822143" sldId="704"/>
            <ac:spMk id="2" creationId="{00000000-0000-0000-0000-000000000000}"/>
          </ac:spMkLst>
        </pc:spChg>
      </pc:sldChg>
      <pc:sldMasterChg chg="delSldLayout">
        <pc:chgData name="Mrs Hargreaves" userId="16d29ebe-5fd1-4f7c-a551-c4871f6cfdc9" providerId="ADAL" clId="{6F2BE152-E454-4CBD-B662-753759C90E2E}" dt="2021-03-25T17:37:51.213" v="13" actId="47"/>
        <pc:sldMasterMkLst>
          <pc:docMk/>
          <pc:sldMasterMk cId="3574739475" sldId="2147483660"/>
        </pc:sldMasterMkLst>
        <pc:sldLayoutChg chg="del">
          <pc:chgData name="Mrs Hargreaves" userId="16d29ebe-5fd1-4f7c-a551-c4871f6cfdc9" providerId="ADAL" clId="{6F2BE152-E454-4CBD-B662-753759C90E2E}" dt="2021-03-25T17:37:51.213" v="13" actId="47"/>
          <pc:sldLayoutMkLst>
            <pc:docMk/>
            <pc:sldMasterMk cId="3574739475" sldId="2147483660"/>
            <pc:sldLayoutMk cId="1623655646" sldId="2147483672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1EC5E0-27EA-4A18-8214-2EC63AD3BCC2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ABC3B3A-AEE2-466E-AC74-6E71E9A570CF}">
      <dgm:prSet/>
      <dgm:spPr/>
      <dgm:t>
        <a:bodyPr/>
        <a:lstStyle/>
        <a:p>
          <a:r>
            <a:rPr lang="en-GB"/>
            <a:t>State the formula for average speed.</a:t>
          </a:r>
          <a:endParaRPr lang="en-US"/>
        </a:p>
      </dgm:t>
    </dgm:pt>
    <dgm:pt modelId="{559055E0-DED4-4CA1-8696-9C98245D2948}" type="parTrans" cxnId="{63BBEF74-4C2E-43C4-834A-100EDFF0B967}">
      <dgm:prSet/>
      <dgm:spPr/>
      <dgm:t>
        <a:bodyPr/>
        <a:lstStyle/>
        <a:p>
          <a:endParaRPr lang="en-US"/>
        </a:p>
      </dgm:t>
    </dgm:pt>
    <dgm:pt modelId="{D53938C9-CE44-42AF-B987-F65C052EAEA8}" type="sibTrans" cxnId="{63BBEF74-4C2E-43C4-834A-100EDFF0B967}">
      <dgm:prSet/>
      <dgm:spPr/>
      <dgm:t>
        <a:bodyPr/>
        <a:lstStyle/>
        <a:p>
          <a:endParaRPr lang="en-US"/>
        </a:p>
      </dgm:t>
    </dgm:pt>
    <dgm:pt modelId="{C35C72A3-F680-4183-8264-169A04D4C9A9}">
      <dgm:prSet/>
      <dgm:spPr/>
      <dgm:t>
        <a:bodyPr/>
        <a:lstStyle/>
        <a:p>
          <a:r>
            <a:rPr lang="en-GB"/>
            <a:t>State two things you need to measure to find an object’s average speed.</a:t>
          </a:r>
          <a:endParaRPr lang="en-US"/>
        </a:p>
      </dgm:t>
    </dgm:pt>
    <dgm:pt modelId="{5ADFF2E8-AF73-4EBC-88CD-42ED189033A7}" type="parTrans" cxnId="{4B4B4880-4E73-4F54-B1CB-22A80D6E6E9A}">
      <dgm:prSet/>
      <dgm:spPr/>
      <dgm:t>
        <a:bodyPr/>
        <a:lstStyle/>
        <a:p>
          <a:endParaRPr lang="en-US"/>
        </a:p>
      </dgm:t>
    </dgm:pt>
    <dgm:pt modelId="{A5C7F799-0E28-410A-A1E4-A329F68AD4E4}" type="sibTrans" cxnId="{4B4B4880-4E73-4F54-B1CB-22A80D6E6E9A}">
      <dgm:prSet/>
      <dgm:spPr/>
      <dgm:t>
        <a:bodyPr/>
        <a:lstStyle/>
        <a:p>
          <a:endParaRPr lang="en-US"/>
        </a:p>
      </dgm:t>
    </dgm:pt>
    <dgm:pt modelId="{25575915-2AAF-4A18-85E1-AA8E802FA698}">
      <dgm:prSet/>
      <dgm:spPr/>
      <dgm:t>
        <a:bodyPr/>
        <a:lstStyle/>
        <a:p>
          <a:r>
            <a:rPr lang="en-GB"/>
            <a:t>How do you get the menu on your calculator?</a:t>
          </a:r>
          <a:endParaRPr lang="en-US"/>
        </a:p>
      </dgm:t>
    </dgm:pt>
    <dgm:pt modelId="{CFA3DF6B-AF6F-4DD2-A508-D911F255E77E}" type="parTrans" cxnId="{993C5AD7-3DDA-4770-9146-98DA93ECEB1E}">
      <dgm:prSet/>
      <dgm:spPr/>
      <dgm:t>
        <a:bodyPr/>
        <a:lstStyle/>
        <a:p>
          <a:endParaRPr lang="en-US"/>
        </a:p>
      </dgm:t>
    </dgm:pt>
    <dgm:pt modelId="{A44F7FD4-D5CE-43C4-BC5C-3DF712FAD708}" type="sibTrans" cxnId="{993C5AD7-3DDA-4770-9146-98DA93ECEB1E}">
      <dgm:prSet/>
      <dgm:spPr/>
      <dgm:t>
        <a:bodyPr/>
        <a:lstStyle/>
        <a:p>
          <a:endParaRPr lang="en-US"/>
        </a:p>
      </dgm:t>
    </dgm:pt>
    <dgm:pt modelId="{11303C56-B997-413A-934D-31EC422DE782}" type="pres">
      <dgm:prSet presAssocID="{1B1EC5E0-27EA-4A18-8214-2EC63AD3BCC2}" presName="vert0" presStyleCnt="0">
        <dgm:presLayoutVars>
          <dgm:dir/>
          <dgm:animOne val="branch"/>
          <dgm:animLvl val="lvl"/>
        </dgm:presLayoutVars>
      </dgm:prSet>
      <dgm:spPr/>
    </dgm:pt>
    <dgm:pt modelId="{5788D1B9-6440-4D7C-9DE9-D922353584D3}" type="pres">
      <dgm:prSet presAssocID="{AABC3B3A-AEE2-466E-AC74-6E71E9A570CF}" presName="thickLine" presStyleLbl="alignNode1" presStyleIdx="0" presStyleCnt="3"/>
      <dgm:spPr/>
    </dgm:pt>
    <dgm:pt modelId="{1DBC6A54-56DC-4B90-9E78-3770ED4D32E2}" type="pres">
      <dgm:prSet presAssocID="{AABC3B3A-AEE2-466E-AC74-6E71E9A570CF}" presName="horz1" presStyleCnt="0"/>
      <dgm:spPr/>
    </dgm:pt>
    <dgm:pt modelId="{A4C707B9-D5C3-469D-B274-74689B65EF1B}" type="pres">
      <dgm:prSet presAssocID="{AABC3B3A-AEE2-466E-AC74-6E71E9A570CF}" presName="tx1" presStyleLbl="revTx" presStyleIdx="0" presStyleCnt="3"/>
      <dgm:spPr/>
    </dgm:pt>
    <dgm:pt modelId="{D36FEDF2-B4F4-46FC-AF1E-E45DE85745CA}" type="pres">
      <dgm:prSet presAssocID="{AABC3B3A-AEE2-466E-AC74-6E71E9A570CF}" presName="vert1" presStyleCnt="0"/>
      <dgm:spPr/>
    </dgm:pt>
    <dgm:pt modelId="{B056C9DB-3AA6-4266-8804-0EB460C6DAA4}" type="pres">
      <dgm:prSet presAssocID="{C35C72A3-F680-4183-8264-169A04D4C9A9}" presName="thickLine" presStyleLbl="alignNode1" presStyleIdx="1" presStyleCnt="3"/>
      <dgm:spPr/>
    </dgm:pt>
    <dgm:pt modelId="{83EABE26-FB36-4C15-B42E-98FC1221F00A}" type="pres">
      <dgm:prSet presAssocID="{C35C72A3-F680-4183-8264-169A04D4C9A9}" presName="horz1" presStyleCnt="0"/>
      <dgm:spPr/>
    </dgm:pt>
    <dgm:pt modelId="{BB5F1769-FCF3-4040-A950-94CF1F33FB79}" type="pres">
      <dgm:prSet presAssocID="{C35C72A3-F680-4183-8264-169A04D4C9A9}" presName="tx1" presStyleLbl="revTx" presStyleIdx="1" presStyleCnt="3"/>
      <dgm:spPr/>
    </dgm:pt>
    <dgm:pt modelId="{1CDB3354-06EB-4A18-BC90-7AE85A89633E}" type="pres">
      <dgm:prSet presAssocID="{C35C72A3-F680-4183-8264-169A04D4C9A9}" presName="vert1" presStyleCnt="0"/>
      <dgm:spPr/>
    </dgm:pt>
    <dgm:pt modelId="{7C240045-CC13-49C2-9A69-EC28D4513114}" type="pres">
      <dgm:prSet presAssocID="{25575915-2AAF-4A18-85E1-AA8E802FA698}" presName="thickLine" presStyleLbl="alignNode1" presStyleIdx="2" presStyleCnt="3"/>
      <dgm:spPr/>
    </dgm:pt>
    <dgm:pt modelId="{1AB786AE-F375-4968-A905-651EB0D1665E}" type="pres">
      <dgm:prSet presAssocID="{25575915-2AAF-4A18-85E1-AA8E802FA698}" presName="horz1" presStyleCnt="0"/>
      <dgm:spPr/>
    </dgm:pt>
    <dgm:pt modelId="{105B0500-ECBD-4F96-AE7F-44BE7B99E242}" type="pres">
      <dgm:prSet presAssocID="{25575915-2AAF-4A18-85E1-AA8E802FA698}" presName="tx1" presStyleLbl="revTx" presStyleIdx="2" presStyleCnt="3"/>
      <dgm:spPr/>
    </dgm:pt>
    <dgm:pt modelId="{41A39CDA-3E96-41E8-9FB2-F016EC2AD2F1}" type="pres">
      <dgm:prSet presAssocID="{25575915-2AAF-4A18-85E1-AA8E802FA698}" presName="vert1" presStyleCnt="0"/>
      <dgm:spPr/>
    </dgm:pt>
  </dgm:ptLst>
  <dgm:cxnLst>
    <dgm:cxn modelId="{4206AC42-0BE2-4704-9CF3-462685762F2B}" type="presOf" srcId="{C35C72A3-F680-4183-8264-169A04D4C9A9}" destId="{BB5F1769-FCF3-4040-A950-94CF1F33FB79}" srcOrd="0" destOrd="0" presId="urn:microsoft.com/office/officeart/2008/layout/LinedList"/>
    <dgm:cxn modelId="{1CCC1047-7EB8-4E16-9337-EC489722A7ED}" type="presOf" srcId="{25575915-2AAF-4A18-85E1-AA8E802FA698}" destId="{105B0500-ECBD-4F96-AE7F-44BE7B99E242}" srcOrd="0" destOrd="0" presId="urn:microsoft.com/office/officeart/2008/layout/LinedList"/>
    <dgm:cxn modelId="{63BBEF74-4C2E-43C4-834A-100EDFF0B967}" srcId="{1B1EC5E0-27EA-4A18-8214-2EC63AD3BCC2}" destId="{AABC3B3A-AEE2-466E-AC74-6E71E9A570CF}" srcOrd="0" destOrd="0" parTransId="{559055E0-DED4-4CA1-8696-9C98245D2948}" sibTransId="{D53938C9-CE44-42AF-B987-F65C052EAEA8}"/>
    <dgm:cxn modelId="{4B4B4880-4E73-4F54-B1CB-22A80D6E6E9A}" srcId="{1B1EC5E0-27EA-4A18-8214-2EC63AD3BCC2}" destId="{C35C72A3-F680-4183-8264-169A04D4C9A9}" srcOrd="1" destOrd="0" parTransId="{5ADFF2E8-AF73-4EBC-88CD-42ED189033A7}" sibTransId="{A5C7F799-0E28-410A-A1E4-A329F68AD4E4}"/>
    <dgm:cxn modelId="{553371A6-A96A-46C6-9866-30FBF7C2299D}" type="presOf" srcId="{AABC3B3A-AEE2-466E-AC74-6E71E9A570CF}" destId="{A4C707B9-D5C3-469D-B274-74689B65EF1B}" srcOrd="0" destOrd="0" presId="urn:microsoft.com/office/officeart/2008/layout/LinedList"/>
    <dgm:cxn modelId="{3EEB94BD-A4FB-49C6-9C7E-77305C070747}" type="presOf" srcId="{1B1EC5E0-27EA-4A18-8214-2EC63AD3BCC2}" destId="{11303C56-B997-413A-934D-31EC422DE782}" srcOrd="0" destOrd="0" presId="urn:microsoft.com/office/officeart/2008/layout/LinedList"/>
    <dgm:cxn modelId="{993C5AD7-3DDA-4770-9146-98DA93ECEB1E}" srcId="{1B1EC5E0-27EA-4A18-8214-2EC63AD3BCC2}" destId="{25575915-2AAF-4A18-85E1-AA8E802FA698}" srcOrd="2" destOrd="0" parTransId="{CFA3DF6B-AF6F-4DD2-A508-D911F255E77E}" sibTransId="{A44F7FD4-D5CE-43C4-BC5C-3DF712FAD708}"/>
    <dgm:cxn modelId="{85201788-6282-4811-8CAE-5C6BBBC9FC88}" type="presParOf" srcId="{11303C56-B997-413A-934D-31EC422DE782}" destId="{5788D1B9-6440-4D7C-9DE9-D922353584D3}" srcOrd="0" destOrd="0" presId="urn:microsoft.com/office/officeart/2008/layout/LinedList"/>
    <dgm:cxn modelId="{948FA3E1-79F3-4467-B3F4-5736C8C6FA66}" type="presParOf" srcId="{11303C56-B997-413A-934D-31EC422DE782}" destId="{1DBC6A54-56DC-4B90-9E78-3770ED4D32E2}" srcOrd="1" destOrd="0" presId="urn:microsoft.com/office/officeart/2008/layout/LinedList"/>
    <dgm:cxn modelId="{F4A70082-B639-474D-8E2A-95F6CD937CC2}" type="presParOf" srcId="{1DBC6A54-56DC-4B90-9E78-3770ED4D32E2}" destId="{A4C707B9-D5C3-469D-B274-74689B65EF1B}" srcOrd="0" destOrd="0" presId="urn:microsoft.com/office/officeart/2008/layout/LinedList"/>
    <dgm:cxn modelId="{5D567F30-755C-4DFF-8C72-CA5F05078560}" type="presParOf" srcId="{1DBC6A54-56DC-4B90-9E78-3770ED4D32E2}" destId="{D36FEDF2-B4F4-46FC-AF1E-E45DE85745CA}" srcOrd="1" destOrd="0" presId="urn:microsoft.com/office/officeart/2008/layout/LinedList"/>
    <dgm:cxn modelId="{351917BA-5AB0-423C-9AA1-F751F5AFE7DE}" type="presParOf" srcId="{11303C56-B997-413A-934D-31EC422DE782}" destId="{B056C9DB-3AA6-4266-8804-0EB460C6DAA4}" srcOrd="2" destOrd="0" presId="urn:microsoft.com/office/officeart/2008/layout/LinedList"/>
    <dgm:cxn modelId="{95C1B1C7-8BB0-49B1-A4BF-21CA6655C05A}" type="presParOf" srcId="{11303C56-B997-413A-934D-31EC422DE782}" destId="{83EABE26-FB36-4C15-B42E-98FC1221F00A}" srcOrd="3" destOrd="0" presId="urn:microsoft.com/office/officeart/2008/layout/LinedList"/>
    <dgm:cxn modelId="{1A70CDD3-735C-4AFB-B4D3-DBEA85C9051B}" type="presParOf" srcId="{83EABE26-FB36-4C15-B42E-98FC1221F00A}" destId="{BB5F1769-FCF3-4040-A950-94CF1F33FB79}" srcOrd="0" destOrd="0" presId="urn:microsoft.com/office/officeart/2008/layout/LinedList"/>
    <dgm:cxn modelId="{FB2018CB-0A2D-4A65-9B6F-4DDC3516E195}" type="presParOf" srcId="{83EABE26-FB36-4C15-B42E-98FC1221F00A}" destId="{1CDB3354-06EB-4A18-BC90-7AE85A89633E}" srcOrd="1" destOrd="0" presId="urn:microsoft.com/office/officeart/2008/layout/LinedList"/>
    <dgm:cxn modelId="{8FAC9791-2AF3-4321-A176-BAF06037B1AA}" type="presParOf" srcId="{11303C56-B997-413A-934D-31EC422DE782}" destId="{7C240045-CC13-49C2-9A69-EC28D4513114}" srcOrd="4" destOrd="0" presId="urn:microsoft.com/office/officeart/2008/layout/LinedList"/>
    <dgm:cxn modelId="{D67B32E5-7C11-42DB-B334-16DA94FED808}" type="presParOf" srcId="{11303C56-B997-413A-934D-31EC422DE782}" destId="{1AB786AE-F375-4968-A905-651EB0D1665E}" srcOrd="5" destOrd="0" presId="urn:microsoft.com/office/officeart/2008/layout/LinedList"/>
    <dgm:cxn modelId="{00AEAE43-172B-406C-93A8-28F2A2C92823}" type="presParOf" srcId="{1AB786AE-F375-4968-A905-651EB0D1665E}" destId="{105B0500-ECBD-4F96-AE7F-44BE7B99E242}" srcOrd="0" destOrd="0" presId="urn:microsoft.com/office/officeart/2008/layout/LinedList"/>
    <dgm:cxn modelId="{830FEC52-7F55-4DFA-815E-5623C3C1BD8F}" type="presParOf" srcId="{1AB786AE-F375-4968-A905-651EB0D1665E}" destId="{41A39CDA-3E96-41E8-9FB2-F016EC2AD2F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88D1B9-6440-4D7C-9DE9-D922353584D3}">
      <dsp:nvSpPr>
        <dsp:cNvPr id="0" name=""/>
        <dsp:cNvSpPr/>
      </dsp:nvSpPr>
      <dsp:spPr>
        <a:xfrm>
          <a:off x="0" y="2902"/>
          <a:ext cx="724014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C707B9-D5C3-469D-B274-74689B65EF1B}">
      <dsp:nvSpPr>
        <dsp:cNvPr id="0" name=""/>
        <dsp:cNvSpPr/>
      </dsp:nvSpPr>
      <dsp:spPr>
        <a:xfrm>
          <a:off x="0" y="2902"/>
          <a:ext cx="7240146" cy="1979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/>
            <a:t>State the formula for average speed.</a:t>
          </a:r>
          <a:endParaRPr lang="en-US" sz="4400" kern="1200"/>
        </a:p>
      </dsp:txBody>
      <dsp:txXfrm>
        <a:off x="0" y="2902"/>
        <a:ext cx="7240146" cy="1979265"/>
      </dsp:txXfrm>
    </dsp:sp>
    <dsp:sp modelId="{B056C9DB-3AA6-4266-8804-0EB460C6DAA4}">
      <dsp:nvSpPr>
        <dsp:cNvPr id="0" name=""/>
        <dsp:cNvSpPr/>
      </dsp:nvSpPr>
      <dsp:spPr>
        <a:xfrm>
          <a:off x="0" y="1982167"/>
          <a:ext cx="7240146" cy="0"/>
        </a:xfrm>
        <a:prstGeom prst="line">
          <a:avLst/>
        </a:prstGeom>
        <a:solidFill>
          <a:schemeClr val="accent2">
            <a:hueOff val="-748820"/>
            <a:satOff val="-5261"/>
            <a:lumOff val="97"/>
            <a:alphaOff val="0"/>
          </a:schemeClr>
        </a:solidFill>
        <a:ln w="12700" cap="flat" cmpd="sng" algn="ctr">
          <a:solidFill>
            <a:schemeClr val="accent2">
              <a:hueOff val="-748820"/>
              <a:satOff val="-5261"/>
              <a:lumOff val="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5F1769-FCF3-4040-A950-94CF1F33FB79}">
      <dsp:nvSpPr>
        <dsp:cNvPr id="0" name=""/>
        <dsp:cNvSpPr/>
      </dsp:nvSpPr>
      <dsp:spPr>
        <a:xfrm>
          <a:off x="0" y="1982167"/>
          <a:ext cx="7240146" cy="1979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/>
            <a:t>State two things you need to measure to find an object’s average speed.</a:t>
          </a:r>
          <a:endParaRPr lang="en-US" sz="4400" kern="1200"/>
        </a:p>
      </dsp:txBody>
      <dsp:txXfrm>
        <a:off x="0" y="1982167"/>
        <a:ext cx="7240146" cy="1979265"/>
      </dsp:txXfrm>
    </dsp:sp>
    <dsp:sp modelId="{7C240045-CC13-49C2-9A69-EC28D4513114}">
      <dsp:nvSpPr>
        <dsp:cNvPr id="0" name=""/>
        <dsp:cNvSpPr/>
      </dsp:nvSpPr>
      <dsp:spPr>
        <a:xfrm>
          <a:off x="0" y="3961432"/>
          <a:ext cx="7240146" cy="0"/>
        </a:xfrm>
        <a:prstGeom prst="line">
          <a:avLst/>
        </a:prstGeom>
        <a:solidFill>
          <a:schemeClr val="accent2">
            <a:hueOff val="-1497640"/>
            <a:satOff val="-10523"/>
            <a:lumOff val="194"/>
            <a:alphaOff val="0"/>
          </a:schemeClr>
        </a:solidFill>
        <a:ln w="12700" cap="flat" cmpd="sng" algn="ctr">
          <a:solidFill>
            <a:schemeClr val="accent2">
              <a:hueOff val="-1497640"/>
              <a:satOff val="-10523"/>
              <a:lumOff val="1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5B0500-ECBD-4F96-AE7F-44BE7B99E242}">
      <dsp:nvSpPr>
        <dsp:cNvPr id="0" name=""/>
        <dsp:cNvSpPr/>
      </dsp:nvSpPr>
      <dsp:spPr>
        <a:xfrm>
          <a:off x="0" y="3961432"/>
          <a:ext cx="7240146" cy="1979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/>
            <a:t>How do you get the menu on your calculator?</a:t>
          </a:r>
          <a:endParaRPr lang="en-US" sz="4400" kern="1200"/>
        </a:p>
      </dsp:txBody>
      <dsp:txXfrm>
        <a:off x="0" y="3961432"/>
        <a:ext cx="7240146" cy="19792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48ACC4-86B9-4ABB-B7C1-D4A75B8E6701}" type="datetimeFigureOut">
              <a:rPr lang="en-GB" smtClean="0"/>
              <a:t>25/03/2021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CC9CE-EE39-4ACA-A549-8182C69EBF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0460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70216" indent="-29623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84948" indent="-2369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58927" indent="-2369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132907" indent="-2369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606886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3080865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554844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4028824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BA7BE25-681F-4154-8257-0DA1EEA3549E}" type="slidenum">
              <a:rPr lang="en-GB" altLang="en-US" smtClean="0"/>
              <a:pPr eaLnBrk="1" hangingPunct="1">
                <a:spcBef>
                  <a:spcPct val="0"/>
                </a:spcBef>
              </a:pPr>
              <a:t>4</a:t>
            </a:fld>
            <a:endParaRPr lang="en-GB" altLang="en-US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>
                <a:latin typeface="Comic Sans MS" pitchFamily="66" charset="0"/>
                <a:cs typeface="Times New Roman" pitchFamily="18" charset="0"/>
              </a:rPr>
              <a:t>Instantaneous speed is the speed at which you are travelling over a very short distance. It is measured in metres per second or miles per hour.</a:t>
            </a:r>
            <a:endParaRPr lang="en-GB" altLang="en-US">
              <a:cs typeface="Times New Roman" pitchFamily="18" charset="0"/>
            </a:endParaRPr>
          </a:p>
          <a:p>
            <a:pPr eaLnBrk="1" hangingPunct="1"/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968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459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105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52400"/>
            <a:ext cx="10363200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295400"/>
            <a:ext cx="50800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95400"/>
            <a:ext cx="50800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April 2020</a:t>
            </a:r>
            <a:endParaRPr lang="en-GB" alt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JAH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FB485-603C-40A9-9605-3336364B4A6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27013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52400"/>
            <a:ext cx="10363200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914400" y="1295400"/>
            <a:ext cx="10363200" cy="4800600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2020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JAH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6B75E-058E-43FF-973F-83604FA799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972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84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73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70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37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476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405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407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Thursday, March 25,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963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Thursday, March 25, 2021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574739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  <p:sldLayoutId id="2147483673" r:id="rId12"/>
    <p:sldLayoutId id="2147483674" r:id="rId13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Gauge_(instrument)" TargetMode="Externa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jpeg"/><Relationship Id="rId11" Type="http://schemas.openxmlformats.org/officeDocument/2006/relationships/image" Target="../media/image2.png"/><Relationship Id="rId5" Type="http://schemas.openxmlformats.org/officeDocument/2006/relationships/image" Target="../media/image4.png"/><Relationship Id="rId10" Type="http://schemas.openxmlformats.org/officeDocument/2006/relationships/image" Target="../media/image7.gif"/><Relationship Id="rId4" Type="http://schemas.openxmlformats.org/officeDocument/2006/relationships/notesSlide" Target="../notesSlides/notesSlide1.xml"/><Relationship Id="rId9" Type="http://schemas.openxmlformats.org/officeDocument/2006/relationships/hyperlink" Target="http://en.wikipedia.org/wiki/Spee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image" Target="../media/image9.wmf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.png"/><Relationship Id="rId5" Type="http://schemas.openxmlformats.org/officeDocument/2006/relationships/image" Target="../media/image7.gif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7" Type="http://schemas.openxmlformats.org/officeDocument/2006/relationships/hyperlink" Target="http://www.bbc.co.uk/news/uk-scotland-south-scotland-11596046" TargetMode="Externa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3F794D0-2982-490E-88DA-93D489750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F5E181-A33E-4C14-90D6-5CBCAA3A39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204" b="26980"/>
          <a:stretch/>
        </p:blipFill>
        <p:spPr>
          <a:xfrm>
            <a:off x="-2" y="10"/>
            <a:ext cx="12192002" cy="446103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FD24A3D-F07A-44A9-BE55-5576292E1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460827"/>
            <a:ext cx="12192003" cy="2397392"/>
          </a:xfrm>
          <a:prstGeom prst="rect">
            <a:avLst/>
          </a:prstGeom>
          <a:gradFill>
            <a:gsLst>
              <a:gs pos="8000">
                <a:schemeClr val="accent6"/>
              </a:gs>
              <a:gs pos="86000">
                <a:schemeClr val="accent5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4441C9-FD2D-4031-B5C5-67478196C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038600" y="4463553"/>
            <a:ext cx="8153401" cy="2394447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>
                  <a:alpha val="81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BF09AEC-6E6E-418F-9974-8730F1B2B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4834054">
            <a:off x="2944145" y="2710934"/>
            <a:ext cx="3118759" cy="4639931"/>
          </a:xfrm>
          <a:custGeom>
            <a:avLst/>
            <a:gdLst>
              <a:gd name="connsiteX0" fmla="*/ 3118759 w 3118759"/>
              <a:gd name="connsiteY0" fmla="*/ 79510 h 4639931"/>
              <a:gd name="connsiteX1" fmla="*/ 1204940 w 3118759"/>
              <a:gd name="connsiteY1" fmla="*/ 4639931 h 4639931"/>
              <a:gd name="connsiteX2" fmla="*/ 1103495 w 3118759"/>
              <a:gd name="connsiteY2" fmla="*/ 4578302 h 4639931"/>
              <a:gd name="connsiteX3" fmla="*/ 0 w 3118759"/>
              <a:gd name="connsiteY3" fmla="*/ 2502877 h 4639931"/>
              <a:gd name="connsiteX4" fmla="*/ 2502877 w 3118759"/>
              <a:gd name="connsiteY4" fmla="*/ 0 h 4639931"/>
              <a:gd name="connsiteX5" fmla="*/ 3007294 w 3118759"/>
              <a:gd name="connsiteY5" fmla="*/ 50850 h 46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18759" h="4639931">
                <a:moveTo>
                  <a:pt x="3118759" y="79510"/>
                </a:moveTo>
                <a:lnTo>
                  <a:pt x="1204940" y="4639931"/>
                </a:lnTo>
                <a:lnTo>
                  <a:pt x="1103495" y="4578302"/>
                </a:lnTo>
                <a:cubicBezTo>
                  <a:pt x="437725" y="4128517"/>
                  <a:pt x="0" y="3366815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2675665" y="0"/>
                  <a:pt x="2844363" y="17509"/>
                  <a:pt x="3007294" y="50850"/>
                </a:cubicBezTo>
                <a:close/>
              </a:path>
            </a:pathLst>
          </a:custGeom>
          <a:gradFill>
            <a:gsLst>
              <a:gs pos="0">
                <a:schemeClr val="accent6">
                  <a:alpha val="12000"/>
                </a:schemeClr>
              </a:gs>
              <a:gs pos="100000">
                <a:schemeClr val="accent6">
                  <a:lumMod val="60000"/>
                  <a:lumOff val="40000"/>
                  <a:alpha val="20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D9D3989-3E00-4727-914E-959DFE8FA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76701" y="4460827"/>
            <a:ext cx="8115300" cy="1945408"/>
          </a:xfrm>
          <a:prstGeom prst="rect">
            <a:avLst/>
          </a:prstGeom>
          <a:gradFill>
            <a:gsLst>
              <a:gs pos="0">
                <a:schemeClr val="accent6">
                  <a:alpha val="16000"/>
                </a:schemeClr>
              </a:gs>
              <a:gs pos="62000">
                <a:schemeClr val="accent5">
                  <a:alpha val="0"/>
                </a:scheme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B69B1A-4F8B-4F49-870C-882BE77108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3807" y="4611271"/>
            <a:ext cx="9436593" cy="1171556"/>
          </a:xfrm>
        </p:spPr>
        <p:txBody>
          <a:bodyPr>
            <a:normAutofit/>
          </a:bodyPr>
          <a:lstStyle/>
          <a:p>
            <a:pPr algn="l"/>
            <a:r>
              <a:rPr lang="en-GB" sz="3600" dirty="0">
                <a:solidFill>
                  <a:schemeClr val="bg1"/>
                </a:solidFill>
              </a:rPr>
              <a:t>Instantaneous Speed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21E862-4C5F-4F13-8DFA-B54D9AB20F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1" y="5970897"/>
            <a:ext cx="9448800" cy="429904"/>
          </a:xfrm>
        </p:spPr>
        <p:txBody>
          <a:bodyPr>
            <a:normAutofit/>
          </a:bodyPr>
          <a:lstStyle/>
          <a:p>
            <a:pPr algn="l"/>
            <a:r>
              <a:rPr lang="en-GB" sz="1200" dirty="0">
                <a:solidFill>
                  <a:schemeClr val="bg1"/>
                </a:solidFill>
              </a:rPr>
              <a:t>S2, S3, N5 Physics</a:t>
            </a:r>
          </a:p>
        </p:txBody>
      </p:sp>
      <p:pic>
        <p:nvPicPr>
          <p:cNvPr id="5" name="Hello Lockerbie">
            <a:hlinkClick r:id="" action="ppaction://media"/>
            <a:extLst>
              <a:ext uri="{FF2B5EF4-FFF2-40B4-BE49-F238E27FC236}">
                <a16:creationId xmlns:a16="http://schemas.microsoft.com/office/drawing/2014/main" id="{C694DBC8-46E6-4313-BAE3-92DE5FAF90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89357" y="61269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470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86"/>
    </mc:Choice>
    <mc:Fallback>
      <p:transition spd="slow" advTm="61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96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1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21436BB-860D-44B0-9130-D8C0BDF7BCF5}" type="slidenum">
              <a:rPr lang="en-GB" altLang="en-US" sz="1800">
                <a:solidFill>
                  <a:schemeClr val="accent1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GB" altLang="en-US" sz="1800">
              <a:solidFill>
                <a:schemeClr val="accent1"/>
              </a:solidFill>
              <a:latin typeface="Times New Roman" pitchFamily="18" charset="0"/>
            </a:endParaRPr>
          </a:p>
        </p:txBody>
      </p:sp>
      <p:pic>
        <p:nvPicPr>
          <p:cNvPr id="5222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0906"/>
            <a:ext cx="9144000" cy="626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3571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45C5CC17-FF17-43CF-B073-D9051465D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1EBE2DDC-0D14-44E6-A1AB-2EEC09507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09318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7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A8543D98-0AA2-43B4-B508-DC1DB7F3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2414" y="1406060"/>
            <a:ext cx="6857572" cy="4045450"/>
          </a:xfrm>
          <a:prstGeom prst="rect">
            <a:avLst/>
          </a:prstGeom>
          <a:gradFill>
            <a:gsLst>
              <a:gs pos="0">
                <a:schemeClr val="accent4">
                  <a:alpha val="0"/>
                </a:schemeClr>
              </a:gs>
              <a:gs pos="96000">
                <a:schemeClr val="accent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9723C1D-9A1A-465B-8164-483BF5426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98889" y="3617790"/>
            <a:ext cx="2453337" cy="4027079"/>
          </a:xfrm>
          <a:prstGeom prst="rect">
            <a:avLst/>
          </a:prstGeom>
          <a:gradFill>
            <a:gsLst>
              <a:gs pos="2000">
                <a:schemeClr val="accent5">
                  <a:alpha val="35000"/>
                </a:schemeClr>
              </a:gs>
              <a:gs pos="67000">
                <a:schemeClr val="accent4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A6680484-5F73-4078-85C2-415205B1A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30441" y="1644149"/>
            <a:ext cx="4384532" cy="4196758"/>
          </a:xfrm>
          <a:custGeom>
            <a:avLst/>
            <a:gdLst>
              <a:gd name="connsiteX0" fmla="*/ 44539 w 4384532"/>
              <a:gd name="connsiteY0" fmla="*/ 2446310 h 4196758"/>
              <a:gd name="connsiteX1" fmla="*/ 0 w 4384532"/>
              <a:gd name="connsiteY1" fmla="*/ 2004492 h 4196758"/>
              <a:gd name="connsiteX2" fmla="*/ 500607 w 4384532"/>
              <a:gd name="connsiteY2" fmla="*/ 610007 h 4196758"/>
              <a:gd name="connsiteX3" fmla="*/ 589546 w 4384532"/>
              <a:gd name="connsiteY3" fmla="*/ 512149 h 4196758"/>
              <a:gd name="connsiteX4" fmla="*/ 3077760 w 4384532"/>
              <a:gd name="connsiteY4" fmla="*/ 0 h 4196758"/>
              <a:gd name="connsiteX5" fmla="*/ 3237230 w 4384532"/>
              <a:gd name="connsiteY5" fmla="*/ 76821 h 4196758"/>
              <a:gd name="connsiteX6" fmla="*/ 4384532 w 4384532"/>
              <a:gd name="connsiteY6" fmla="*/ 2004492 h 4196758"/>
              <a:gd name="connsiteX7" fmla="*/ 2192266 w 4384532"/>
              <a:gd name="connsiteY7" fmla="*/ 4196758 h 4196758"/>
              <a:gd name="connsiteX8" fmla="*/ 44539 w 4384532"/>
              <a:gd name="connsiteY8" fmla="*/ 2446310 h 419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84532" h="4196758">
                <a:moveTo>
                  <a:pt x="44539" y="2446310"/>
                </a:moveTo>
                <a:cubicBezTo>
                  <a:pt x="15336" y="2303599"/>
                  <a:pt x="0" y="2155836"/>
                  <a:pt x="0" y="2004492"/>
                </a:cubicBezTo>
                <a:cubicBezTo>
                  <a:pt x="0" y="1474787"/>
                  <a:pt x="187867" y="988960"/>
                  <a:pt x="500607" y="610007"/>
                </a:cubicBezTo>
                <a:lnTo>
                  <a:pt x="589546" y="512149"/>
                </a:lnTo>
                <a:lnTo>
                  <a:pt x="3077760" y="0"/>
                </a:lnTo>
                <a:lnTo>
                  <a:pt x="3237230" y="76821"/>
                </a:lnTo>
                <a:cubicBezTo>
                  <a:pt x="3920615" y="448057"/>
                  <a:pt x="4384532" y="1172098"/>
                  <a:pt x="4384532" y="2004492"/>
                </a:cubicBezTo>
                <a:cubicBezTo>
                  <a:pt x="4384532" y="3215247"/>
                  <a:pt x="3403021" y="4196758"/>
                  <a:pt x="2192266" y="4196758"/>
                </a:cubicBezTo>
                <a:cubicBezTo>
                  <a:pt x="1132855" y="4196758"/>
                  <a:pt x="248960" y="3445288"/>
                  <a:pt x="44539" y="2446310"/>
                </a:cubicBezTo>
                <a:close/>
              </a:path>
            </a:pathLst>
          </a:cu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29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813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7927" y="1028701"/>
            <a:ext cx="3248863" cy="3020785"/>
          </a:xfrm>
        </p:spPr>
        <p:txBody>
          <a:bodyPr vert="horz" lIns="0" tIns="0" rIns="0" bIns="0" rtlCol="0" anchor="b">
            <a:normAutofit/>
          </a:bodyPr>
          <a:lstStyle/>
          <a:p>
            <a:pPr algn="r"/>
            <a:br>
              <a:rPr lang="en-US" altLang="en-US" sz="2200" spc="700" dirty="0">
                <a:solidFill>
                  <a:schemeClr val="bg1"/>
                </a:solidFill>
              </a:rPr>
            </a:br>
            <a:br>
              <a:rPr lang="en-US" altLang="en-US" sz="2200" spc="700" dirty="0">
                <a:solidFill>
                  <a:schemeClr val="bg1"/>
                </a:solidFill>
              </a:rPr>
            </a:br>
            <a:br>
              <a:rPr lang="en-US" altLang="en-US" sz="2200" spc="700" dirty="0">
                <a:solidFill>
                  <a:schemeClr val="bg1"/>
                </a:solidFill>
              </a:rPr>
            </a:br>
            <a:r>
              <a:rPr lang="en-US" altLang="en-US" sz="2200" spc="700" dirty="0">
                <a:solidFill>
                  <a:schemeClr val="bg1"/>
                </a:solidFill>
              </a:rPr>
              <a:t>INSTANTANEOUS Speed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4796237" y="778669"/>
                <a:ext cx="6273972" cy="4843462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/>
              <a:p>
                <a:pPr marL="342900" indent="-22860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instantaneous speed is the speed of an object at a certain instant of time.</a:t>
                </a:r>
              </a:p>
              <a:p>
                <a:pPr marL="342900" indent="-22860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To measure instantaneous speed use a light gate attached to an interface and computer.  The length of the object divided by the time it takes the object to pass through the light gate = instantaneous speed. </a:t>
                </a:r>
              </a:p>
              <a:p>
                <a:pPr marL="342900" indent="-22860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 speedometer measures the instantaneous speed.</a:t>
                </a:r>
              </a:p>
              <a:p>
                <a:pPr marL="342900" indent="-22860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𝑖𝑛𝑠𝑡𝑎𝑛𝑡𝑎𝑛𝑒𝑜𝑢𝑠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𝑠𝑝𝑒𝑒𝑑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𝑙𝑒𝑛𝑔𝑡h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𝑇𝑖𝑚𝑒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𝑡𝑜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𝑝𝑎𝑠𝑠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𝑝𝑜𝑖𝑛𝑡</m:t>
                        </m:r>
                      </m:den>
                    </m:f>
                  </m:oMath>
                </a14:m>
                <a:endParaRPr lang="en-US" sz="2400" i="1" dirty="0"/>
              </a:p>
              <a:p>
                <a:pPr indent="-228600">
                  <a:lnSpc>
                    <a:spcPct val="12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𝑙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US" sz="2400" i="1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6237" y="778669"/>
                <a:ext cx="6273972" cy="4843462"/>
              </a:xfrm>
              <a:prstGeom prst="rect">
                <a:avLst/>
              </a:prstGeom>
              <a:blipFill>
                <a:blip r:embed="rId4"/>
                <a:stretch>
                  <a:fillRect l="-972" t="-1134" r="-3013" b="-146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1231405" y="638802"/>
            <a:ext cx="24430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>
                <a:latin typeface="+mj-lt"/>
              </a:rPr>
              <a:t>Learning Intentions</a:t>
            </a:r>
          </a:p>
        </p:txBody>
      </p:sp>
      <p:pic>
        <p:nvPicPr>
          <p:cNvPr id="4" name="Learning intentions">
            <a:hlinkClick r:id="" action="ppaction://media"/>
            <a:extLst>
              <a:ext uri="{FF2B5EF4-FFF2-40B4-BE49-F238E27FC236}">
                <a16:creationId xmlns:a16="http://schemas.microsoft.com/office/drawing/2014/main" id="{8441C7DE-1630-48C1-8812-A5DA2A2697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7723" y="57677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606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52"/>
    </mc:Choice>
    <mc:Fallback>
      <p:transition spd="slow" advTm="131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040BF4A1-714C-419E-A19F-578DE93BE0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2F91A9BD-D57F-4941-931F-40597AB3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409317" y="1410082"/>
            <a:ext cx="6858000" cy="40378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89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54DB264-9467-4730-B9E9-C9A97DD669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90128" y="3609527"/>
            <a:ext cx="2458347" cy="4038601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BB097F88-2120-47B4-B891-5B28F66BBD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64227" y="1757079"/>
            <a:ext cx="3900088" cy="4178958"/>
          </a:xfrm>
          <a:custGeom>
            <a:avLst/>
            <a:gdLst>
              <a:gd name="connsiteX0" fmla="*/ 2431956 w 3900088"/>
              <a:gd name="connsiteY0" fmla="*/ 93939 h 4178958"/>
              <a:gd name="connsiteX1" fmla="*/ 3900088 w 3900088"/>
              <a:gd name="connsiteY1" fmla="*/ 2089479 h 4178958"/>
              <a:gd name="connsiteX2" fmla="*/ 1810609 w 3900088"/>
              <a:gd name="connsiteY2" fmla="*/ 4178958 h 4178958"/>
              <a:gd name="connsiteX3" fmla="*/ 77980 w 3900088"/>
              <a:gd name="connsiteY3" fmla="*/ 3257727 h 4178958"/>
              <a:gd name="connsiteX4" fmla="*/ 0 w 3900088"/>
              <a:gd name="connsiteY4" fmla="*/ 3129367 h 4178958"/>
              <a:gd name="connsiteX5" fmla="*/ 831517 w 3900088"/>
              <a:gd name="connsiteY5" fmla="*/ 244059 h 4178958"/>
              <a:gd name="connsiteX6" fmla="*/ 997290 w 3900088"/>
              <a:gd name="connsiteY6" fmla="*/ 164202 h 4178958"/>
              <a:gd name="connsiteX7" fmla="*/ 1810609 w 3900088"/>
              <a:gd name="connsiteY7" fmla="*/ 0 h 4178958"/>
              <a:gd name="connsiteX8" fmla="*/ 2431956 w 3900088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088" h="4178958">
                <a:moveTo>
                  <a:pt x="2431956" y="93939"/>
                </a:moveTo>
                <a:cubicBezTo>
                  <a:pt x="3282517" y="358491"/>
                  <a:pt x="3900088" y="1151865"/>
                  <a:pt x="3900088" y="2089479"/>
                </a:cubicBezTo>
                <a:cubicBezTo>
                  <a:pt x="3900088" y="3243466"/>
                  <a:pt x="2964596" y="4178958"/>
                  <a:pt x="1810609" y="4178958"/>
                </a:cubicBezTo>
                <a:cubicBezTo>
                  <a:pt x="1089367" y="4178958"/>
                  <a:pt x="453475" y="3813531"/>
                  <a:pt x="77980" y="3257727"/>
                </a:cubicBezTo>
                <a:lnTo>
                  <a:pt x="0" y="3129367"/>
                </a:lnTo>
                <a:lnTo>
                  <a:pt x="831517" y="244059"/>
                </a:lnTo>
                <a:lnTo>
                  <a:pt x="997290" y="164202"/>
                </a:lnTo>
                <a:cubicBezTo>
                  <a:pt x="1247271" y="58468"/>
                  <a:pt x="1522112" y="0"/>
                  <a:pt x="1810609" y="0"/>
                </a:cubicBezTo>
                <a:cubicBezTo>
                  <a:pt x="2026982" y="0"/>
                  <a:pt x="2235673" y="32888"/>
                  <a:pt x="2431956" y="93939"/>
                </a:cubicBezTo>
                <a:close/>
              </a:path>
            </a:pathLst>
          </a:custGeom>
          <a:gradFill>
            <a:gsLst>
              <a:gs pos="36000">
                <a:schemeClr val="accent6">
                  <a:lumMod val="60000"/>
                  <a:lumOff val="40000"/>
                  <a:alpha val="6000"/>
                </a:schemeClr>
              </a:gs>
              <a:gs pos="100000">
                <a:schemeClr val="accent6">
                  <a:alpha val="2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BF9338F5-05AB-4DC5-BD1C-1A9F26C38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50099" y="411154"/>
            <a:ext cx="4395601" cy="3581400"/>
          </a:xfrm>
          <a:prstGeom prst="rect">
            <a:avLst/>
          </a:prstGeom>
          <a:gradFill>
            <a:gsLst>
              <a:gs pos="0">
                <a:schemeClr val="accent5">
                  <a:alpha val="29000"/>
                </a:schemeClr>
              </a:gs>
              <a:gs pos="100000">
                <a:schemeClr val="accent4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7200" y="868280"/>
            <a:ext cx="3390645" cy="3363597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3200" b="1" cap="all" spc="7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Revision</a:t>
            </a:r>
          </a:p>
        </p:txBody>
      </p:sp>
      <p:sp>
        <p:nvSpPr>
          <p:cNvPr id="8397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669678" y="6408742"/>
            <a:ext cx="438652" cy="448830"/>
          </a:xfrm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fld id="{2C63F4DB-6739-473A-BCED-87694CD905FD}" type="slidenum">
              <a:rPr lang="en-US" altLang="en-US" sz="800">
                <a:solidFill>
                  <a:schemeClr val="tx1"/>
                </a:solidFill>
                <a:latin typeface="+mn-lt"/>
              </a:rPr>
              <a:pPr eaLnBrk="1" hangingPunct="1"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t>3</a:t>
            </a:fld>
            <a:endParaRPr lang="en-US" altLang="en-US" sz="80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83974" name="Content Placeholder 1">
            <a:extLst>
              <a:ext uri="{FF2B5EF4-FFF2-40B4-BE49-F238E27FC236}">
                <a16:creationId xmlns:a16="http://schemas.microsoft.com/office/drawing/2014/main" id="{80103A17-A64E-4737-8D17-0B558C4DBE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3309855"/>
              </p:ext>
            </p:extLst>
          </p:nvPr>
        </p:nvGraphicFramePr>
        <p:xfrm>
          <a:off x="4494654" y="457200"/>
          <a:ext cx="7240146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3 quick revision Q">
            <a:hlinkClick r:id="" action="ppaction://media"/>
            <a:extLst>
              <a:ext uri="{FF2B5EF4-FFF2-40B4-BE49-F238E27FC236}">
                <a16:creationId xmlns:a16="http://schemas.microsoft.com/office/drawing/2014/main" id="{6CF9188F-C043-4BCD-BF89-0F6ACF9083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8454" y="59897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263699"/>
      </p:ext>
    </p:extLst>
  </p:cSld>
  <p:clrMapOvr>
    <a:masterClrMapping/>
  </p:clrMapOvr>
  <p:transition advTm="21581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9" name="Rectangle 198">
            <a:extLst>
              <a:ext uri="{FF2B5EF4-FFF2-40B4-BE49-F238E27FC236}">
                <a16:creationId xmlns:a16="http://schemas.microsoft.com/office/drawing/2014/main" id="{3BBD5505-E50C-4C8C-B29A-6E8BC4075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189" name="Picture 1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30"/>
          <a:stretch/>
        </p:blipFill>
        <p:spPr bwMode="auto">
          <a:xfrm>
            <a:off x="1371600" y="1815548"/>
            <a:ext cx="2932189" cy="244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6" name="Picture 2" descr="Speedo - Digital - KOSO - Black Edition - Speed/Odo/Trip/Fuel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94" r="2" b="6166"/>
          <a:stretch/>
        </p:blipFill>
        <p:spPr bwMode="auto">
          <a:xfrm>
            <a:off x="4595697" y="1837749"/>
            <a:ext cx="2932189" cy="244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90" name="Picture 1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1" b="12089"/>
          <a:stretch/>
        </p:blipFill>
        <p:spPr bwMode="auto">
          <a:xfrm>
            <a:off x="7888211" y="1815548"/>
            <a:ext cx="2932189" cy="244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91" name="Text Box 18"/>
          <p:cNvSpPr txBox="1">
            <a:spLocks noChangeArrowheads="1"/>
          </p:cNvSpPr>
          <p:nvPr/>
        </p:nvSpPr>
        <p:spPr bwMode="auto">
          <a:xfrm>
            <a:off x="1371601" y="4639294"/>
            <a:ext cx="9448800" cy="125581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0" tIns="0" rIns="0" bIns="0" rtlCol="0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indent="-228600" eaLnBrk="1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3600" dirty="0">
                <a:solidFill>
                  <a:schemeClr val="tx1"/>
                </a:solidFill>
                <a:latin typeface="+mn-lt"/>
              </a:rPr>
              <a:t>A </a:t>
            </a:r>
            <a:r>
              <a:rPr lang="en-US" altLang="en-US" sz="3600" b="1" dirty="0">
                <a:solidFill>
                  <a:schemeClr val="tx1"/>
                </a:solidFill>
                <a:latin typeface="+mn-lt"/>
              </a:rPr>
              <a:t>speedometer</a:t>
            </a:r>
            <a:r>
              <a:rPr lang="en-US" altLang="en-US" sz="3600" dirty="0">
                <a:solidFill>
                  <a:schemeClr val="tx1"/>
                </a:solidFill>
                <a:latin typeface="+mn-lt"/>
              </a:rPr>
              <a:t> is a </a:t>
            </a:r>
            <a:r>
              <a:rPr lang="en-US" altLang="en-US" sz="3600" dirty="0">
                <a:solidFill>
                  <a:schemeClr val="tx1"/>
                </a:solidFill>
                <a:latin typeface="+mn-lt"/>
                <a:hlinkClick r:id="rId8" tooltip="Gauge (instrument)"/>
              </a:rPr>
              <a:t>gauge</a:t>
            </a:r>
            <a:r>
              <a:rPr lang="en-US" altLang="en-US" sz="3600" dirty="0">
                <a:solidFill>
                  <a:schemeClr val="tx1"/>
                </a:solidFill>
                <a:latin typeface="+mn-lt"/>
              </a:rPr>
              <a:t> that measures and displays the instantaneous </a:t>
            </a:r>
            <a:r>
              <a:rPr lang="en-US" altLang="en-US" sz="3600" dirty="0">
                <a:solidFill>
                  <a:schemeClr val="tx1"/>
                </a:solidFill>
                <a:latin typeface="+mn-lt"/>
                <a:hlinkClick r:id="rId9" tooltip="Speed"/>
              </a:rPr>
              <a:t>speed</a:t>
            </a:r>
            <a:r>
              <a:rPr lang="en-US" altLang="en-US" sz="3600" dirty="0">
                <a:solidFill>
                  <a:schemeClr val="tx1"/>
                </a:solidFill>
                <a:latin typeface="+mn-lt"/>
              </a:rPr>
              <a:t> of a land vehicle. </a:t>
            </a: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658E942F-99B3-4B03-9483-257868F33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6400798"/>
            <a:ext cx="12191999" cy="457198"/>
          </a:xfrm>
          <a:prstGeom prst="rect">
            <a:avLst/>
          </a:prstGeom>
          <a:gradFill>
            <a:gsLst>
              <a:gs pos="36000">
                <a:schemeClr val="accent6">
                  <a:lumMod val="75000"/>
                </a:schemeClr>
              </a:gs>
              <a:gs pos="100000">
                <a:schemeClr val="accent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4C5F2208-8069-4052-9996-5399372CD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81454" y="6400798"/>
            <a:ext cx="8510542" cy="465570"/>
          </a:xfrm>
          <a:prstGeom prst="rect">
            <a:avLst/>
          </a:prstGeom>
          <a:gradFill>
            <a:gsLst>
              <a:gs pos="0">
                <a:schemeClr val="accent5">
                  <a:alpha val="57000"/>
                </a:schemeClr>
              </a:gs>
              <a:gs pos="100000">
                <a:schemeClr val="accent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17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669678" y="6408742"/>
            <a:ext cx="438652" cy="448830"/>
          </a:xfrm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fld id="{AB650618-7ED7-4F7A-AD2B-0C1889DA2233}" type="slidenum">
              <a:rPr lang="en-US" altLang="en-US" sz="800">
                <a:solidFill>
                  <a:schemeClr val="bg1"/>
                </a:solidFill>
                <a:latin typeface="+mn-lt"/>
              </a:rPr>
              <a:pPr eaLnBrk="1" hangingPunct="1"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t>4</a:t>
            </a:fld>
            <a:endParaRPr lang="en-US" altLang="en-US" sz="8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0182" name="Rectangle 11"/>
          <p:cNvSpPr>
            <a:spLocks noChangeArrowheads="1"/>
          </p:cNvSpPr>
          <p:nvPr/>
        </p:nvSpPr>
        <p:spPr bwMode="auto">
          <a:xfrm>
            <a:off x="1524000" y="2062164"/>
            <a:ext cx="9144000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GB" altLang="en-US" sz="1200">
                <a:solidFill>
                  <a:schemeClr val="tx1"/>
                </a:solidFill>
                <a:cs typeface="Times New Roman" pitchFamily="18" charset="0"/>
              </a:rPr>
              <a:t> </a:t>
            </a:r>
            <a:endParaRPr lang="en-GB" altLang="en-US" sz="12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endParaRPr lang="en-GB" alt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0186" name="Rectangle 13"/>
          <p:cNvSpPr>
            <a:spLocks noChangeArrowheads="1"/>
          </p:cNvSpPr>
          <p:nvPr/>
        </p:nvSpPr>
        <p:spPr bwMode="auto">
          <a:xfrm>
            <a:off x="5024438" y="2381251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0187" name="Rectangle 15"/>
          <p:cNvSpPr>
            <a:spLocks noChangeArrowheads="1"/>
          </p:cNvSpPr>
          <p:nvPr/>
        </p:nvSpPr>
        <p:spPr bwMode="auto">
          <a:xfrm>
            <a:off x="5024438" y="2381251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0188" name="Rectangle 17"/>
          <p:cNvSpPr>
            <a:spLocks noChangeArrowheads="1"/>
          </p:cNvSpPr>
          <p:nvPr/>
        </p:nvSpPr>
        <p:spPr bwMode="auto">
          <a:xfrm>
            <a:off x="3581400" y="4267201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6595D76-5141-4AD8-A2E4-95D20DE9C22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730" y="0"/>
            <a:ext cx="1474470" cy="148942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3541868-A708-4E31-A4BA-761B178D67D8}"/>
              </a:ext>
            </a:extLst>
          </p:cNvPr>
          <p:cNvSpPr txBox="1"/>
          <p:nvPr/>
        </p:nvSpPr>
        <p:spPr>
          <a:xfrm>
            <a:off x="555308" y="860659"/>
            <a:ext cx="10112692" cy="503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lang="en-GB" altLang="en-US" sz="2400" dirty="0"/>
              <a:t>The </a:t>
            </a:r>
            <a:r>
              <a:rPr lang="en-GB" altLang="en-US" sz="2400" u="sng" dirty="0"/>
              <a:t>instantaneous speed</a:t>
            </a:r>
            <a:r>
              <a:rPr lang="en-GB" altLang="en-US" sz="2400" dirty="0"/>
              <a:t> is the speed of an object at a certain instant of time.</a:t>
            </a:r>
          </a:p>
        </p:txBody>
      </p:sp>
      <p:pic>
        <p:nvPicPr>
          <p:cNvPr id="3" name="what is inst. speed">
            <a:hlinkClick r:id="" action="ppaction://media"/>
            <a:extLst>
              <a:ext uri="{FF2B5EF4-FFF2-40B4-BE49-F238E27FC236}">
                <a16:creationId xmlns:a16="http://schemas.microsoft.com/office/drawing/2014/main" id="{7C98B921-ADD7-456E-8BC6-7D47DE57D7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36637" y="63158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844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138"/>
    </mc:Choice>
    <mc:Fallback>
      <p:transition spd="slow" advTm="221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7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69093"/>
            <a:ext cx="10363200" cy="609600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dirty="0"/>
              <a:t>Instantaneous Speed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82090" y="2541269"/>
            <a:ext cx="8382000" cy="2758699"/>
          </a:xfrm>
        </p:spPr>
        <p:txBody>
          <a:bodyPr>
            <a:normAutofit fontScale="92500"/>
          </a:bodyPr>
          <a:lstStyle/>
          <a:p>
            <a:pPr algn="ctr" eaLnBrk="1" hangingPunct="1">
              <a:lnSpc>
                <a:spcPct val="120000"/>
              </a:lnSpc>
              <a:buFontTx/>
              <a:buNone/>
            </a:pPr>
            <a:r>
              <a:rPr lang="en-GB" altLang="en-US" sz="3600" dirty="0"/>
              <a:t>Answer this question:</a:t>
            </a:r>
          </a:p>
          <a:p>
            <a:pPr algn="ctr" eaLnBrk="1" hangingPunct="1">
              <a:lnSpc>
                <a:spcPct val="120000"/>
              </a:lnSpc>
              <a:buFontTx/>
              <a:buNone/>
            </a:pPr>
            <a:r>
              <a:rPr lang="en-GB" altLang="en-US" sz="3600" dirty="0"/>
              <a:t>Why is instantaneous speed difficult to measure?</a:t>
            </a:r>
            <a:r>
              <a:rPr lang="en-GB" altLang="en-US" sz="2800" dirty="0"/>
              <a:t> </a:t>
            </a:r>
          </a:p>
          <a:p>
            <a:pPr algn="ctr" eaLnBrk="1" hangingPunct="1">
              <a:lnSpc>
                <a:spcPct val="120000"/>
              </a:lnSpc>
              <a:buFontTx/>
              <a:buNone/>
            </a:pPr>
            <a:endParaRPr lang="en-GB" altLang="en-US" sz="2800" dirty="0"/>
          </a:p>
          <a:p>
            <a:pPr algn="ctr" eaLnBrk="1" hangingPunct="1">
              <a:lnSpc>
                <a:spcPct val="120000"/>
              </a:lnSpc>
              <a:buFontTx/>
              <a:buNone/>
            </a:pPr>
            <a:r>
              <a:rPr lang="en-GB" altLang="en-US" sz="2800" dirty="0"/>
              <a:t> Lets try that out!</a:t>
            </a:r>
          </a:p>
        </p:txBody>
      </p:sp>
      <p:sp>
        <p:nvSpPr>
          <p:cNvPr id="5939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92D53BD3-C84F-406B-BC74-559C2CCDEB28}" type="slidenum">
              <a:rPr lang="en-GB" altLang="en-US" sz="1800">
                <a:solidFill>
                  <a:schemeClr val="accent1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GB" altLang="en-US" sz="1800">
              <a:solidFill>
                <a:schemeClr val="accent1"/>
              </a:solidFill>
              <a:latin typeface="Times New Roman" pitchFamily="18" charset="0"/>
            </a:endParaRPr>
          </a:p>
        </p:txBody>
      </p:sp>
      <p:pic>
        <p:nvPicPr>
          <p:cNvPr id="3" name="hard to measure">
            <a:hlinkClick r:id="" action="ppaction://media"/>
            <a:extLst>
              <a:ext uri="{FF2B5EF4-FFF2-40B4-BE49-F238E27FC236}">
                <a16:creationId xmlns:a16="http://schemas.microsoft.com/office/drawing/2014/main" id="{5FBA018D-F9C9-4995-B551-11E7BF5FCD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45855" y="61466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808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46"/>
    </mc:Choice>
    <mc:Fallback>
      <p:transition spd="slow" advTm="96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96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2403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1" y="1268761"/>
                <a:ext cx="11936026" cy="5400675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  <a:defRPr/>
                </a:pPr>
                <a:r>
                  <a:rPr lang="en-GB" sz="2800" dirty="0"/>
                  <a:t>Try this at home!</a:t>
                </a:r>
              </a:p>
              <a:p>
                <a:pPr>
                  <a:defRPr/>
                </a:pPr>
                <a:r>
                  <a:rPr lang="en-GB" sz="2800" dirty="0"/>
                  <a:t>Model vehicle (or something to push) ruler, stopwatch (use your phone).</a:t>
                </a:r>
              </a:p>
              <a:p>
                <a:pPr marL="0" indent="0">
                  <a:buNone/>
                  <a:defRPr/>
                </a:pPr>
                <a:r>
                  <a:rPr lang="en-GB" sz="2800" dirty="0"/>
                  <a:t>What to do</a:t>
                </a:r>
              </a:p>
              <a:p>
                <a:pPr marL="596646" indent="-514350">
                  <a:buFont typeface="+mj-lt"/>
                  <a:buAutoNum type="arabicPeriod"/>
                  <a:defRPr/>
                </a:pPr>
                <a:r>
                  <a:rPr lang="en-GB" sz="2800" dirty="0"/>
                  <a:t>Mark a line or point on a table, this could just be choosing a point where you can time from</a:t>
                </a:r>
              </a:p>
              <a:p>
                <a:pPr marL="596646" indent="-514350">
                  <a:buFont typeface="+mj-lt"/>
                  <a:buAutoNum type="arabicPeriod"/>
                  <a:defRPr/>
                </a:pPr>
                <a:r>
                  <a:rPr lang="en-GB" sz="2800" dirty="0"/>
                  <a:t>Measure the length of the model vehicle. Record this in your jotter.</a:t>
                </a:r>
              </a:p>
              <a:p>
                <a:pPr marL="596646" indent="-514350">
                  <a:buFont typeface="+mj-lt"/>
                  <a:buAutoNum type="arabicPeriod"/>
                  <a:defRPr/>
                </a:pPr>
                <a:r>
                  <a:rPr lang="en-GB" sz="2800" dirty="0"/>
                  <a:t>Push the car and time how long it takes the car to fully pass the line.</a:t>
                </a:r>
              </a:p>
              <a:p>
                <a:pPr marL="719138" lvl="1" indent="-261938">
                  <a:defRPr/>
                </a:pPr>
                <a:r>
                  <a:rPr lang="en-GB" dirty="0">
                    <a:solidFill>
                      <a:schemeClr val="tx2">
                        <a:lumMod val="75000"/>
                      </a:schemeClr>
                    </a:solidFill>
                  </a:rPr>
                  <a:t>Start the stopwatch when the front edge of the vehicle reaches the line.</a:t>
                </a:r>
              </a:p>
              <a:p>
                <a:pPr marL="719138" lvl="1" indent="-261938">
                  <a:defRPr/>
                </a:pPr>
                <a:r>
                  <a:rPr lang="en-GB" dirty="0">
                    <a:solidFill>
                      <a:schemeClr val="tx2">
                        <a:lumMod val="75000"/>
                      </a:schemeClr>
                    </a:solidFill>
                  </a:rPr>
                  <a:t>Stop the stopwatch when the end of the car reaches the chalk line.</a:t>
                </a:r>
              </a:p>
              <a:p>
                <a:pPr marL="719138" lvl="1" indent="-261938">
                  <a:defRPr/>
                </a:pPr>
                <a:r>
                  <a:rPr lang="en-GB" dirty="0">
                    <a:solidFill>
                      <a:schemeClr val="tx2">
                        <a:lumMod val="75000"/>
                      </a:schemeClr>
                    </a:solidFill>
                  </a:rPr>
                  <a:t>Note the time from the stopwatch in your jotter.</a:t>
                </a:r>
              </a:p>
              <a:p>
                <a:pPr marL="630238" lvl="1" indent="-630238">
                  <a:buFont typeface="+mj-lt"/>
                  <a:buAutoNum type="arabicPeriod" startAt="4"/>
                  <a:defRPr/>
                </a:pPr>
                <a:r>
                  <a:rPr lang="en-GB" sz="2800" dirty="0">
                    <a:solidFill>
                      <a:schemeClr val="tx2">
                        <a:lumMod val="75000"/>
                      </a:schemeClr>
                    </a:solidFill>
                  </a:rPr>
                  <a:t>If you can find the instantaneous speed using </a:t>
                </a:r>
                <a14:m>
                  <m:oMath xmlns:m="http://schemas.openxmlformats.org/officeDocument/2006/math">
                    <m:r>
                      <a:rPr lang="en-GB" sz="2800" i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2800" i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800" i="1" dirty="0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 dirty="0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num>
                      <m:den>
                        <m:r>
                          <a:rPr lang="en-GB" sz="2800" i="1" dirty="0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GB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1" y="1268761"/>
                <a:ext cx="11936026" cy="5400675"/>
              </a:xfrm>
              <a:blipFill>
                <a:blip r:embed="rId4"/>
                <a:stretch>
                  <a:fillRect l="-1685" t="-1919" r="-16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1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8E21352-A474-4EE3-B574-4BEE082D5B41}" type="slidenum">
              <a:rPr lang="en-GB" smtClean="0">
                <a:solidFill>
                  <a:schemeClr val="accent1"/>
                </a:solidFill>
                <a:latin typeface="+mj-lt"/>
              </a:rPr>
              <a:pPr eaLnBrk="1" hangingPunct="1"/>
              <a:t>6</a:t>
            </a:fld>
            <a:endParaRPr lang="en-GB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4915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963" y="910830"/>
            <a:ext cx="5996136" cy="1024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621290" y="638101"/>
            <a:ext cx="9539048" cy="1143000"/>
          </a:xfrm>
        </p:spPr>
        <p:txBody>
          <a:bodyPr>
            <a:noAutofit/>
          </a:bodyPr>
          <a:lstStyle/>
          <a:p>
            <a:r>
              <a:rPr lang="en-GB" u="sng" dirty="0"/>
              <a:t>Measuring Instantaneous Speed Using A Stopwatch</a:t>
            </a:r>
            <a:br>
              <a:rPr lang="en-GB" dirty="0"/>
            </a:br>
            <a:endParaRPr lang="en-GB" dirty="0"/>
          </a:p>
        </p:txBody>
      </p:sp>
      <p:pic>
        <p:nvPicPr>
          <p:cNvPr id="2" name="inst speed home">
            <a:hlinkClick r:id="" action="ppaction://media"/>
            <a:extLst>
              <a:ext uri="{FF2B5EF4-FFF2-40B4-BE49-F238E27FC236}">
                <a16:creationId xmlns:a16="http://schemas.microsoft.com/office/drawing/2014/main" id="{C88EFF07-7B9A-4559-A1EE-0F86C89FE1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41454" y="62763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683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419"/>
    </mc:Choice>
    <mc:Fallback>
      <p:transition spd="slow" advTm="514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21203" y="285364"/>
            <a:ext cx="11749594" cy="609600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sz="2800" dirty="0">
                <a:latin typeface="Trebuchet MS" panose="020B0603020202020204" pitchFamily="34" charset="0"/>
              </a:rPr>
              <a:t>Instantaneous Speed Using Light Gates</a:t>
            </a:r>
          </a:p>
        </p:txBody>
      </p:sp>
      <p:sp>
        <p:nvSpPr>
          <p:cNvPr id="6553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9024C84-1AF8-4589-BD71-E3061E58E197}" type="slidenum">
              <a:rPr lang="en-GB" altLang="en-US" sz="1800">
                <a:solidFill>
                  <a:schemeClr val="accent1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GB" altLang="en-US" sz="1800">
              <a:solidFill>
                <a:schemeClr val="accent1"/>
              </a:solidFill>
              <a:latin typeface="Times New Roman" pitchFamily="18" charset="0"/>
            </a:endParaRPr>
          </a:p>
        </p:txBody>
      </p:sp>
      <p:grpSp>
        <p:nvGrpSpPr>
          <p:cNvPr id="65543" name="Group 1028"/>
          <p:cNvGrpSpPr>
            <a:grpSpLocks/>
          </p:cNvGrpSpPr>
          <p:nvPr/>
        </p:nvGrpSpPr>
        <p:grpSpPr bwMode="auto">
          <a:xfrm>
            <a:off x="2133601" y="4572000"/>
            <a:ext cx="8018463" cy="1689100"/>
            <a:chOff x="422" y="2726"/>
            <a:chExt cx="5051" cy="1064"/>
          </a:xfrm>
        </p:grpSpPr>
        <p:sp>
          <p:nvSpPr>
            <p:cNvPr id="65546" name="AutoShape 1029"/>
            <p:cNvSpPr>
              <a:spLocks noChangeArrowheads="1"/>
            </p:cNvSpPr>
            <p:nvPr/>
          </p:nvSpPr>
          <p:spPr bwMode="auto">
            <a:xfrm rot="-6411898">
              <a:off x="3955" y="3097"/>
              <a:ext cx="113" cy="284"/>
            </a:xfrm>
            <a:prstGeom prst="can">
              <a:avLst>
                <a:gd name="adj" fmla="val 62832"/>
              </a:avLst>
            </a:prstGeom>
            <a:solidFill>
              <a:schemeClr val="hlink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65547" name="Rectangle 1030"/>
            <p:cNvSpPr>
              <a:spLocks noChangeArrowheads="1"/>
            </p:cNvSpPr>
            <p:nvPr/>
          </p:nvSpPr>
          <p:spPr bwMode="auto">
            <a:xfrm rot="397687">
              <a:off x="422" y="3632"/>
              <a:ext cx="5051" cy="5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65548" name="Line 1031"/>
            <p:cNvSpPr>
              <a:spLocks noChangeShapeType="1"/>
            </p:cNvSpPr>
            <p:nvPr/>
          </p:nvSpPr>
          <p:spPr bwMode="auto">
            <a:xfrm flipH="1">
              <a:off x="3447" y="3273"/>
              <a:ext cx="454" cy="14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grpSp>
          <p:nvGrpSpPr>
            <p:cNvPr id="65549" name="Group 1032"/>
            <p:cNvGrpSpPr>
              <a:grpSpLocks/>
            </p:cNvGrpSpPr>
            <p:nvPr/>
          </p:nvGrpSpPr>
          <p:grpSpPr bwMode="auto">
            <a:xfrm>
              <a:off x="555" y="3046"/>
              <a:ext cx="742" cy="381"/>
              <a:chOff x="657" y="3061"/>
              <a:chExt cx="742" cy="381"/>
            </a:xfrm>
          </p:grpSpPr>
          <p:sp>
            <p:nvSpPr>
              <p:cNvPr id="65557" name="Rectangle 1033"/>
              <p:cNvSpPr>
                <a:spLocks noChangeArrowheads="1"/>
              </p:cNvSpPr>
              <p:nvPr/>
            </p:nvSpPr>
            <p:spPr bwMode="auto">
              <a:xfrm rot="397687">
                <a:off x="662" y="3236"/>
                <a:ext cx="737" cy="114"/>
              </a:xfrm>
              <a:prstGeom prst="rect">
                <a:avLst/>
              </a:prstGeom>
              <a:solidFill>
                <a:srgbClr val="969696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558" name="Oval 1034"/>
              <p:cNvSpPr>
                <a:spLocks noChangeArrowheads="1"/>
              </p:cNvSpPr>
              <p:nvPr/>
            </p:nvSpPr>
            <p:spPr bwMode="auto">
              <a:xfrm rot="397687">
                <a:off x="657" y="3257"/>
                <a:ext cx="113" cy="113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559" name="Oval 1035"/>
              <p:cNvSpPr>
                <a:spLocks noChangeArrowheads="1"/>
              </p:cNvSpPr>
              <p:nvPr/>
            </p:nvSpPr>
            <p:spPr bwMode="auto">
              <a:xfrm rot="397687">
                <a:off x="1277" y="3329"/>
                <a:ext cx="113" cy="113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5560" name="Rectangle 1036"/>
              <p:cNvSpPr>
                <a:spLocks noChangeArrowheads="1"/>
              </p:cNvSpPr>
              <p:nvPr/>
            </p:nvSpPr>
            <p:spPr bwMode="auto">
              <a:xfrm rot="397687">
                <a:off x="710" y="3061"/>
                <a:ext cx="681" cy="170"/>
              </a:xfrm>
              <a:prstGeom prst="rect">
                <a:avLst/>
              </a:prstGeom>
              <a:solidFill>
                <a:srgbClr val="FFFF66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65550" name="Line 1037"/>
            <p:cNvSpPr>
              <a:spLocks noChangeShapeType="1"/>
            </p:cNvSpPr>
            <p:nvPr/>
          </p:nvSpPr>
          <p:spPr bwMode="auto">
            <a:xfrm flipH="1">
              <a:off x="3164" y="3407"/>
              <a:ext cx="318" cy="1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5551" name="AutoShape 1038"/>
            <p:cNvSpPr>
              <a:spLocks noChangeArrowheads="1"/>
            </p:cNvSpPr>
            <p:nvPr/>
          </p:nvSpPr>
          <p:spPr bwMode="auto">
            <a:xfrm rot="-6411898">
              <a:off x="2991" y="3409"/>
              <a:ext cx="113" cy="284"/>
            </a:xfrm>
            <a:prstGeom prst="can">
              <a:avLst>
                <a:gd name="adj" fmla="val 62832"/>
              </a:avLst>
            </a:prstGeom>
            <a:solidFill>
              <a:schemeClr val="hlink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FFFF00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rgbClr val="FFFF00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FFFF00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FFFF00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grpSp>
          <p:nvGrpSpPr>
            <p:cNvPr id="65552" name="Group 1039"/>
            <p:cNvGrpSpPr>
              <a:grpSpLocks/>
            </p:cNvGrpSpPr>
            <p:nvPr/>
          </p:nvGrpSpPr>
          <p:grpSpPr bwMode="auto">
            <a:xfrm>
              <a:off x="668" y="2726"/>
              <a:ext cx="4593" cy="1064"/>
              <a:chOff x="668" y="2726"/>
              <a:chExt cx="4593" cy="1064"/>
            </a:xfrm>
          </p:grpSpPr>
          <p:sp>
            <p:nvSpPr>
              <p:cNvPr id="65553" name="Text Box 1040"/>
              <p:cNvSpPr txBox="1">
                <a:spLocks noChangeArrowheads="1"/>
              </p:cNvSpPr>
              <p:nvPr/>
            </p:nvSpPr>
            <p:spPr bwMode="auto">
              <a:xfrm>
                <a:off x="683" y="2726"/>
                <a:ext cx="1134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folHlink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GB" altLang="en-US" sz="1600" dirty="0">
                    <a:solidFill>
                      <a:schemeClr val="tx2">
                        <a:lumMod val="75000"/>
                      </a:schemeClr>
                    </a:solidFill>
                    <a:latin typeface="Tahoma" pitchFamily="34" charset="0"/>
                  </a:rPr>
                  <a:t>Length of object</a:t>
                </a:r>
              </a:p>
            </p:txBody>
          </p:sp>
          <p:sp>
            <p:nvSpPr>
              <p:cNvPr id="65554" name="Line 1041"/>
              <p:cNvSpPr>
                <a:spLocks noChangeShapeType="1"/>
              </p:cNvSpPr>
              <p:nvPr/>
            </p:nvSpPr>
            <p:spPr bwMode="auto">
              <a:xfrm>
                <a:off x="668" y="2953"/>
                <a:ext cx="624" cy="58"/>
              </a:xfrm>
              <a:prstGeom prst="line">
                <a:avLst/>
              </a:prstGeom>
              <a:noFill/>
              <a:ln w="38100">
                <a:solidFill>
                  <a:schemeClr val="folHlink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5555" name="Text Box 1042"/>
              <p:cNvSpPr txBox="1">
                <a:spLocks noChangeArrowheads="1"/>
              </p:cNvSpPr>
              <p:nvPr/>
            </p:nvSpPr>
            <p:spPr bwMode="auto">
              <a:xfrm>
                <a:off x="4127" y="2954"/>
                <a:ext cx="1134" cy="5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folHlink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GB" altLang="en-US" sz="1600" dirty="0">
                    <a:solidFill>
                      <a:schemeClr val="tx2">
                        <a:lumMod val="75000"/>
                      </a:schemeClr>
                    </a:solidFill>
                    <a:latin typeface="Tahoma" pitchFamily="34" charset="0"/>
                  </a:rPr>
                  <a:t>Light gate measures time to pass</a:t>
                </a:r>
              </a:p>
            </p:txBody>
          </p:sp>
          <p:sp>
            <p:nvSpPr>
              <p:cNvPr id="65556" name="Text Box 1043"/>
              <p:cNvSpPr txBox="1">
                <a:spLocks noChangeArrowheads="1"/>
              </p:cNvSpPr>
              <p:nvPr/>
            </p:nvSpPr>
            <p:spPr bwMode="auto">
              <a:xfrm>
                <a:off x="1349" y="3578"/>
                <a:ext cx="1134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folHlink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rgbClr val="FFFF00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rgbClr val="FFFF00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rgbClr val="FFFF00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FFFF00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GB" altLang="en-US" sz="1600" dirty="0">
                    <a:solidFill>
                      <a:schemeClr val="tx2">
                        <a:lumMod val="75000"/>
                      </a:schemeClr>
                    </a:solidFill>
                    <a:latin typeface="Tahoma" pitchFamily="34" charset="0"/>
                  </a:rPr>
                  <a:t>Ramp</a:t>
                </a:r>
              </a:p>
            </p:txBody>
          </p:sp>
        </p:grpSp>
      </p:grpSp>
      <p:sp>
        <p:nvSpPr>
          <p:cNvPr id="139285" name="Rectangle 1045"/>
          <p:cNvSpPr>
            <a:spLocks noChangeArrowheads="1"/>
          </p:cNvSpPr>
          <p:nvPr/>
        </p:nvSpPr>
        <p:spPr bwMode="auto">
          <a:xfrm>
            <a:off x="403412" y="1143000"/>
            <a:ext cx="10874188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indent="15875" eaLnBrk="1" hangingPunct="1">
              <a:lnSpc>
                <a:spcPct val="120000"/>
              </a:lnSpc>
              <a:buFontTx/>
              <a:buNone/>
            </a:pPr>
            <a:r>
              <a:rPr lang="en-GB" altLang="en-US" dirty="0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</a:rPr>
              <a:t>Another way to measure instantaneous speed is to use a light gate.  The </a:t>
            </a:r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</a:rPr>
              <a:t>length of the object</a:t>
            </a:r>
            <a:r>
              <a:rPr lang="en-GB" altLang="en-US" dirty="0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</a:rPr>
              <a:t> divided by the </a:t>
            </a:r>
            <a:r>
              <a:rPr lang="en-GB" altLang="en-US" b="1" dirty="0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</a:rPr>
              <a:t>time it takes to pass through the light gate </a:t>
            </a:r>
            <a:r>
              <a:rPr lang="en-GB" altLang="en-US" dirty="0">
                <a:solidFill>
                  <a:schemeClr val="tx2">
                    <a:lumMod val="75000"/>
                  </a:schemeClr>
                </a:solidFill>
                <a:latin typeface="Trebuchet MS" panose="020B0603020202020204" pitchFamily="34" charset="0"/>
              </a:rPr>
              <a:t>gives instantaneous speed.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angle 24"/>
              <p:cNvSpPr/>
              <p:nvPr/>
            </p:nvSpPr>
            <p:spPr>
              <a:xfrm>
                <a:off x="2084154" y="3713901"/>
                <a:ext cx="6998168" cy="665118"/>
              </a:xfrm>
              <a:prstGeom prst="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𝒊𝒏𝒔𝒕𝒂𝒏𝒕𝒂𝒏𝒆𝒐𝒖𝒔</m:t>
                      </m:r>
                      <m:r>
                        <a:rPr lang="en-GB" b="1" i="1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GB" b="1" i="1">
                          <a:solidFill>
                            <a:schemeClr val="bg1"/>
                          </a:solidFill>
                          <a:latin typeface="Cambria Math"/>
                        </a:rPr>
                        <m:t>𝒔𝒑𝒆𝒆𝒅</m:t>
                      </m:r>
                      <m:r>
                        <a:rPr lang="en-GB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𝒍𝒆𝒏𝒈𝒕𝒉</m:t>
                          </m:r>
                          <m:r>
                            <a:rPr lang="en-GB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𝒐𝒇</m:t>
                          </m:r>
                          <m:r>
                            <a:rPr lang="en-GB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𝒐𝒃𝒋𝒆𝒄𝒕</m:t>
                          </m:r>
                        </m:num>
                        <m:den>
                          <m:r>
                            <a:rPr lang="en-GB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GB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𝒕𝒊𝒎𝒆</m:t>
                          </m:r>
                          <m:r>
                            <a:rPr lang="en-GB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𝒕𝒐</m:t>
                          </m:r>
                          <m:r>
                            <a:rPr lang="en-GB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GB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𝒑𝒂𝒔𝒔</m:t>
                          </m:r>
                          <m:r>
                            <a:rPr lang="en-GB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GB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  <m:r>
                            <a:rPr lang="en-GB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GB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𝒑𝒐𝒊𝒏𝒕</m:t>
                          </m:r>
                        </m:den>
                      </m:f>
                    </m:oMath>
                  </m:oMathPara>
                </a14:m>
                <a:endParaRPr lang="en-GB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4154" y="3713901"/>
                <a:ext cx="6998168" cy="6651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5">
            <a:extLst>
              <a:ext uri="{FF2B5EF4-FFF2-40B4-BE49-F238E27FC236}">
                <a16:creationId xmlns:a16="http://schemas.microsoft.com/office/drawing/2014/main" id="{34B910C7-7F8B-4EA1-BFF5-82938D8E51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426" y="-294109"/>
            <a:ext cx="1595280" cy="1611459"/>
          </a:xfrm>
          <a:prstGeom prst="rect">
            <a:avLst/>
          </a:prstGeom>
        </p:spPr>
      </p:pic>
      <p:pic>
        <p:nvPicPr>
          <p:cNvPr id="4" name="inst speed lab">
            <a:hlinkClick r:id="" action="ppaction://media"/>
            <a:extLst>
              <a:ext uri="{FF2B5EF4-FFF2-40B4-BE49-F238E27FC236}">
                <a16:creationId xmlns:a16="http://schemas.microsoft.com/office/drawing/2014/main" id="{4A951A98-276E-427C-A895-4DA30A81AB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33918" y="62043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834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751"/>
    </mc:Choice>
    <mc:Fallback>
      <p:transition spd="slow" advTm="31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9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39285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1" y="260648"/>
            <a:ext cx="10210799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en-US" dirty="0"/>
              <a:t>INSTANTANEOUS SPEED- Road Safety</a:t>
            </a:r>
          </a:p>
        </p:txBody>
      </p:sp>
      <p:pic>
        <p:nvPicPr>
          <p:cNvPr id="51206" name="Picture 3"/>
          <p:cNvPicPr>
            <a:picLocks noGrp="1" noChangeAspect="1" noChangeArrowheads="1"/>
          </p:cNvPicPr>
          <p:nvPr>
            <p:ph type="dgm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2037061"/>
            <a:ext cx="2819400" cy="2571750"/>
          </a:xfrm>
        </p:spPr>
      </p:pic>
      <p:sp>
        <p:nvSpPr>
          <p:cNvPr id="51203" name="Date Placeholder 3"/>
          <p:cNvSpPr>
            <a:spLocks noGrp="1"/>
          </p:cNvSpPr>
          <p:nvPr>
            <p:ph type="dt" sz="half" idx="10"/>
          </p:nvPr>
        </p:nvSpPr>
        <p:spPr>
          <a:xfrm>
            <a:off x="4732020" y="6409944"/>
            <a:ext cx="6880860" cy="448056"/>
          </a:xfrm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dirty="0">
                <a:solidFill>
                  <a:schemeClr val="tx1"/>
                </a:solidFill>
                <a:latin typeface="Times New Roman" pitchFamily="18" charset="0"/>
              </a:rPr>
              <a:t>Why do you think speed cameras prevent deaths?</a:t>
            </a:r>
          </a:p>
        </p:txBody>
      </p:sp>
      <p:sp>
        <p:nvSpPr>
          <p:cNvPr id="5120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chemeClr val="tx1"/>
                </a:solidFill>
                <a:latin typeface="Times New Roman" pitchFamily="18" charset="0"/>
              </a:rPr>
              <a:t>JAH</a:t>
            </a:r>
          </a:p>
        </p:txBody>
      </p:sp>
      <p:sp>
        <p:nvSpPr>
          <p:cNvPr id="5120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96D910B-297E-43FF-89F3-274F387062DB}" type="slidenum">
              <a:rPr lang="en-GB" altLang="en-US" sz="1800">
                <a:solidFill>
                  <a:schemeClr val="accent1"/>
                </a:solidFill>
                <a:latin typeface="Times New Roman" pitchFamily="18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GB" altLang="en-US" sz="1800">
              <a:solidFill>
                <a:schemeClr val="accent1"/>
              </a:solidFill>
              <a:latin typeface="Times New Roman" pitchFamily="18" charset="0"/>
            </a:endParaRPr>
          </a:p>
        </p:txBody>
      </p:sp>
      <p:pic>
        <p:nvPicPr>
          <p:cNvPr id="5120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265" y="1027972"/>
            <a:ext cx="4036479" cy="5381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03"/>
          <a:stretch>
            <a:fillRect/>
          </a:stretch>
        </p:blipFill>
        <p:spPr bwMode="auto">
          <a:xfrm>
            <a:off x="3478212" y="1762506"/>
            <a:ext cx="3343275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09" name="Rectangle 6"/>
          <p:cNvSpPr>
            <a:spLocks noChangeArrowheads="1"/>
          </p:cNvSpPr>
          <p:nvPr/>
        </p:nvSpPr>
        <p:spPr bwMode="auto">
          <a:xfrm>
            <a:off x="3581400" y="5159502"/>
            <a:ext cx="3136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FFFF00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rgbClr val="FFFF00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FFFF00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FFFF00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00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chemeClr val="bg1"/>
                </a:solidFill>
                <a:latin typeface="Times New Roman" pitchFamily="18" charset="0"/>
                <a:hlinkClick r:id="rId7"/>
              </a:rPr>
              <a:t>Speed Cameras in D&amp;G</a:t>
            </a:r>
            <a:endParaRPr lang="en-GB" altLang="en-US" sz="240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2" name="speeding">
            <a:hlinkClick r:id="" action="ppaction://media"/>
            <a:extLst>
              <a:ext uri="{FF2B5EF4-FFF2-40B4-BE49-F238E27FC236}">
                <a16:creationId xmlns:a16="http://schemas.microsoft.com/office/drawing/2014/main" id="{84502CFC-F0AE-44F3-902F-A6E8CEBD15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7625" y="6353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456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652"/>
    </mc:Choice>
    <mc:Fallback>
      <p:transition spd="slow" advTm="206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948" y="0"/>
            <a:ext cx="8985250" cy="630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3BA73B0-0338-425C-BEB9-27EC8127FD3B}"/>
              </a:ext>
            </a:extLst>
          </p:cNvPr>
          <p:cNvSpPr txBox="1"/>
          <p:nvPr/>
        </p:nvSpPr>
        <p:spPr>
          <a:xfrm>
            <a:off x="284802" y="1623060"/>
            <a:ext cx="231635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+mj-lt"/>
              </a:rPr>
              <a:t>Complete </a:t>
            </a:r>
            <a:r>
              <a:rPr lang="en-GB" sz="3600" u="sng" dirty="0">
                <a:latin typeface="+mj-lt"/>
              </a:rPr>
              <a:t>one</a:t>
            </a:r>
            <a:r>
              <a:rPr lang="en-GB" sz="3600" dirty="0">
                <a:latin typeface="+mj-lt"/>
              </a:rPr>
              <a:t> of the Activities on the next two slides</a:t>
            </a:r>
          </a:p>
        </p:txBody>
      </p:sp>
      <p:pic>
        <p:nvPicPr>
          <p:cNvPr id="3" name="activities">
            <a:hlinkClick r:id="" action="ppaction://media"/>
            <a:extLst>
              <a:ext uri="{FF2B5EF4-FFF2-40B4-BE49-F238E27FC236}">
                <a16:creationId xmlns:a16="http://schemas.microsoft.com/office/drawing/2014/main" id="{CF0CF6F9-F78B-4F00-82CD-CC797D6C91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6461" y="60586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410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786"/>
    </mc:Choice>
    <mc:Fallback>
      <p:transition spd="slow" advTm="847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7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GradientRiseVTI">
  <a:themeElements>
    <a:clrScheme name="AnalogousFromDarkSeedLeftStep">
      <a:dk1>
        <a:srgbClr val="000000"/>
      </a:dk1>
      <a:lt1>
        <a:srgbClr val="FFFFFF"/>
      </a:lt1>
      <a:dk2>
        <a:srgbClr val="383620"/>
      </a:dk2>
      <a:lt2>
        <a:srgbClr val="E8E2E7"/>
      </a:lt2>
      <a:accent1>
        <a:srgbClr val="21BB3A"/>
      </a:accent1>
      <a:accent2>
        <a:srgbClr val="3EBA14"/>
      </a:accent2>
      <a:accent3>
        <a:srgbClr val="80B01F"/>
      </a:accent3>
      <a:accent4>
        <a:srgbClr val="B0A213"/>
      </a:accent4>
      <a:accent5>
        <a:srgbClr val="E78729"/>
      </a:accent5>
      <a:accent6>
        <a:srgbClr val="D52617"/>
      </a:accent6>
      <a:hlink>
        <a:srgbClr val="A17C35"/>
      </a:hlink>
      <a:folHlink>
        <a:srgbClr val="7F7F7F"/>
      </a:folHlink>
    </a:clrScheme>
    <a:fontScheme name="Avenir">
      <a:majorFont>
        <a:latin typeface="Tw Cen MT"/>
        <a:ea typeface=""/>
        <a:cs typeface=""/>
      </a:majorFont>
      <a:minorFont>
        <a:latin typeface="Tw Cen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420</Words>
  <Application>Microsoft Office PowerPoint</Application>
  <PresentationFormat>Widescreen</PresentationFormat>
  <Paragraphs>52</Paragraphs>
  <Slides>10</Slides>
  <Notes>1</Notes>
  <HiddenSlides>0</HiddenSlides>
  <MMClips>9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Cambria Math</vt:lpstr>
      <vt:lpstr>Comic Sans MS</vt:lpstr>
      <vt:lpstr>Tahoma</vt:lpstr>
      <vt:lpstr>Times New Roman</vt:lpstr>
      <vt:lpstr>Trebuchet MS</vt:lpstr>
      <vt:lpstr>Tw Cen MT</vt:lpstr>
      <vt:lpstr>GradientRiseVTI</vt:lpstr>
      <vt:lpstr>Instantaneous Speed</vt:lpstr>
      <vt:lpstr>   INSTANTANEOUS Speed</vt:lpstr>
      <vt:lpstr>PowerPoint Presentation</vt:lpstr>
      <vt:lpstr>PowerPoint Presentation</vt:lpstr>
      <vt:lpstr>Instantaneous Speed</vt:lpstr>
      <vt:lpstr>Measuring Instantaneous Speed Using A Stopwatch </vt:lpstr>
      <vt:lpstr>Instantaneous Speed Using Light Gates</vt:lpstr>
      <vt:lpstr>INSTANTANEOUS SPEED- Road Safety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Speed Distance Time examples</dc:title>
  <dc:creator>Mrs Hargreaves</dc:creator>
  <cp:lastModifiedBy>Mrs Hargreaves</cp:lastModifiedBy>
  <cp:revision>4</cp:revision>
  <dcterms:created xsi:type="dcterms:W3CDTF">2021-03-11T08:25:55Z</dcterms:created>
  <dcterms:modified xsi:type="dcterms:W3CDTF">2021-03-25T18:25:20Z</dcterms:modified>
</cp:coreProperties>
</file>