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2"/>
  </p:notesMasterIdLst>
  <p:sldIdLst>
    <p:sldId id="289" r:id="rId5"/>
    <p:sldId id="265" r:id="rId6"/>
    <p:sldId id="266" r:id="rId7"/>
    <p:sldId id="290" r:id="rId8"/>
    <p:sldId id="291" r:id="rId9"/>
    <p:sldId id="293" r:id="rId10"/>
    <p:sldId id="29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B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C12045-714C-41BA-A73B-2C566AFFA5D3}" v="67" dt="2022-03-27T16:45:58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88C12045-714C-41BA-A73B-2C566AFFA5D3}"/>
    <pc:docChg chg="undo custSel addSld delSld modSld sldOrd">
      <pc:chgData name="Mrs Hargreaves" userId="16d29ebe-5fd1-4f7c-a551-c4871f6cfdc9" providerId="ADAL" clId="{88C12045-714C-41BA-A73B-2C566AFFA5D3}" dt="2022-03-27T16:45:58.394" v="530"/>
      <pc:docMkLst>
        <pc:docMk/>
      </pc:docMkLst>
      <pc:sldChg chg="addSp delSp modSp mod modTransition delAnim">
        <pc:chgData name="Mrs Hargreaves" userId="16d29ebe-5fd1-4f7c-a551-c4871f6cfdc9" providerId="ADAL" clId="{88C12045-714C-41BA-A73B-2C566AFFA5D3}" dt="2022-03-27T16:45:04.625" v="523"/>
        <pc:sldMkLst>
          <pc:docMk/>
          <pc:sldMk cId="1609335817" sldId="256"/>
        </pc:sldMkLst>
        <pc:spChg chg="mod">
          <ac:chgData name="Mrs Hargreaves" userId="16d29ebe-5fd1-4f7c-a551-c4871f6cfdc9" providerId="ADAL" clId="{88C12045-714C-41BA-A73B-2C566AFFA5D3}" dt="2022-03-27T14:54:30.261" v="10" actId="20577"/>
          <ac:spMkLst>
            <pc:docMk/>
            <pc:sldMk cId="1609335817" sldId="256"/>
            <ac:spMk id="2" creationId="{00000000-0000-0000-0000-000000000000}"/>
          </ac:spMkLst>
        </pc:spChg>
        <pc:spChg chg="add mod">
          <ac:chgData name="Mrs Hargreaves" userId="16d29ebe-5fd1-4f7c-a551-c4871f6cfdc9" providerId="ADAL" clId="{88C12045-714C-41BA-A73B-2C566AFFA5D3}" dt="2022-03-27T16:06:33.068" v="482" actId="1076"/>
          <ac:spMkLst>
            <pc:docMk/>
            <pc:sldMk cId="1609335817" sldId="256"/>
            <ac:spMk id="8" creationId="{57306D10-0C94-4060-AC28-458B0EFA84A4}"/>
          </ac:spMkLst>
        </pc:spChg>
        <pc:picChg chg="del mod">
          <ac:chgData name="Mrs Hargreaves" userId="16d29ebe-5fd1-4f7c-a551-c4871f6cfdc9" providerId="ADAL" clId="{88C12045-714C-41BA-A73B-2C566AFFA5D3}" dt="2022-03-27T16:02:20.579" v="472" actId="478"/>
          <ac:picMkLst>
            <pc:docMk/>
            <pc:sldMk cId="1609335817" sldId="256"/>
            <ac:picMk id="4" creationId="{719E8104-E825-4142-B444-FE5AFF8F41A2}"/>
          </ac:picMkLst>
        </pc:picChg>
        <pc:picChg chg="mod">
          <ac:chgData name="Mrs Hargreaves" userId="16d29ebe-5fd1-4f7c-a551-c4871f6cfdc9" providerId="ADAL" clId="{88C12045-714C-41BA-A73B-2C566AFFA5D3}" dt="2022-03-27T16:03:11.793" v="473" actId="1076"/>
          <ac:picMkLst>
            <pc:docMk/>
            <pc:sldMk cId="1609335817" sldId="256"/>
            <ac:picMk id="7" creationId="{9D6BEE7A-C714-4650-AE2A-4FDF263F2400}"/>
          </ac:picMkLst>
        </pc:picChg>
      </pc:sldChg>
      <pc:sldChg chg="addSp delSp modSp mod modTransition addAnim delAnim modAnim">
        <pc:chgData name="Mrs Hargreaves" userId="16d29ebe-5fd1-4f7c-a551-c4871f6cfdc9" providerId="ADAL" clId="{88C12045-714C-41BA-A73B-2C566AFFA5D3}" dt="2022-03-27T16:45:07.169" v="524"/>
        <pc:sldMkLst>
          <pc:docMk/>
          <pc:sldMk cId="427080351" sldId="257"/>
        </pc:sldMkLst>
        <pc:graphicFrameChg chg="mod modGraphic">
          <ac:chgData name="Mrs Hargreaves" userId="16d29ebe-5fd1-4f7c-a551-c4871f6cfdc9" providerId="ADAL" clId="{88C12045-714C-41BA-A73B-2C566AFFA5D3}" dt="2022-03-27T16:19:30.821" v="496" actId="14734"/>
          <ac:graphicFrameMkLst>
            <pc:docMk/>
            <pc:sldMk cId="427080351" sldId="257"/>
            <ac:graphicFrameMk id="4" creationId="{00000000-0000-0000-0000-000000000000}"/>
          </ac:graphicFrameMkLst>
        </pc:graphicFrameChg>
        <pc:picChg chg="add del mod">
          <ac:chgData name="Mrs Hargreaves" userId="16d29ebe-5fd1-4f7c-a551-c4871f6cfdc9" providerId="ADAL" clId="{88C12045-714C-41BA-A73B-2C566AFFA5D3}" dt="2022-03-27T16:05:07.150" v="479" actId="478"/>
          <ac:picMkLst>
            <pc:docMk/>
            <pc:sldMk cId="427080351" sldId="257"/>
            <ac:picMk id="2" creationId="{B55C0E39-D38C-4BB3-8544-DCBE47804E66}"/>
          </ac:picMkLst>
        </pc:picChg>
      </pc:sldChg>
      <pc:sldChg chg="del">
        <pc:chgData name="Mrs Hargreaves" userId="16d29ebe-5fd1-4f7c-a551-c4871f6cfdc9" providerId="ADAL" clId="{88C12045-714C-41BA-A73B-2C566AFFA5D3}" dt="2022-03-27T14:54:34.849" v="11" actId="47"/>
        <pc:sldMkLst>
          <pc:docMk/>
          <pc:sldMk cId="250389523" sldId="258"/>
        </pc:sldMkLst>
      </pc:sldChg>
      <pc:sldChg chg="addSp delSp modSp del mod">
        <pc:chgData name="Mrs Hargreaves" userId="16d29ebe-5fd1-4f7c-a551-c4871f6cfdc9" providerId="ADAL" clId="{88C12045-714C-41BA-A73B-2C566AFFA5D3}" dt="2022-03-27T16:06:40.718" v="483" actId="47"/>
        <pc:sldMkLst>
          <pc:docMk/>
          <pc:sldMk cId="651654522" sldId="259"/>
        </pc:sldMkLst>
        <pc:spChg chg="del">
          <ac:chgData name="Mrs Hargreaves" userId="16d29ebe-5fd1-4f7c-a551-c4871f6cfdc9" providerId="ADAL" clId="{88C12045-714C-41BA-A73B-2C566AFFA5D3}" dt="2022-03-27T16:06:16.820" v="480" actId="21"/>
          <ac:spMkLst>
            <pc:docMk/>
            <pc:sldMk cId="651654522" sldId="259"/>
            <ac:spMk id="3" creationId="{00000000-0000-0000-0000-000000000000}"/>
          </ac:spMkLst>
        </pc:spChg>
        <pc:spChg chg="add mod">
          <ac:chgData name="Mrs Hargreaves" userId="16d29ebe-5fd1-4f7c-a551-c4871f6cfdc9" providerId="ADAL" clId="{88C12045-714C-41BA-A73B-2C566AFFA5D3}" dt="2022-03-27T16:06:16.820" v="480" actId="21"/>
          <ac:spMkLst>
            <pc:docMk/>
            <pc:sldMk cId="651654522" sldId="259"/>
            <ac:spMk id="5" creationId="{7110EE4A-FD7D-4F59-A9D2-3110C101D764}"/>
          </ac:spMkLst>
        </pc:spChg>
      </pc:sldChg>
      <pc:sldChg chg="modSp mod modTransition">
        <pc:chgData name="Mrs Hargreaves" userId="16d29ebe-5fd1-4f7c-a551-c4871f6cfdc9" providerId="ADAL" clId="{88C12045-714C-41BA-A73B-2C566AFFA5D3}" dt="2022-03-27T16:43:07.365" v="503"/>
        <pc:sldMkLst>
          <pc:docMk/>
          <pc:sldMk cId="894968136" sldId="260"/>
        </pc:sldMkLst>
        <pc:spChg chg="mod">
          <ac:chgData name="Mrs Hargreaves" userId="16d29ebe-5fd1-4f7c-a551-c4871f6cfdc9" providerId="ADAL" clId="{88C12045-714C-41BA-A73B-2C566AFFA5D3}" dt="2022-03-27T14:55:57.223" v="30" actId="255"/>
          <ac:spMkLst>
            <pc:docMk/>
            <pc:sldMk cId="894968136" sldId="260"/>
            <ac:spMk id="3" creationId="{00000000-0000-0000-0000-000000000000}"/>
          </ac:spMkLst>
        </pc:spChg>
        <pc:spChg chg="mod">
          <ac:chgData name="Mrs Hargreaves" userId="16d29ebe-5fd1-4f7c-a551-c4871f6cfdc9" providerId="ADAL" clId="{88C12045-714C-41BA-A73B-2C566AFFA5D3}" dt="2022-03-27T14:56:07.409" v="33" actId="14100"/>
          <ac:spMkLst>
            <pc:docMk/>
            <pc:sldMk cId="894968136" sldId="260"/>
            <ac:spMk id="4" creationId="{BC071731-CFF7-4178-8B27-FE8DF6BCA755}"/>
          </ac:spMkLst>
        </pc:spChg>
      </pc:sldChg>
      <pc:sldChg chg="modTransition">
        <pc:chgData name="Mrs Hargreaves" userId="16d29ebe-5fd1-4f7c-a551-c4871f6cfdc9" providerId="ADAL" clId="{88C12045-714C-41BA-A73B-2C566AFFA5D3}" dt="2022-03-27T16:45:13.652" v="526"/>
        <pc:sldMkLst>
          <pc:docMk/>
          <pc:sldMk cId="757276639" sldId="262"/>
        </pc:sldMkLst>
      </pc:sldChg>
      <pc:sldChg chg="modTransition">
        <pc:chgData name="Mrs Hargreaves" userId="16d29ebe-5fd1-4f7c-a551-c4871f6cfdc9" providerId="ADAL" clId="{88C12045-714C-41BA-A73B-2C566AFFA5D3}" dt="2022-03-27T16:45:56.004" v="529"/>
        <pc:sldMkLst>
          <pc:docMk/>
          <pc:sldMk cId="2163758761" sldId="263"/>
        </pc:sldMkLst>
      </pc:sldChg>
      <pc:sldChg chg="modTransition">
        <pc:chgData name="Mrs Hargreaves" userId="16d29ebe-5fd1-4f7c-a551-c4871f6cfdc9" providerId="ADAL" clId="{88C12045-714C-41BA-A73B-2C566AFFA5D3}" dt="2022-03-27T16:45:58.394" v="530"/>
        <pc:sldMkLst>
          <pc:docMk/>
          <pc:sldMk cId="3074083309" sldId="264"/>
        </pc:sldMkLst>
      </pc:sldChg>
      <pc:sldChg chg="modSp mod modTransition">
        <pc:chgData name="Mrs Hargreaves" userId="16d29ebe-5fd1-4f7c-a551-c4871f6cfdc9" providerId="ADAL" clId="{88C12045-714C-41BA-A73B-2C566AFFA5D3}" dt="2022-03-27T16:44:56.048" v="521"/>
        <pc:sldMkLst>
          <pc:docMk/>
          <pc:sldMk cId="4123050684" sldId="265"/>
        </pc:sldMkLst>
        <pc:spChg chg="mod">
          <ac:chgData name="Mrs Hargreaves" userId="16d29ebe-5fd1-4f7c-a551-c4871f6cfdc9" providerId="ADAL" clId="{88C12045-714C-41BA-A73B-2C566AFFA5D3}" dt="2022-03-27T14:55:24.622" v="21" actId="255"/>
          <ac:spMkLst>
            <pc:docMk/>
            <pc:sldMk cId="4123050684" sldId="265"/>
            <ac:spMk id="3" creationId="{00000000-0000-0000-0000-000000000000}"/>
          </ac:spMkLst>
        </pc:spChg>
        <pc:spChg chg="mod">
          <ac:chgData name="Mrs Hargreaves" userId="16d29ebe-5fd1-4f7c-a551-c4871f6cfdc9" providerId="ADAL" clId="{88C12045-714C-41BA-A73B-2C566AFFA5D3}" dt="2022-03-27T14:55:37.057" v="25" actId="1076"/>
          <ac:spMkLst>
            <pc:docMk/>
            <pc:sldMk cId="4123050684" sldId="265"/>
            <ac:spMk id="4" creationId="{00000000-0000-0000-0000-000000000000}"/>
          </ac:spMkLst>
        </pc:spChg>
      </pc:sldChg>
      <pc:sldChg chg="modTransition">
        <pc:chgData name="Mrs Hargreaves" userId="16d29ebe-5fd1-4f7c-a551-c4871f6cfdc9" providerId="ADAL" clId="{88C12045-714C-41BA-A73B-2C566AFFA5D3}" dt="2022-03-27T16:44:50.932" v="520"/>
        <pc:sldMkLst>
          <pc:docMk/>
          <pc:sldMk cId="1739932948" sldId="266"/>
        </pc:sldMkLst>
      </pc:sldChg>
      <pc:sldChg chg="modTransition">
        <pc:chgData name="Mrs Hargreaves" userId="16d29ebe-5fd1-4f7c-a551-c4871f6cfdc9" providerId="ADAL" clId="{88C12045-714C-41BA-A73B-2C566AFFA5D3}" dt="2022-03-27T16:44:21.677" v="509"/>
        <pc:sldMkLst>
          <pc:docMk/>
          <pc:sldMk cId="649643571" sldId="268"/>
        </pc:sldMkLst>
      </pc:sldChg>
      <pc:sldChg chg="modTransition">
        <pc:chgData name="Mrs Hargreaves" userId="16d29ebe-5fd1-4f7c-a551-c4871f6cfdc9" providerId="ADAL" clId="{88C12045-714C-41BA-A73B-2C566AFFA5D3}" dt="2022-03-27T16:44:19.641" v="508"/>
        <pc:sldMkLst>
          <pc:docMk/>
          <pc:sldMk cId="1368940719" sldId="269"/>
        </pc:sldMkLst>
      </pc:sldChg>
      <pc:sldChg chg="modTransition">
        <pc:chgData name="Mrs Hargreaves" userId="16d29ebe-5fd1-4f7c-a551-c4871f6cfdc9" providerId="ADAL" clId="{88C12045-714C-41BA-A73B-2C566AFFA5D3}" dt="2022-03-27T16:44:07.375" v="504"/>
        <pc:sldMkLst>
          <pc:docMk/>
          <pc:sldMk cId="252033148" sldId="270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292960147" sldId="272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557247009" sldId="273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692807323" sldId="274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243921209" sldId="275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861930079" sldId="276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58668752" sldId="277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079852916" sldId="278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749166238" sldId="279"/>
        </pc:sldMkLst>
      </pc:sldChg>
      <pc:sldChg chg="modTransition">
        <pc:chgData name="Mrs Hargreaves" userId="16d29ebe-5fd1-4f7c-a551-c4871f6cfdc9" providerId="ADAL" clId="{88C12045-714C-41BA-A73B-2C566AFFA5D3}" dt="2022-03-27T16:44:10.180" v="505"/>
        <pc:sldMkLst>
          <pc:docMk/>
          <pc:sldMk cId="1123073507" sldId="280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2930446536" sldId="281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013919021" sldId="282"/>
        </pc:sldMkLst>
      </pc:sldChg>
      <pc:sldChg chg="modTransition">
        <pc:chgData name="Mrs Hargreaves" userId="16d29ebe-5fd1-4f7c-a551-c4871f6cfdc9" providerId="ADAL" clId="{88C12045-714C-41BA-A73B-2C566AFFA5D3}" dt="2022-03-27T16:44:16.615" v="507"/>
        <pc:sldMkLst>
          <pc:docMk/>
          <pc:sldMk cId="757579964" sldId="283"/>
        </pc:sldMkLst>
      </pc:sldChg>
      <pc:sldChg chg="modTransition">
        <pc:chgData name="Mrs Hargreaves" userId="16d29ebe-5fd1-4f7c-a551-c4871f6cfdc9" providerId="ADAL" clId="{88C12045-714C-41BA-A73B-2C566AFFA5D3}" dt="2022-03-27T16:44:13.335" v="506"/>
        <pc:sldMkLst>
          <pc:docMk/>
          <pc:sldMk cId="3251448721" sldId="284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1325375798" sldId="285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032093026" sldId="286"/>
        </pc:sldMkLst>
      </pc:sldChg>
      <pc:sldChg chg="del">
        <pc:chgData name="Mrs Hargreaves" userId="16d29ebe-5fd1-4f7c-a551-c4871f6cfdc9" providerId="ADAL" clId="{88C12045-714C-41BA-A73B-2C566AFFA5D3}" dt="2022-03-27T14:56:33.725" v="34" actId="47"/>
        <pc:sldMkLst>
          <pc:docMk/>
          <pc:sldMk cId="3211297708" sldId="287"/>
        </pc:sldMkLst>
      </pc:sldChg>
      <pc:sldChg chg="modTransition">
        <pc:chgData name="Mrs Hargreaves" userId="16d29ebe-5fd1-4f7c-a551-c4871f6cfdc9" providerId="ADAL" clId="{88C12045-714C-41BA-A73B-2C566AFFA5D3}" dt="2022-03-27T16:45:11.409" v="525"/>
        <pc:sldMkLst>
          <pc:docMk/>
          <pc:sldMk cId="2362251915" sldId="288"/>
        </pc:sldMkLst>
      </pc:sldChg>
      <pc:sldChg chg="modTransition">
        <pc:chgData name="Mrs Hargreaves" userId="16d29ebe-5fd1-4f7c-a551-c4871f6cfdc9" providerId="ADAL" clId="{88C12045-714C-41BA-A73B-2C566AFFA5D3}" dt="2022-03-27T16:44:59.596" v="522"/>
        <pc:sldMkLst>
          <pc:docMk/>
          <pc:sldMk cId="503443702" sldId="289"/>
        </pc:sldMkLst>
      </pc:sldChg>
      <pc:sldChg chg="addSp modSp mod">
        <pc:chgData name="Mrs Hargreaves" userId="16d29ebe-5fd1-4f7c-a551-c4871f6cfdc9" providerId="ADAL" clId="{88C12045-714C-41BA-A73B-2C566AFFA5D3}" dt="2022-03-27T14:58:38.418" v="182" actId="14100"/>
        <pc:sldMkLst>
          <pc:docMk/>
          <pc:sldMk cId="3872198596" sldId="290"/>
        </pc:sldMkLst>
        <pc:spChg chg="add mod">
          <ac:chgData name="Mrs Hargreaves" userId="16d29ebe-5fd1-4f7c-a551-c4871f6cfdc9" providerId="ADAL" clId="{88C12045-714C-41BA-A73B-2C566AFFA5D3}" dt="2022-03-27T14:58:29.619" v="178" actId="1076"/>
          <ac:spMkLst>
            <pc:docMk/>
            <pc:sldMk cId="3872198596" sldId="290"/>
            <ac:spMk id="2" creationId="{A919F388-C6C0-4CE4-ABCC-AE2F5FACD10D}"/>
          </ac:spMkLst>
        </pc:spChg>
        <pc:picChg chg="mod">
          <ac:chgData name="Mrs Hargreaves" userId="16d29ebe-5fd1-4f7c-a551-c4871f6cfdc9" providerId="ADAL" clId="{88C12045-714C-41BA-A73B-2C566AFFA5D3}" dt="2022-03-27T14:58:38.418" v="182" actId="14100"/>
          <ac:picMkLst>
            <pc:docMk/>
            <pc:sldMk cId="3872198596" sldId="290"/>
            <ac:picMk id="4" creationId="{C846B7B3-BE2D-44FA-8679-79B5F760EF27}"/>
          </ac:picMkLst>
        </pc:picChg>
      </pc:sldChg>
      <pc:sldChg chg="modSp mod ord modTransition">
        <pc:chgData name="Mrs Hargreaves" userId="16d29ebe-5fd1-4f7c-a551-c4871f6cfdc9" providerId="ADAL" clId="{88C12045-714C-41BA-A73B-2C566AFFA5D3}" dt="2022-03-27T16:44:47.840" v="519"/>
        <pc:sldMkLst>
          <pc:docMk/>
          <pc:sldMk cId="644708657" sldId="291"/>
        </pc:sldMkLst>
        <pc:spChg chg="mod">
          <ac:chgData name="Mrs Hargreaves" userId="16d29ebe-5fd1-4f7c-a551-c4871f6cfdc9" providerId="ADAL" clId="{88C12045-714C-41BA-A73B-2C566AFFA5D3}" dt="2022-03-27T15:34:42.650" v="207" actId="20577"/>
          <ac:spMkLst>
            <pc:docMk/>
            <pc:sldMk cId="644708657" sldId="291"/>
            <ac:spMk id="2" creationId="{568105F3-7908-4360-A4C0-2138EF4AC230}"/>
          </ac:spMkLst>
        </pc:spChg>
      </pc:sldChg>
      <pc:sldChg chg="addSp delSp modSp new mod modTransition setBg">
        <pc:chgData name="Mrs Hargreaves" userId="16d29ebe-5fd1-4f7c-a551-c4871f6cfdc9" providerId="ADAL" clId="{88C12045-714C-41BA-A73B-2C566AFFA5D3}" dt="2022-03-27T16:44:29.583" v="516"/>
        <pc:sldMkLst>
          <pc:docMk/>
          <pc:sldMk cId="2272161203" sldId="292"/>
        </pc:sldMkLst>
        <pc:spChg chg="del mod">
          <ac:chgData name="Mrs Hargreaves" userId="16d29ebe-5fd1-4f7c-a551-c4871f6cfdc9" providerId="ADAL" clId="{88C12045-714C-41BA-A73B-2C566AFFA5D3}" dt="2022-03-27T15:36:24.721" v="260" actId="478"/>
          <ac:spMkLst>
            <pc:docMk/>
            <pc:sldMk cId="2272161203" sldId="292"/>
            <ac:spMk id="2" creationId="{566F8096-6F11-4C65-8909-35B623816D0E}"/>
          </ac:spMkLst>
        </pc:spChg>
        <pc:spChg chg="mod ord">
          <ac:chgData name="Mrs Hargreaves" userId="16d29ebe-5fd1-4f7c-a551-c4871f6cfdc9" providerId="ADAL" clId="{88C12045-714C-41BA-A73B-2C566AFFA5D3}" dt="2022-03-27T15:38:13.620" v="433" actId="20577"/>
          <ac:spMkLst>
            <pc:docMk/>
            <pc:sldMk cId="2272161203" sldId="292"/>
            <ac:spMk id="3" creationId="{FD573C93-F3F3-4C4D-846D-9286BC0AB017}"/>
          </ac:spMkLst>
        </pc:spChg>
        <pc:spChg chg="add mod">
          <ac:chgData name="Mrs Hargreaves" userId="16d29ebe-5fd1-4f7c-a551-c4871f6cfdc9" providerId="ADAL" clId="{88C12045-714C-41BA-A73B-2C566AFFA5D3}" dt="2022-03-27T15:36:46.652" v="266" actId="14100"/>
          <ac:spMkLst>
            <pc:docMk/>
            <pc:sldMk cId="2272161203" sldId="292"/>
            <ac:spMk id="4" creationId="{58D9D954-1FC1-4A59-8731-7D3137440A59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1" creationId="{C8A3C342-1D03-412F-8DD3-BF519E8E0AE9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3" creationId="{81CC9B02-E087-4350-AEBD-2C3CF001AF01}"/>
          </ac:spMkLst>
        </pc:spChg>
        <pc:spChg chg="add">
          <ac:chgData name="Mrs Hargreaves" userId="16d29ebe-5fd1-4f7c-a551-c4871f6cfdc9" providerId="ADAL" clId="{88C12045-714C-41BA-A73B-2C566AFFA5D3}" dt="2022-03-27T15:35:59.608" v="256" actId="26606"/>
          <ac:spMkLst>
            <pc:docMk/>
            <pc:sldMk cId="2272161203" sldId="292"/>
            <ac:spMk id="75" creationId="{D6F18ACE-6E82-4ADC-8A2F-A1771B309B16}"/>
          </ac:spMkLst>
        </pc:spChg>
        <pc:picChg chg="add mod">
          <ac:chgData name="Mrs Hargreaves" userId="16d29ebe-5fd1-4f7c-a551-c4871f6cfdc9" providerId="ADAL" clId="{88C12045-714C-41BA-A73B-2C566AFFA5D3}" dt="2022-03-27T15:35:59.608" v="256" actId="26606"/>
          <ac:picMkLst>
            <pc:docMk/>
            <pc:sldMk cId="2272161203" sldId="292"/>
            <ac:picMk id="1026" creationId="{ADD02580-55A5-44B3-9FA2-8DF61393B2EE}"/>
          </ac:picMkLst>
        </pc:picChg>
      </pc:sldChg>
      <pc:sldChg chg="addSp delSp modSp new mod modTransition modAnim">
        <pc:chgData name="Mrs Hargreaves" userId="16d29ebe-5fd1-4f7c-a551-c4871f6cfdc9" providerId="ADAL" clId="{88C12045-714C-41BA-A73B-2C566AFFA5D3}" dt="2022-03-27T16:44:42.158" v="518"/>
        <pc:sldMkLst>
          <pc:docMk/>
          <pc:sldMk cId="2286334649" sldId="293"/>
        </pc:sldMkLst>
        <pc:spChg chg="del">
          <ac:chgData name="Mrs Hargreaves" userId="16d29ebe-5fd1-4f7c-a551-c4871f6cfdc9" providerId="ADAL" clId="{88C12045-714C-41BA-A73B-2C566AFFA5D3}" dt="2022-03-27T15:44:38.230" v="435"/>
          <ac:spMkLst>
            <pc:docMk/>
            <pc:sldMk cId="2286334649" sldId="293"/>
            <ac:spMk id="3" creationId="{2309C0CE-F39F-439B-9822-47D3A2E6E5B3}"/>
          </ac:spMkLst>
        </pc:spChg>
        <pc:picChg chg="add mod">
          <ac:chgData name="Mrs Hargreaves" userId="16d29ebe-5fd1-4f7c-a551-c4871f6cfdc9" providerId="ADAL" clId="{88C12045-714C-41BA-A73B-2C566AFFA5D3}" dt="2022-03-27T15:44:58.665" v="438" actId="14100"/>
          <ac:picMkLst>
            <pc:docMk/>
            <pc:sldMk cId="2286334649" sldId="293"/>
            <ac:picMk id="4" creationId="{E238A6B1-A264-4BB4-AB5D-2E3D3A676934}"/>
          </ac:picMkLst>
        </pc:picChg>
      </pc:sldChg>
      <pc:sldChg chg="addSp delSp modSp new mod modTransition setBg setClrOvrMap">
        <pc:chgData name="Mrs Hargreaves" userId="16d29ebe-5fd1-4f7c-a551-c4871f6cfdc9" providerId="ADAL" clId="{88C12045-714C-41BA-A73B-2C566AFFA5D3}" dt="2022-03-27T16:44:37.547" v="517"/>
        <pc:sldMkLst>
          <pc:docMk/>
          <pc:sldMk cId="2031025132" sldId="294"/>
        </pc:sldMkLst>
        <pc:spChg chg="mod">
          <ac:chgData name="Mrs Hargreaves" userId="16d29ebe-5fd1-4f7c-a551-c4871f6cfdc9" providerId="ADAL" clId="{88C12045-714C-41BA-A73B-2C566AFFA5D3}" dt="2022-03-27T15:56:57.495" v="467" actId="14100"/>
          <ac:spMkLst>
            <pc:docMk/>
            <pc:sldMk cId="2031025132" sldId="294"/>
            <ac:spMk id="2" creationId="{6AAC06F5-07DA-4B32-BB99-65FDDDCB8AA4}"/>
          </ac:spMkLst>
        </pc:spChg>
        <pc:spChg chg="del mod">
          <ac:chgData name="Mrs Hargreaves" userId="16d29ebe-5fd1-4f7c-a551-c4871f6cfdc9" providerId="ADAL" clId="{88C12045-714C-41BA-A73B-2C566AFFA5D3}" dt="2022-03-27T15:55:38.246" v="443" actId="478"/>
          <ac:spMkLst>
            <pc:docMk/>
            <pc:sldMk cId="2031025132" sldId="294"/>
            <ac:spMk id="3" creationId="{AEB9F969-F57F-4DCD-99EC-7D3C20EA125B}"/>
          </ac:spMkLst>
        </pc:spChg>
        <pc:spChg chg="add del mod">
          <ac:chgData name="Mrs Hargreaves" userId="16d29ebe-5fd1-4f7c-a551-c4871f6cfdc9" providerId="ADAL" clId="{88C12045-714C-41BA-A73B-2C566AFFA5D3}" dt="2022-03-27T15:55:43.788" v="444" actId="478"/>
          <ac:spMkLst>
            <pc:docMk/>
            <pc:sldMk cId="2031025132" sldId="294"/>
            <ac:spMk id="5" creationId="{51F7962F-A54C-4ABF-8FF0-E567A69668C2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16" creationId="{4AC0CD9D-7610-4620-93B4-798CCD9AB581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2" creationId="{DE4D62F9-188E-4530-84C2-24BDEE4BEB82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4" creationId="{D67CA421-FA2B-47ED-A101-F8BBEBB2976B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6" creationId="{12425D82-CD5E-45A4-9542-70951E59F2D1}"/>
          </ac:spMkLst>
        </pc:spChg>
        <pc:spChg chg="add del">
          <ac:chgData name="Mrs Hargreaves" userId="16d29ebe-5fd1-4f7c-a551-c4871f6cfdc9" providerId="ADAL" clId="{88C12045-714C-41BA-A73B-2C566AFFA5D3}" dt="2022-03-27T15:56:37.066" v="462" actId="26606"/>
          <ac:spMkLst>
            <pc:docMk/>
            <pc:sldMk cId="2031025132" sldId="294"/>
            <ac:spMk id="28" creationId="{221DB897-A621-4D5F-AC81-91199AC4370E}"/>
          </ac:spMkLst>
        </pc:spChg>
        <pc:picChg chg="add mod">
          <ac:chgData name="Mrs Hargreaves" userId="16d29ebe-5fd1-4f7c-a551-c4871f6cfdc9" providerId="ADAL" clId="{88C12045-714C-41BA-A73B-2C566AFFA5D3}" dt="2022-03-27T15:56:53.368" v="466" actId="14100"/>
          <ac:picMkLst>
            <pc:docMk/>
            <pc:sldMk cId="2031025132" sldId="294"/>
            <ac:picMk id="7" creationId="{49D0CFDE-8DD9-41FE-85D5-A8AD28979712}"/>
          </ac:picMkLst>
        </pc:picChg>
        <pc:picChg chg="mod">
          <ac:chgData name="Mrs Hargreaves" userId="16d29ebe-5fd1-4f7c-a551-c4871f6cfdc9" providerId="ADAL" clId="{88C12045-714C-41BA-A73B-2C566AFFA5D3}" dt="2022-03-27T16:01:04.324" v="470" actId="1076"/>
          <ac:picMkLst>
            <pc:docMk/>
            <pc:sldMk cId="2031025132" sldId="294"/>
            <ac:picMk id="8" creationId="{844018FD-91EF-4E29-94F8-D47C4012D55C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2" creationId="{41B68C77-138E-4BF7-A276-BD0C78A4219F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4" creationId="{7C268552-D473-46ED-B1B8-422042C4DEF1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18" creationId="{B9238B3E-24AA-439A-B527-6C5DF6D72145}"/>
          </ac:picMkLst>
        </pc:picChg>
        <pc:picChg chg="add del">
          <ac:chgData name="Mrs Hargreaves" userId="16d29ebe-5fd1-4f7c-a551-c4871f6cfdc9" providerId="ADAL" clId="{88C12045-714C-41BA-A73B-2C566AFFA5D3}" dt="2022-03-27T15:56:37.066" v="462" actId="26606"/>
          <ac:picMkLst>
            <pc:docMk/>
            <pc:sldMk cId="2031025132" sldId="294"/>
            <ac:picMk id="20" creationId="{69F01145-BEA3-4CBF-AA21-10077B948C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F53A-56F0-4D1F-BE90-E189852C6295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F56D7-5055-49C9-90C2-9F81ACBBE6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98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63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16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955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2578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29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283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102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3342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957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16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068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30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57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6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369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3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9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6252B65-B457-4749-82A0-648775185A68}" type="datetimeFigureOut">
              <a:rPr lang="en-GB" smtClean="0"/>
              <a:t>14/02/2023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00B6-437A-48FC-948B-5278526288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74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zdmEaXnB-5Q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youtu.be/zdmEaXnB-5Q?t=427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85D5AA8-773B-469A-8802-9645A4DC9B7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DD0EE184-3759-46A8-9B74-B54E9E829820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end="2326.5986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1183" y="316497"/>
            <a:ext cx="11386925" cy="660441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75AF42C-C556-454E-B2D3-2C917CB812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344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526"/>
    </mc:Choice>
    <mc:Fallback xmlns="">
      <p:transition spd="slow" advClick="0" advTm="505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/>
              <a:t>Conductors, insulators, and semiconductors: a basic introduction.</a:t>
            </a:r>
          </a:p>
          <a:p>
            <a:r>
              <a:rPr lang="en-GB" sz="3200" dirty="0"/>
              <a:t>Energy bands: what are they, and where do they come from?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 flipV="1">
            <a:off x="836802" y="3071450"/>
            <a:ext cx="9023339" cy="1933303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Chris Hooley 3">
            <a:hlinkClick r:id="" action="ppaction://media"/>
            <a:extLst>
              <a:ext uri="{FF2B5EF4-FFF2-40B4-BE49-F238E27FC236}">
                <a16:creationId xmlns:a16="http://schemas.microsoft.com/office/drawing/2014/main" id="{3BCB4B63-8947-4F0B-947D-D5BA68E897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7149" end="111954.59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9630" y="5692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3919"/>
    </mc:Choice>
    <mc:Fallback xmlns="">
      <p:transition spd="slow" advClick="0" advTm="163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Photoelectric effect: reminder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996952"/>
            <a:ext cx="4944615" cy="2878916"/>
          </a:xfrm>
        </p:spPr>
        <p:txBody>
          <a:bodyPr/>
          <a:lstStyle/>
          <a:p>
            <a:r>
              <a:rPr lang="en-GB" dirty="0"/>
              <a:t>Shine light of frequency </a:t>
            </a:r>
            <a:r>
              <a:rPr lang="en-GB" i="1" dirty="0"/>
              <a:t>f</a:t>
            </a:r>
            <a:r>
              <a:rPr lang="en-GB" dirty="0"/>
              <a:t> onto the surface of a metal.</a:t>
            </a:r>
          </a:p>
          <a:p>
            <a:r>
              <a:rPr lang="en-GB" dirty="0"/>
              <a:t>For </a:t>
            </a:r>
            <a:r>
              <a:rPr lang="en-GB" i="1" dirty="0"/>
              <a:t>f</a:t>
            </a:r>
            <a:r>
              <a:rPr lang="en-GB" dirty="0"/>
              <a:t> &lt; </a:t>
            </a:r>
            <a:r>
              <a:rPr lang="en-GB" i="1" dirty="0" err="1"/>
              <a:t>f</a:t>
            </a:r>
            <a:r>
              <a:rPr lang="en-GB" baseline="-25000" dirty="0" err="1"/>
              <a:t>thresh</a:t>
            </a:r>
            <a:r>
              <a:rPr lang="en-GB" dirty="0"/>
              <a:t>, nothing happens.</a:t>
            </a:r>
          </a:p>
          <a:p>
            <a:r>
              <a:rPr lang="en-GB" dirty="0"/>
              <a:t>For </a:t>
            </a:r>
            <a:r>
              <a:rPr lang="en-GB" i="1" dirty="0"/>
              <a:t>f</a:t>
            </a:r>
            <a:r>
              <a:rPr lang="en-GB" dirty="0"/>
              <a:t> &gt; </a:t>
            </a:r>
            <a:r>
              <a:rPr lang="en-GB" i="1" dirty="0" err="1"/>
              <a:t>f</a:t>
            </a:r>
            <a:r>
              <a:rPr lang="en-GB" baseline="-25000" dirty="0" err="1"/>
              <a:t>thresh</a:t>
            </a:r>
            <a:r>
              <a:rPr lang="en-GB" dirty="0"/>
              <a:t>, electrons are emitted.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816080" y="2636912"/>
            <a:ext cx="4608512" cy="2952328"/>
            <a:chOff x="6816080" y="2636912"/>
            <a:chExt cx="4608512" cy="2952328"/>
          </a:xfrm>
        </p:grpSpPr>
        <p:sp>
          <p:nvSpPr>
            <p:cNvPr id="4" name="Rectangle 3"/>
            <p:cNvSpPr/>
            <p:nvPr/>
          </p:nvSpPr>
          <p:spPr>
            <a:xfrm>
              <a:off x="6816080" y="4149080"/>
              <a:ext cx="3600400" cy="1440160"/>
            </a:xfrm>
            <a:prstGeom prst="rect">
              <a:avLst/>
            </a:prstGeom>
            <a:solidFill>
              <a:srgbClr val="0EB62A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5" name="Group 14"/>
            <p:cNvGrpSpPr/>
            <p:nvPr/>
          </p:nvGrpSpPr>
          <p:grpSpPr>
            <a:xfrm rot="2705254">
              <a:off x="6978732" y="3347009"/>
              <a:ext cx="1584176" cy="198258"/>
              <a:chOff x="6528048" y="2852936"/>
              <a:chExt cx="1584176" cy="198258"/>
            </a:xfrm>
          </p:grpSpPr>
          <p:sp>
            <p:nvSpPr>
              <p:cNvPr id="10" name="Freeform 9"/>
              <p:cNvSpPr/>
              <p:nvPr/>
            </p:nvSpPr>
            <p:spPr>
              <a:xfrm flipH="1">
                <a:off x="6924526" y="2852936"/>
                <a:ext cx="396513" cy="198258"/>
              </a:xfrm>
              <a:custGeom>
                <a:avLst/>
                <a:gdLst>
                  <a:gd name="connsiteX0" fmla="*/ 0 w 2884868"/>
                  <a:gd name="connsiteY0" fmla="*/ 721217 h 1442443"/>
                  <a:gd name="connsiteX1" fmla="*/ 734096 w 2884868"/>
                  <a:gd name="connsiteY1" fmla="*/ 0 h 1442443"/>
                  <a:gd name="connsiteX2" fmla="*/ 1455313 w 2884868"/>
                  <a:gd name="connsiteY2" fmla="*/ 721217 h 1442443"/>
                  <a:gd name="connsiteX3" fmla="*/ 2176530 w 2884868"/>
                  <a:gd name="connsiteY3" fmla="*/ 1442434 h 1442443"/>
                  <a:gd name="connsiteX4" fmla="*/ 2884868 w 2884868"/>
                  <a:gd name="connsiteY4" fmla="*/ 734096 h 144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4868" h="1442443">
                    <a:moveTo>
                      <a:pt x="0" y="721217"/>
                    </a:moveTo>
                    <a:cubicBezTo>
                      <a:pt x="245772" y="360608"/>
                      <a:pt x="491544" y="0"/>
                      <a:pt x="734096" y="0"/>
                    </a:cubicBezTo>
                    <a:cubicBezTo>
                      <a:pt x="976648" y="0"/>
                      <a:pt x="1455313" y="721217"/>
                      <a:pt x="1455313" y="721217"/>
                    </a:cubicBezTo>
                    <a:cubicBezTo>
                      <a:pt x="1695719" y="961623"/>
                      <a:pt x="1938271" y="1440288"/>
                      <a:pt x="2176530" y="1442434"/>
                    </a:cubicBezTo>
                    <a:cubicBezTo>
                      <a:pt x="2414789" y="1444580"/>
                      <a:pt x="2649828" y="1089338"/>
                      <a:pt x="2884868" y="734096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Freeform 10"/>
              <p:cNvSpPr/>
              <p:nvPr/>
            </p:nvSpPr>
            <p:spPr>
              <a:xfrm flipH="1">
                <a:off x="7319823" y="2852936"/>
                <a:ext cx="396513" cy="198258"/>
              </a:xfrm>
              <a:custGeom>
                <a:avLst/>
                <a:gdLst>
                  <a:gd name="connsiteX0" fmla="*/ 0 w 2884868"/>
                  <a:gd name="connsiteY0" fmla="*/ 721217 h 1442443"/>
                  <a:gd name="connsiteX1" fmla="*/ 734096 w 2884868"/>
                  <a:gd name="connsiteY1" fmla="*/ 0 h 1442443"/>
                  <a:gd name="connsiteX2" fmla="*/ 1455313 w 2884868"/>
                  <a:gd name="connsiteY2" fmla="*/ 721217 h 1442443"/>
                  <a:gd name="connsiteX3" fmla="*/ 2176530 w 2884868"/>
                  <a:gd name="connsiteY3" fmla="*/ 1442434 h 1442443"/>
                  <a:gd name="connsiteX4" fmla="*/ 2884868 w 2884868"/>
                  <a:gd name="connsiteY4" fmla="*/ 734096 h 144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4868" h="1442443">
                    <a:moveTo>
                      <a:pt x="0" y="721217"/>
                    </a:moveTo>
                    <a:cubicBezTo>
                      <a:pt x="245772" y="360608"/>
                      <a:pt x="491544" y="0"/>
                      <a:pt x="734096" y="0"/>
                    </a:cubicBezTo>
                    <a:cubicBezTo>
                      <a:pt x="976648" y="0"/>
                      <a:pt x="1455313" y="721217"/>
                      <a:pt x="1455313" y="721217"/>
                    </a:cubicBezTo>
                    <a:cubicBezTo>
                      <a:pt x="1695719" y="961623"/>
                      <a:pt x="1938271" y="1440288"/>
                      <a:pt x="2176530" y="1442434"/>
                    </a:cubicBezTo>
                    <a:cubicBezTo>
                      <a:pt x="2414789" y="1444580"/>
                      <a:pt x="2649828" y="1089338"/>
                      <a:pt x="2884868" y="734096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2" name="Freeform 11"/>
              <p:cNvSpPr/>
              <p:nvPr/>
            </p:nvSpPr>
            <p:spPr>
              <a:xfrm flipH="1">
                <a:off x="7715711" y="2852936"/>
                <a:ext cx="396513" cy="198258"/>
              </a:xfrm>
              <a:custGeom>
                <a:avLst/>
                <a:gdLst>
                  <a:gd name="connsiteX0" fmla="*/ 0 w 2884868"/>
                  <a:gd name="connsiteY0" fmla="*/ 721217 h 1442443"/>
                  <a:gd name="connsiteX1" fmla="*/ 734096 w 2884868"/>
                  <a:gd name="connsiteY1" fmla="*/ 0 h 1442443"/>
                  <a:gd name="connsiteX2" fmla="*/ 1455313 w 2884868"/>
                  <a:gd name="connsiteY2" fmla="*/ 721217 h 1442443"/>
                  <a:gd name="connsiteX3" fmla="*/ 2176530 w 2884868"/>
                  <a:gd name="connsiteY3" fmla="*/ 1442434 h 1442443"/>
                  <a:gd name="connsiteX4" fmla="*/ 2884868 w 2884868"/>
                  <a:gd name="connsiteY4" fmla="*/ 734096 h 144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4868" h="1442443">
                    <a:moveTo>
                      <a:pt x="0" y="721217"/>
                    </a:moveTo>
                    <a:cubicBezTo>
                      <a:pt x="245772" y="360608"/>
                      <a:pt x="491544" y="0"/>
                      <a:pt x="734096" y="0"/>
                    </a:cubicBezTo>
                    <a:cubicBezTo>
                      <a:pt x="976648" y="0"/>
                      <a:pt x="1455313" y="721217"/>
                      <a:pt x="1455313" y="721217"/>
                    </a:cubicBezTo>
                    <a:cubicBezTo>
                      <a:pt x="1695719" y="961623"/>
                      <a:pt x="1938271" y="1440288"/>
                      <a:pt x="2176530" y="1442434"/>
                    </a:cubicBezTo>
                    <a:cubicBezTo>
                      <a:pt x="2414789" y="1444580"/>
                      <a:pt x="2649828" y="1089338"/>
                      <a:pt x="2884868" y="734096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  <a:headEnd type="stealth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Freeform 12"/>
              <p:cNvSpPr/>
              <p:nvPr/>
            </p:nvSpPr>
            <p:spPr>
              <a:xfrm flipH="1">
                <a:off x="6528048" y="2852936"/>
                <a:ext cx="396513" cy="198258"/>
              </a:xfrm>
              <a:custGeom>
                <a:avLst/>
                <a:gdLst>
                  <a:gd name="connsiteX0" fmla="*/ 0 w 2884868"/>
                  <a:gd name="connsiteY0" fmla="*/ 721217 h 1442443"/>
                  <a:gd name="connsiteX1" fmla="*/ 734096 w 2884868"/>
                  <a:gd name="connsiteY1" fmla="*/ 0 h 1442443"/>
                  <a:gd name="connsiteX2" fmla="*/ 1455313 w 2884868"/>
                  <a:gd name="connsiteY2" fmla="*/ 721217 h 1442443"/>
                  <a:gd name="connsiteX3" fmla="*/ 2176530 w 2884868"/>
                  <a:gd name="connsiteY3" fmla="*/ 1442434 h 1442443"/>
                  <a:gd name="connsiteX4" fmla="*/ 2884868 w 2884868"/>
                  <a:gd name="connsiteY4" fmla="*/ 734096 h 1442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84868" h="1442443">
                    <a:moveTo>
                      <a:pt x="0" y="721217"/>
                    </a:moveTo>
                    <a:cubicBezTo>
                      <a:pt x="245772" y="360608"/>
                      <a:pt x="491544" y="0"/>
                      <a:pt x="734096" y="0"/>
                    </a:cubicBezTo>
                    <a:cubicBezTo>
                      <a:pt x="976648" y="0"/>
                      <a:pt x="1455313" y="721217"/>
                      <a:pt x="1455313" y="721217"/>
                    </a:cubicBezTo>
                    <a:cubicBezTo>
                      <a:pt x="1695719" y="961623"/>
                      <a:pt x="1938271" y="1440288"/>
                      <a:pt x="2176530" y="1442434"/>
                    </a:cubicBezTo>
                    <a:cubicBezTo>
                      <a:pt x="2414789" y="1444580"/>
                      <a:pt x="2649828" y="1089338"/>
                      <a:pt x="2884868" y="734096"/>
                    </a:cubicBezTo>
                  </a:path>
                </a:pathLst>
              </a:cu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9" name="Straight Connector 18"/>
            <p:cNvCxnSpPr/>
            <p:nvPr/>
          </p:nvCxnSpPr>
          <p:spPr>
            <a:xfrm flipV="1">
              <a:off x="8976320" y="3068960"/>
              <a:ext cx="1224136" cy="936104"/>
            </a:xfrm>
            <a:prstGeom prst="line">
              <a:avLst/>
            </a:prstGeom>
            <a:ln w="22225">
              <a:solidFill>
                <a:schemeClr val="bg2">
                  <a:lumMod val="60000"/>
                  <a:lumOff val="4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/>
            <p:cNvSpPr txBox="1"/>
            <p:nvPr/>
          </p:nvSpPr>
          <p:spPr>
            <a:xfrm>
              <a:off x="7536160" y="2636912"/>
              <a:ext cx="158417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/>
                <a:t>incident</a:t>
              </a:r>
            </a:p>
            <a:p>
              <a:r>
                <a:rPr lang="en-GB" dirty="0"/>
                <a:t>   light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768408" y="3284984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ejected</a:t>
              </a:r>
            </a:p>
            <a:p>
              <a:r>
                <a:rPr lang="en-GB" dirty="0"/>
                <a:t>electron</a:t>
              </a:r>
            </a:p>
          </p:txBody>
        </p:sp>
      </p:grpSp>
      <p:pic>
        <p:nvPicPr>
          <p:cNvPr id="8" name="Chris Hooley 4">
            <a:hlinkClick r:id="" action="ppaction://media"/>
            <a:extLst>
              <a:ext uri="{FF2B5EF4-FFF2-40B4-BE49-F238E27FC236}">
                <a16:creationId xmlns:a16="http://schemas.microsoft.com/office/drawing/2014/main" id="{3665E3FD-9FD8-44DC-8B06-58E0858FDF3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382.104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0222" y="60148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93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4693"/>
    </mc:Choice>
    <mc:Fallback xmlns="">
      <p:transition spd="slow" advClick="0" advTm="114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309F268-A45B-4517-B03F-2774BAEFFB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19F388-C6C0-4CE4-ABCC-AE2F5FACD10D}"/>
              </a:ext>
            </a:extLst>
          </p:cNvPr>
          <p:cNvSpPr txBox="1"/>
          <p:nvPr/>
        </p:nvSpPr>
        <p:spPr>
          <a:xfrm>
            <a:off x="3548019" y="6488668"/>
            <a:ext cx="5554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 little over-simplified, but more understandable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048" y="381000"/>
            <a:ext cx="10445536" cy="571499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05030" y="6095999"/>
            <a:ext cx="367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8"/>
              </a:rPr>
              <a:t>https</a:t>
            </a:r>
            <a:r>
              <a:rPr lang="en-GB">
                <a:hlinkClick r:id="rId8"/>
              </a:rPr>
              <a:t>://</a:t>
            </a:r>
            <a:r>
              <a:rPr lang="en-GB" smtClean="0">
                <a:hlinkClick r:id="rId8"/>
              </a:rPr>
              <a:t>youtu.be/zdmEaXnB-5Q</a:t>
            </a:r>
            <a:endParaRPr lang="en-GB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19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445"/>
    </mc:Choice>
    <mc:Fallback xmlns="">
      <p:transition spd="slow" advTm="34444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105F3-7908-4360-A4C0-2138EF4AC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2724106" cy="4711465"/>
          </a:xfrm>
        </p:spPr>
        <p:txBody>
          <a:bodyPr/>
          <a:lstStyle/>
          <a:p>
            <a:r>
              <a:rPr lang="en-GB" sz="2800" dirty="0"/>
              <a:t>This is the simplified level required for Higher.</a:t>
            </a:r>
          </a:p>
        </p:txBody>
      </p:sp>
      <p:pic>
        <p:nvPicPr>
          <p:cNvPr id="4" name="Screen Recording 3">
            <a:hlinkClick r:id="" action="ppaction://media"/>
            <a:extLst>
              <a:ext uri="{FF2B5EF4-FFF2-40B4-BE49-F238E27FC236}">
                <a16:creationId xmlns:a16="http://schemas.microsoft.com/office/drawing/2014/main" id="{EB14D7B0-908A-4BE0-A646-A385F793DF2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5255" y="380281"/>
            <a:ext cx="8323143" cy="6141280"/>
          </a:xfrm>
        </p:spPr>
      </p:pic>
    </p:spTree>
    <p:extLst>
      <p:ext uri="{BB962C8B-B14F-4D97-AF65-F5344CB8AC3E}">
        <p14:creationId xmlns:p14="http://schemas.microsoft.com/office/powerpoint/2010/main" val="64470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8646"/>
    </mc:Choice>
    <mc:Fallback xmlns="">
      <p:transition spd="slow" advClick="0" advTm="168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6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9103" y="6220616"/>
            <a:ext cx="44165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2"/>
              </a:rPr>
              <a:t>https</a:t>
            </a:r>
            <a:r>
              <a:rPr lang="en-GB">
                <a:hlinkClick r:id="rId2"/>
              </a:rPr>
              <a:t>://</a:t>
            </a:r>
            <a:r>
              <a:rPr lang="en-GB" smtClean="0">
                <a:hlinkClick r:id="rId2"/>
              </a:rPr>
              <a:t>youtu.be/zdmEaXnB-5Q?t=427</a:t>
            </a:r>
            <a:endParaRPr lang="en-GB" smtClean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502" y="558800"/>
            <a:ext cx="9470698" cy="535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3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3631"/>
    </mc:Choice>
    <mc:Fallback xmlns="">
      <p:transition spd="slow" advClick="0" advTm="28363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C06F5-07DA-4B32-BB99-65FDDDCB8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0491" y="1654501"/>
            <a:ext cx="3361509" cy="757773"/>
          </a:xfrm>
        </p:spPr>
        <p:txBody>
          <a:bodyPr/>
          <a:lstStyle/>
          <a:p>
            <a:r>
              <a:rPr lang="en-GB" dirty="0"/>
              <a:t>Summary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D0CFDE-8DD9-41FE-85D5-A8AD28979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155" y="209848"/>
            <a:ext cx="8342925" cy="6495751"/>
          </a:xfrm>
          <a:prstGeom prst="rect">
            <a:avLst/>
          </a:prstGeom>
        </p:spPr>
      </p:pic>
      <p:pic>
        <p:nvPicPr>
          <p:cNvPr id="8" name="Jennie Summary">
            <a:hlinkClick r:id="" action="ppaction://media"/>
            <a:extLst>
              <a:ext uri="{FF2B5EF4-FFF2-40B4-BE49-F238E27FC236}">
                <a16:creationId xmlns:a16="http://schemas.microsoft.com/office/drawing/2014/main" id="{844018FD-91EF-4E29-94F8-D47C4012D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72204" y="5806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2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5413"/>
    </mc:Choice>
    <mc:Fallback xmlns="">
      <p:transition spd="slow" advClick="0" advTm="115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mplates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FolderType xmlns="346219e1-681e-4c5f-baa7-59e01490ad14" xsi:nil="true"/>
    <Owner xmlns="346219e1-681e-4c5f-baa7-59e01490ad14">
      <UserInfo>
        <DisplayName/>
        <AccountId xsi:nil="true"/>
        <AccountType/>
      </UserInfo>
    </Owner>
    <Distribution_Groups xmlns="346219e1-681e-4c5f-baa7-59e01490ad14" xsi:nil="true"/>
    <IMAddress xmlns="http://schemas.microsoft.com/sharepoint/v3" xsi:nil="true"/>
    <Invited_Teachers xmlns="346219e1-681e-4c5f-baa7-59e01490ad14" xsi:nil="true"/>
    <LMS_Mappings xmlns="346219e1-681e-4c5f-baa7-59e01490ad14" xsi:nil="true"/>
    <Self_Registration_Enabled0 xmlns="346219e1-681e-4c5f-baa7-59e01490ad14" xsi:nil="true"/>
    <NotebookType xmlns="346219e1-681e-4c5f-baa7-59e01490ad14" xsi:nil="true"/>
    <AppVersion xmlns="346219e1-681e-4c5f-baa7-59e01490ad14" xsi:nil="true"/>
    <TeamsChannelId xmlns="346219e1-681e-4c5f-baa7-59e01490ad14" xsi:nil="true"/>
    <DefaultSectionNames xmlns="346219e1-681e-4c5f-baa7-59e01490ad14" xsi:nil="true"/>
    <CultureName xmlns="346219e1-681e-4c5f-baa7-59e01490ad14" xsi:nil="true"/>
    <Invited_Students xmlns="346219e1-681e-4c5f-baa7-59e01490ad14" xsi:nil="true"/>
    <IsNotebookLocked xmlns="346219e1-681e-4c5f-baa7-59e01490ad14" xsi:nil="true"/>
  </documentManagement>
</p:properties>
</file>

<file path=customXml/itemProps1.xml><?xml version="1.0" encoding="utf-8"?>
<ds:datastoreItem xmlns:ds="http://schemas.openxmlformats.org/officeDocument/2006/customXml" ds:itemID="{B8D8CEF7-F87E-418F-8DB1-D16703752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29A90B-F5EC-466C-BFA6-A84330F730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9BB469-D379-4BF1-87A5-815E4EB4CD6C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346219e1-681e-4c5f-baa7-59e01490ad14"/>
    <ds:schemaRef ds:uri="047d31ed-db1b-45f8-951b-70f32d0d50e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87</Words>
  <Application>Microsoft Office PowerPoint</Application>
  <PresentationFormat>Widescreen</PresentationFormat>
  <Paragraphs>16</Paragraphs>
  <Slides>7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Wingdings 3</vt:lpstr>
      <vt:lpstr>Ion</vt:lpstr>
      <vt:lpstr>PowerPoint Presentation</vt:lpstr>
      <vt:lpstr>Outline</vt:lpstr>
      <vt:lpstr>Photoelectric effect: reminder</vt:lpstr>
      <vt:lpstr>PowerPoint Presentation</vt:lpstr>
      <vt:lpstr>This is the simplified level required for Higher.</vt:lpstr>
      <vt:lpstr>PowerPoint Presentation</vt:lpstr>
      <vt:lpstr>Summary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Semiconductors and p-n Junctions</dc:title>
  <dc:creator>Mrs Hargreaves</dc:creator>
  <cp:lastModifiedBy>Mrs Hargreaves</cp:lastModifiedBy>
  <cp:revision>9</cp:revision>
  <dcterms:created xsi:type="dcterms:W3CDTF">2022-03-25T10:43:17Z</dcterms:created>
  <dcterms:modified xsi:type="dcterms:W3CDTF">2023-02-14T12:47:34Z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