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704" r:id="rId1"/>
  </p:sldMasterIdLst>
  <p:notesMasterIdLst>
    <p:notesMasterId r:id="rId30"/>
  </p:notesMasterIdLst>
  <p:sldIdLst>
    <p:sldId id="303" r:id="rId2"/>
    <p:sldId id="298" r:id="rId3"/>
    <p:sldId id="302" r:id="rId4"/>
    <p:sldId id="266" r:id="rId5"/>
    <p:sldId id="277" r:id="rId6"/>
    <p:sldId id="279" r:id="rId7"/>
    <p:sldId id="282" r:id="rId8"/>
    <p:sldId id="270" r:id="rId9"/>
    <p:sldId id="269" r:id="rId10"/>
    <p:sldId id="273" r:id="rId11"/>
    <p:sldId id="265" r:id="rId12"/>
    <p:sldId id="272" r:id="rId13"/>
    <p:sldId id="278" r:id="rId14"/>
    <p:sldId id="289" r:id="rId15"/>
    <p:sldId id="271" r:id="rId16"/>
    <p:sldId id="284" r:id="rId17"/>
    <p:sldId id="274" r:id="rId18"/>
    <p:sldId id="287" r:id="rId19"/>
    <p:sldId id="276" r:id="rId20"/>
    <p:sldId id="267" r:id="rId21"/>
    <p:sldId id="285" r:id="rId22"/>
    <p:sldId id="268" r:id="rId23"/>
    <p:sldId id="286" r:id="rId24"/>
    <p:sldId id="275" r:id="rId25"/>
    <p:sldId id="283" r:id="rId26"/>
    <p:sldId id="280" r:id="rId27"/>
    <p:sldId id="288" r:id="rId28"/>
    <p:sldId id="281" r:id="rId29"/>
  </p:sldIdLst>
  <p:sldSz cx="9906000" cy="6858000" type="A4"/>
  <p:notesSz cx="7104063" cy="10234613"/>
  <p:embeddedFontLst>
    <p:embeddedFont>
      <p:font typeface="Sylfaen" panose="010A0502050306030303" pitchFamily="18" charset="0"/>
      <p:regular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197FF5E7-57A8-40D7-8FA0-8A089C366947}">
          <p14:sldIdLst>
            <p14:sldId id="303"/>
          </p14:sldIdLst>
        </p14:section>
        <p14:section name="Title Screen" id="{059544AC-2C27-45B1-9F95-F87DF8854DD6}">
          <p14:sldIdLst>
            <p14:sldId id="298"/>
          </p14:sldIdLst>
        </p14:section>
        <p14:section name="Game Board" id="{3D8DB889-E63E-4B80-A5EC-319851BCE2AD}">
          <p14:sldIdLst>
            <p14:sldId id="302"/>
          </p14:sldIdLst>
        </p14:section>
        <p14:section name="Questions" id="{4C156A6F-C1A9-4DDE-83CC-F96388F98FA5}">
          <p14:sldIdLst>
            <p14:sldId id="266"/>
            <p14:sldId id="277"/>
            <p14:sldId id="279"/>
            <p14:sldId id="282"/>
            <p14:sldId id="270"/>
            <p14:sldId id="269"/>
            <p14:sldId id="273"/>
            <p14:sldId id="265"/>
            <p14:sldId id="272"/>
            <p14:sldId id="278"/>
            <p14:sldId id="289"/>
            <p14:sldId id="271"/>
            <p14:sldId id="284"/>
            <p14:sldId id="274"/>
            <p14:sldId id="287"/>
            <p14:sldId id="276"/>
            <p14:sldId id="267"/>
            <p14:sldId id="285"/>
            <p14:sldId id="268"/>
            <p14:sldId id="286"/>
            <p14:sldId id="275"/>
            <p14:sldId id="283"/>
            <p14:sldId id="280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FF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2935" autoAdjust="0"/>
  </p:normalViewPr>
  <p:slideViewPr>
    <p:cSldViewPr snapToGrid="0" showGuides="1">
      <p:cViewPr varScale="1">
        <p:scale>
          <a:sx n="93" d="100"/>
          <a:sy n="93" d="100"/>
        </p:scale>
        <p:origin x="1576" y="356"/>
      </p:cViewPr>
      <p:guideLst>
        <p:guide orient="horz" pos="2137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4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r">
              <a:defRPr sz="1300"/>
            </a:lvl1pPr>
          </a:lstStyle>
          <a:p>
            <a:fld id="{9C6A85EB-AF26-437E-8488-94E19A13AA79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7" tIns="47319" rIns="94637" bIns="473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8"/>
          </a:xfrm>
          <a:prstGeom prst="rect">
            <a:avLst/>
          </a:prstGeom>
        </p:spPr>
        <p:txBody>
          <a:bodyPr vert="horz" lIns="94637" tIns="47319" rIns="94637" bIns="473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r">
              <a:defRPr sz="1300"/>
            </a:lvl1pPr>
          </a:lstStyle>
          <a:p>
            <a:fld id="{DD4EDCD2-601A-461C-9AB5-639C33E3F9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6DCB-3420-404B-BA48-30C05239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4C7FD-4222-4E56-95D1-FB8CC3BE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445BC-7614-453D-A01A-F8989635F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C6C612-6A2B-4B9B-84A3-DBC672CF0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F8B9DD-8B36-46A8-8239-EA78131ED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49EF2-31D7-4881-9574-46A4BDFC4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1437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02B51-14E3-4B9E-BCF4-06114956FD5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559ADA-2CF3-49BF-A1E4-347341501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C1751-2801-46B7-8AEE-BF4816B4AD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1B47BA-1F59-47A3-BEB1-E7564D1E9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5BAA-EBD3-4D62-BC55-C5359C0B4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701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0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28.xml"/><Relationship Id="rId18" Type="http://schemas.openxmlformats.org/officeDocument/2006/relationships/slide" Target="slide18.xml"/><Relationship Id="rId26" Type="http://schemas.openxmlformats.org/officeDocument/2006/relationships/slide" Target="slide4.xml"/><Relationship Id="rId3" Type="http://schemas.openxmlformats.org/officeDocument/2006/relationships/audio" Target="../media/audio4.wav"/><Relationship Id="rId21" Type="http://schemas.openxmlformats.org/officeDocument/2006/relationships/slide" Target="slide8.xml"/><Relationship Id="rId7" Type="http://schemas.openxmlformats.org/officeDocument/2006/relationships/slide" Target="slide5.xml"/><Relationship Id="rId12" Type="http://schemas.openxmlformats.org/officeDocument/2006/relationships/slide" Target="slide26.xml"/><Relationship Id="rId17" Type="http://schemas.openxmlformats.org/officeDocument/2006/relationships/slide" Target="slide23.xml"/><Relationship Id="rId25" Type="http://schemas.openxmlformats.org/officeDocument/2006/relationships/slide" Target="slide6.xml"/><Relationship Id="rId2" Type="http://schemas.openxmlformats.org/officeDocument/2006/relationships/audio" Target="../media/audio3.wav"/><Relationship Id="rId16" Type="http://schemas.openxmlformats.org/officeDocument/2006/relationships/slide" Target="slide21.xml"/><Relationship Id="rId20" Type="http://schemas.openxmlformats.org/officeDocument/2006/relationships/slide" Target="slide14.xml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24" Type="http://schemas.openxmlformats.org/officeDocument/2006/relationships/slide" Target="slide17.xml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23" Type="http://schemas.openxmlformats.org/officeDocument/2006/relationships/slide" Target="slide10.xml"/><Relationship Id="rId28" Type="http://schemas.openxmlformats.org/officeDocument/2006/relationships/slide" Target="slide22.xml"/><Relationship Id="rId10" Type="http://schemas.openxmlformats.org/officeDocument/2006/relationships/slide" Target="slide24.xml"/><Relationship Id="rId19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12.xml"/><Relationship Id="rId14" Type="http://schemas.openxmlformats.org/officeDocument/2006/relationships/slide" Target="slide25.xml"/><Relationship Id="rId22" Type="http://schemas.openxmlformats.org/officeDocument/2006/relationships/slide" Target="slide15.xml"/><Relationship Id="rId27" Type="http://schemas.openxmlformats.org/officeDocument/2006/relationships/slide" Target="slide20.xml"/><Relationship Id="rId30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4070-F34E-168C-1D37-937F8A98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5C40-5737-27EB-43F4-E954A961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79BD-561E-19F1-187E-C49A35B75810}"/>
              </a:ext>
            </a:extLst>
          </p:cNvPr>
          <p:cNvSpPr txBox="1"/>
          <p:nvPr/>
        </p:nvSpPr>
        <p:spPr>
          <a:xfrm>
            <a:off x="202018" y="685800"/>
            <a:ext cx="96705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Teacher Instructions: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 a whole class or in groups, split into two teams – red and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Red team has to claim hexagons to get across the board from top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Blue team has to claim hexagons to get across the board from left to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All teams work on an answer as if the playing team gets it wrong, the other team can steal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can choose hexagons to block opposing team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play: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take turns to select a hexagon by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this takes you to the corresponding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answer once displays the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 again and you are returned to the game board where you can select the winning team colour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Continue with next team selecting a hexagon until one team has crossed the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winning team’s coloured star will light up the board.</a:t>
            </a:r>
          </a:p>
        </p:txBody>
      </p:sp>
    </p:spTree>
    <p:extLst>
      <p:ext uri="{BB962C8B-B14F-4D97-AF65-F5344CB8AC3E}">
        <p14:creationId xmlns:p14="http://schemas.microsoft.com/office/powerpoint/2010/main" val="5737185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DF23B3-5D1B-44F8-95BE-EE6B7585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C858A-DF0F-4762-8A94-5CC56F50D9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64169E-4BCF-4C6A-8A51-725CEAD2E66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2B967674-AF61-6443-5310-1CCBDED55CD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18B118D3-3F9E-6C18-4BA2-234D07DC93B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4C6EF1A8-9758-5925-BB1E-90BAB8A42B3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641ED7-9F36-6D90-D91D-38122C039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23" y="595501"/>
            <a:ext cx="4283375" cy="21631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71A3EB-11B8-C8B3-37B8-CF9E5147C8FE}"/>
              </a:ext>
            </a:extLst>
          </p:cNvPr>
          <p:cNvSpPr txBox="1"/>
          <p:nvPr/>
        </p:nvSpPr>
        <p:spPr>
          <a:xfrm>
            <a:off x="811023" y="3043803"/>
            <a:ext cx="4957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8945" algn="just">
              <a:spcBef>
                <a:spcPts val="600"/>
              </a:spcBef>
            </a:pP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 following correctly shows the waveform displayed on an oscilloscope connected across points R and 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753EBB-D91C-BCAE-F409-24F2C28B79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9801" y="989310"/>
            <a:ext cx="3532273" cy="3568940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248B478-554E-4919-A5A9-3128FBBB50D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F4E6-0544-422C-ADA5-3CDE0C1ED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038C6B-C86F-486E-BECA-AF960E9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642495B-AB04-44EB-877A-564DF663040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70D9F1AE-5230-4889-9064-425E508EF1E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0B7DBD-3884-4497-9405-459942D6A344}"/>
              </a:ext>
            </a:extLst>
          </p:cNvPr>
          <p:cNvSpPr/>
          <p:nvPr/>
        </p:nvSpPr>
        <p:spPr>
          <a:xfrm>
            <a:off x="586154" y="310345"/>
            <a:ext cx="8733692" cy="5247181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syringe containing air is sealed at one end as shown.</a:t>
            </a:r>
          </a:p>
          <a:p>
            <a:pPr marR="448945" algn="just">
              <a:spcBef>
                <a:spcPts val="3000"/>
              </a:spcBef>
              <a:buNone/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piston is pushed in slowly, there is no change in temperature of the air inside the syringe.</a:t>
            </a:r>
          </a:p>
          <a:p>
            <a:pPr marR="448945" algn="just">
              <a:spcBef>
                <a:spcPts val="600"/>
              </a:spcBef>
              <a:buNone/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 following statements describes and explains the change in pressure of the air in the syringe?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The pressure decreases because the air particles have less kinetic energy.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The pressure decreases because the air particles hit the sides of the syringe with less force.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The pressure increases because the air particles hit the sides of the syringe less frequently.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The pressure increases because the air particles hit the sides of the syringe more frequently.</a:t>
            </a: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The pressure increases because the air particles have more kinetic energy.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443CA7-8DFD-370F-C4E7-718E4CF1AC13}"/>
              </a:ext>
            </a:extLst>
          </p:cNvPr>
          <p:cNvGrpSpPr/>
          <p:nvPr/>
        </p:nvGrpSpPr>
        <p:grpSpPr>
          <a:xfrm>
            <a:off x="6095672" y="318968"/>
            <a:ext cx="2928088" cy="1089846"/>
            <a:chOff x="0" y="0"/>
            <a:chExt cx="2928532" cy="1090019"/>
          </a:xfrm>
        </p:grpSpPr>
        <p:sp>
          <p:nvSpPr>
            <p:cNvPr id="3" name="Shape 16789">
              <a:extLst>
                <a:ext uri="{FF2B5EF4-FFF2-40B4-BE49-F238E27FC236}">
                  <a16:creationId xmlns:a16="http://schemas.microsoft.com/office/drawing/2014/main" id="{2E6C2554-D56B-06A2-D669-E331DE852D0D}"/>
                </a:ext>
              </a:extLst>
            </p:cNvPr>
            <p:cNvSpPr/>
            <p:nvPr/>
          </p:nvSpPr>
          <p:spPr>
            <a:xfrm>
              <a:off x="2052112" y="0"/>
              <a:ext cx="186591" cy="237011"/>
            </a:xfrm>
            <a:custGeom>
              <a:avLst/>
              <a:gdLst/>
              <a:ahLst/>
              <a:cxnLst/>
              <a:rect l="0" t="0" r="0" b="0"/>
              <a:pathLst>
                <a:path w="186591" h="237011">
                  <a:moveTo>
                    <a:pt x="0" y="26489"/>
                  </a:moveTo>
                  <a:lnTo>
                    <a:pt x="32498" y="8806"/>
                  </a:lnTo>
                  <a:lnTo>
                    <a:pt x="33000" y="8626"/>
                  </a:lnTo>
                  <a:cubicBezTo>
                    <a:pt x="49225" y="382"/>
                    <a:pt x="70027" y="0"/>
                    <a:pt x="92716" y="9379"/>
                  </a:cubicBezTo>
                  <a:cubicBezTo>
                    <a:pt x="144558" y="30838"/>
                    <a:pt x="186591" y="95189"/>
                    <a:pt x="186591" y="153100"/>
                  </a:cubicBezTo>
                  <a:cubicBezTo>
                    <a:pt x="186591" y="184022"/>
                    <a:pt x="174607" y="206866"/>
                    <a:pt x="155562" y="218169"/>
                  </a:cubicBezTo>
                  <a:lnTo>
                    <a:pt x="120829" y="237011"/>
                  </a:lnTo>
                  <a:lnTo>
                    <a:pt x="0" y="26489"/>
                  </a:ln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" name="Shape 16790">
              <a:extLst>
                <a:ext uri="{FF2B5EF4-FFF2-40B4-BE49-F238E27FC236}">
                  <a16:creationId xmlns:a16="http://schemas.microsoft.com/office/drawing/2014/main" id="{FE47BEEE-6E8F-253F-99AA-6615F6CEBF5E}"/>
                </a:ext>
              </a:extLst>
            </p:cNvPr>
            <p:cNvSpPr/>
            <p:nvPr/>
          </p:nvSpPr>
          <p:spPr>
            <a:xfrm>
              <a:off x="2019609" y="18739"/>
              <a:ext cx="187749" cy="238740"/>
            </a:xfrm>
            <a:custGeom>
              <a:avLst/>
              <a:gdLst/>
              <a:ahLst/>
              <a:cxnLst/>
              <a:rect l="0" t="0" r="0" b="0"/>
              <a:pathLst>
                <a:path w="187749" h="238740">
                  <a:moveTo>
                    <a:pt x="57336" y="660"/>
                  </a:moveTo>
                  <a:cubicBezTo>
                    <a:pt x="68567" y="0"/>
                    <a:pt x="80914" y="2174"/>
                    <a:pt x="93875" y="7535"/>
                  </a:cubicBezTo>
                  <a:cubicBezTo>
                    <a:pt x="145716" y="28994"/>
                    <a:pt x="187749" y="93334"/>
                    <a:pt x="187749" y="151257"/>
                  </a:cubicBezTo>
                  <a:cubicBezTo>
                    <a:pt x="187749" y="209180"/>
                    <a:pt x="145716" y="238740"/>
                    <a:pt x="93875" y="217281"/>
                  </a:cubicBezTo>
                  <a:cubicBezTo>
                    <a:pt x="42033" y="195835"/>
                    <a:pt x="0" y="131495"/>
                    <a:pt x="0" y="73572"/>
                  </a:cubicBezTo>
                  <a:cubicBezTo>
                    <a:pt x="0" y="30130"/>
                    <a:pt x="23644" y="2642"/>
                    <a:pt x="57336" y="66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5" name="Shape 16791">
              <a:extLst>
                <a:ext uri="{FF2B5EF4-FFF2-40B4-BE49-F238E27FC236}">
                  <a16:creationId xmlns:a16="http://schemas.microsoft.com/office/drawing/2014/main" id="{A9BFA33A-7A44-961D-2F50-7809DBF76CDE}"/>
                </a:ext>
              </a:extLst>
            </p:cNvPr>
            <p:cNvSpPr/>
            <p:nvPr/>
          </p:nvSpPr>
          <p:spPr>
            <a:xfrm>
              <a:off x="2019609" y="4829"/>
              <a:ext cx="187749" cy="252650"/>
            </a:xfrm>
            <a:custGeom>
              <a:avLst/>
              <a:gdLst/>
              <a:ahLst/>
              <a:cxnLst/>
              <a:rect l="0" t="0" r="0" b="0"/>
              <a:pathLst>
                <a:path w="187749" h="252650">
                  <a:moveTo>
                    <a:pt x="187749" y="165168"/>
                  </a:moveTo>
                  <a:cubicBezTo>
                    <a:pt x="187749" y="223091"/>
                    <a:pt x="145717" y="252650"/>
                    <a:pt x="93875" y="231192"/>
                  </a:cubicBezTo>
                  <a:cubicBezTo>
                    <a:pt x="42033" y="209745"/>
                    <a:pt x="0" y="145406"/>
                    <a:pt x="0" y="87483"/>
                  </a:cubicBezTo>
                  <a:cubicBezTo>
                    <a:pt x="0" y="29559"/>
                    <a:pt x="42033" y="0"/>
                    <a:pt x="93875" y="21446"/>
                  </a:cubicBezTo>
                  <a:cubicBezTo>
                    <a:pt x="145717" y="42905"/>
                    <a:pt x="187749" y="107244"/>
                    <a:pt x="187749" y="165168"/>
                  </a:cubicBez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Shape 16793">
              <a:extLst>
                <a:ext uri="{FF2B5EF4-FFF2-40B4-BE49-F238E27FC236}">
                  <a16:creationId xmlns:a16="http://schemas.microsoft.com/office/drawing/2014/main" id="{CC3DFA12-419E-AD55-149D-90DFDE403540}"/>
                </a:ext>
              </a:extLst>
            </p:cNvPr>
            <p:cNvSpPr/>
            <p:nvPr/>
          </p:nvSpPr>
          <p:spPr>
            <a:xfrm>
              <a:off x="1650748" y="203301"/>
              <a:ext cx="187749" cy="252650"/>
            </a:xfrm>
            <a:custGeom>
              <a:avLst/>
              <a:gdLst/>
              <a:ahLst/>
              <a:cxnLst/>
              <a:rect l="0" t="0" r="0" b="0"/>
              <a:pathLst>
                <a:path w="187749" h="252650">
                  <a:moveTo>
                    <a:pt x="187749" y="165168"/>
                  </a:moveTo>
                  <a:cubicBezTo>
                    <a:pt x="187749" y="223091"/>
                    <a:pt x="145717" y="252650"/>
                    <a:pt x="93875" y="231192"/>
                  </a:cubicBezTo>
                  <a:cubicBezTo>
                    <a:pt x="42033" y="209746"/>
                    <a:pt x="0" y="145406"/>
                    <a:pt x="0" y="87483"/>
                  </a:cubicBezTo>
                  <a:cubicBezTo>
                    <a:pt x="0" y="29559"/>
                    <a:pt x="42033" y="0"/>
                    <a:pt x="93875" y="21446"/>
                  </a:cubicBezTo>
                  <a:cubicBezTo>
                    <a:pt x="145717" y="42905"/>
                    <a:pt x="187749" y="107244"/>
                    <a:pt x="187749" y="165168"/>
                  </a:cubicBezTo>
                  <a:close/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Shape 16794">
              <a:extLst>
                <a:ext uri="{FF2B5EF4-FFF2-40B4-BE49-F238E27FC236}">
                  <a16:creationId xmlns:a16="http://schemas.microsoft.com/office/drawing/2014/main" id="{6C34B0E5-E3C7-E3AE-CCD3-DFC6FCA01AE6}"/>
                </a:ext>
              </a:extLst>
            </p:cNvPr>
            <p:cNvSpPr/>
            <p:nvPr/>
          </p:nvSpPr>
          <p:spPr>
            <a:xfrm>
              <a:off x="1430215" y="89089"/>
              <a:ext cx="717495" cy="443614"/>
            </a:xfrm>
            <a:custGeom>
              <a:avLst/>
              <a:gdLst/>
              <a:ahLst/>
              <a:cxnLst/>
              <a:rect l="0" t="0" r="0" b="0"/>
              <a:pathLst>
                <a:path w="717495" h="443614">
                  <a:moveTo>
                    <a:pt x="669208" y="18"/>
                  </a:moveTo>
                  <a:cubicBezTo>
                    <a:pt x="673061" y="36"/>
                    <a:pt x="677225" y="896"/>
                    <a:pt x="681568" y="2688"/>
                  </a:cubicBezTo>
                  <a:cubicBezTo>
                    <a:pt x="701402" y="10909"/>
                    <a:pt x="717495" y="35533"/>
                    <a:pt x="717495" y="57696"/>
                  </a:cubicBezTo>
                  <a:cubicBezTo>
                    <a:pt x="717495" y="69537"/>
                    <a:pt x="712907" y="78283"/>
                    <a:pt x="705619" y="82608"/>
                  </a:cubicBezTo>
                  <a:lnTo>
                    <a:pt x="46239" y="443614"/>
                  </a:lnTo>
                  <a:lnTo>
                    <a:pt x="0" y="363049"/>
                  </a:lnTo>
                  <a:lnTo>
                    <a:pt x="658712" y="2401"/>
                  </a:lnTo>
                  <a:cubicBezTo>
                    <a:pt x="661812" y="824"/>
                    <a:pt x="665355" y="0"/>
                    <a:pt x="669208" y="1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Shape 16795">
              <a:extLst>
                <a:ext uri="{FF2B5EF4-FFF2-40B4-BE49-F238E27FC236}">
                  <a16:creationId xmlns:a16="http://schemas.microsoft.com/office/drawing/2014/main" id="{B5DA6AA5-8201-A05B-E8C5-9EAB86CDAF16}"/>
                </a:ext>
              </a:extLst>
            </p:cNvPr>
            <p:cNvSpPr/>
            <p:nvPr/>
          </p:nvSpPr>
          <p:spPr>
            <a:xfrm>
              <a:off x="1430215" y="88193"/>
              <a:ext cx="717495" cy="444510"/>
            </a:xfrm>
            <a:custGeom>
              <a:avLst/>
              <a:gdLst/>
              <a:ahLst/>
              <a:cxnLst/>
              <a:rect l="0" t="0" r="0" b="0"/>
              <a:pathLst>
                <a:path w="717495" h="444510">
                  <a:moveTo>
                    <a:pt x="0" y="363945"/>
                  </a:moveTo>
                  <a:lnTo>
                    <a:pt x="658712" y="3298"/>
                  </a:lnTo>
                  <a:cubicBezTo>
                    <a:pt x="664913" y="143"/>
                    <a:pt x="672882" y="0"/>
                    <a:pt x="681568" y="3584"/>
                  </a:cubicBezTo>
                  <a:cubicBezTo>
                    <a:pt x="701402" y="11805"/>
                    <a:pt x="717495" y="36429"/>
                    <a:pt x="717495" y="58593"/>
                  </a:cubicBezTo>
                  <a:cubicBezTo>
                    <a:pt x="717495" y="70433"/>
                    <a:pt x="712908" y="79179"/>
                    <a:pt x="705619" y="83504"/>
                  </a:cubicBezTo>
                  <a:lnTo>
                    <a:pt x="46238" y="444510"/>
                  </a:lnTo>
                  <a:lnTo>
                    <a:pt x="0" y="363945"/>
                  </a:ln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Shape 16796">
              <a:extLst>
                <a:ext uri="{FF2B5EF4-FFF2-40B4-BE49-F238E27FC236}">
                  <a16:creationId xmlns:a16="http://schemas.microsoft.com/office/drawing/2014/main" id="{C5EF9997-8291-F5B4-BF7D-131E93ECA621}"/>
                </a:ext>
              </a:extLst>
            </p:cNvPr>
            <p:cNvSpPr/>
            <p:nvPr/>
          </p:nvSpPr>
          <p:spPr>
            <a:xfrm>
              <a:off x="1417773" y="449167"/>
              <a:ext cx="71855" cy="91382"/>
            </a:xfrm>
            <a:custGeom>
              <a:avLst/>
              <a:gdLst/>
              <a:ahLst/>
              <a:cxnLst/>
              <a:rect l="0" t="0" r="0" b="0"/>
              <a:pathLst>
                <a:path w="71855" h="91382">
                  <a:moveTo>
                    <a:pt x="21946" y="253"/>
                  </a:moveTo>
                  <a:cubicBezTo>
                    <a:pt x="26244" y="0"/>
                    <a:pt x="30969" y="832"/>
                    <a:pt x="35927" y="2884"/>
                  </a:cubicBezTo>
                  <a:cubicBezTo>
                    <a:pt x="55773" y="11105"/>
                    <a:pt x="71855" y="35729"/>
                    <a:pt x="71855" y="57892"/>
                  </a:cubicBezTo>
                  <a:cubicBezTo>
                    <a:pt x="71855" y="80067"/>
                    <a:pt x="55773" y="91382"/>
                    <a:pt x="35927" y="83162"/>
                  </a:cubicBezTo>
                  <a:cubicBezTo>
                    <a:pt x="16094" y="74954"/>
                    <a:pt x="0" y="50329"/>
                    <a:pt x="0" y="28166"/>
                  </a:cubicBezTo>
                  <a:cubicBezTo>
                    <a:pt x="0" y="11534"/>
                    <a:pt x="9053" y="1012"/>
                    <a:pt x="21946" y="25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Shape 16797">
              <a:extLst>
                <a:ext uri="{FF2B5EF4-FFF2-40B4-BE49-F238E27FC236}">
                  <a16:creationId xmlns:a16="http://schemas.microsoft.com/office/drawing/2014/main" id="{2A1A2874-5394-D53C-2398-8225977839AE}"/>
                </a:ext>
              </a:extLst>
            </p:cNvPr>
            <p:cNvSpPr/>
            <p:nvPr/>
          </p:nvSpPr>
          <p:spPr>
            <a:xfrm>
              <a:off x="1417773" y="443843"/>
              <a:ext cx="71855" cy="96706"/>
            </a:xfrm>
            <a:custGeom>
              <a:avLst/>
              <a:gdLst/>
              <a:ahLst/>
              <a:cxnLst/>
              <a:rect l="0" t="0" r="0" b="0"/>
              <a:pathLst>
                <a:path w="71855" h="96706">
                  <a:moveTo>
                    <a:pt x="71855" y="63216"/>
                  </a:moveTo>
                  <a:cubicBezTo>
                    <a:pt x="71855" y="85392"/>
                    <a:pt x="55773" y="96706"/>
                    <a:pt x="35927" y="88486"/>
                  </a:cubicBezTo>
                  <a:cubicBezTo>
                    <a:pt x="16094" y="80278"/>
                    <a:pt x="0" y="55653"/>
                    <a:pt x="0" y="33490"/>
                  </a:cubicBezTo>
                  <a:cubicBezTo>
                    <a:pt x="0" y="11315"/>
                    <a:pt x="16094" y="0"/>
                    <a:pt x="35927" y="8208"/>
                  </a:cubicBezTo>
                  <a:cubicBezTo>
                    <a:pt x="55773" y="16428"/>
                    <a:pt x="71855" y="41053"/>
                    <a:pt x="71855" y="63216"/>
                  </a:cubicBez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Shape 16798">
              <a:extLst>
                <a:ext uri="{FF2B5EF4-FFF2-40B4-BE49-F238E27FC236}">
                  <a16:creationId xmlns:a16="http://schemas.microsoft.com/office/drawing/2014/main" id="{BF1B564D-258E-1BFF-4F67-F4B101584BEE}"/>
                </a:ext>
              </a:extLst>
            </p:cNvPr>
            <p:cNvSpPr/>
            <p:nvPr/>
          </p:nvSpPr>
          <p:spPr>
            <a:xfrm>
              <a:off x="856796" y="215370"/>
              <a:ext cx="981699" cy="671162"/>
            </a:xfrm>
            <a:custGeom>
              <a:avLst/>
              <a:gdLst/>
              <a:ahLst/>
              <a:cxnLst/>
              <a:rect l="0" t="0" r="0" b="0"/>
              <a:pathLst>
                <a:path w="981699" h="671162">
                  <a:moveTo>
                    <a:pt x="0" y="460640"/>
                  </a:moveTo>
                  <a:lnTo>
                    <a:pt x="828133" y="8614"/>
                  </a:lnTo>
                  <a:cubicBezTo>
                    <a:pt x="844347" y="382"/>
                    <a:pt x="865160" y="0"/>
                    <a:pt x="887849" y="9379"/>
                  </a:cubicBezTo>
                  <a:cubicBezTo>
                    <a:pt x="939667" y="30838"/>
                    <a:pt x="981699" y="95177"/>
                    <a:pt x="981699" y="153101"/>
                  </a:cubicBezTo>
                  <a:cubicBezTo>
                    <a:pt x="981699" y="184022"/>
                    <a:pt x="969728" y="206854"/>
                    <a:pt x="950683" y="218169"/>
                  </a:cubicBezTo>
                  <a:lnTo>
                    <a:pt x="120829" y="671162"/>
                  </a:lnTo>
                  <a:lnTo>
                    <a:pt x="0" y="460640"/>
                  </a:ln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Shape 16799">
              <a:extLst>
                <a:ext uri="{FF2B5EF4-FFF2-40B4-BE49-F238E27FC236}">
                  <a16:creationId xmlns:a16="http://schemas.microsoft.com/office/drawing/2014/main" id="{FC655591-4339-EFA8-6482-28D7043F7E69}"/>
                </a:ext>
              </a:extLst>
            </p:cNvPr>
            <p:cNvSpPr/>
            <p:nvPr/>
          </p:nvSpPr>
          <p:spPr>
            <a:xfrm>
              <a:off x="1350622" y="382025"/>
              <a:ext cx="186590" cy="234663"/>
            </a:xfrm>
            <a:custGeom>
              <a:avLst/>
              <a:gdLst/>
              <a:ahLst/>
              <a:cxnLst/>
              <a:rect l="0" t="0" r="0" b="0"/>
              <a:pathLst>
                <a:path w="186590" h="234663">
                  <a:moveTo>
                    <a:pt x="60434" y="46"/>
                  </a:moveTo>
                  <a:cubicBezTo>
                    <a:pt x="70498" y="93"/>
                    <a:pt x="81371" y="2342"/>
                    <a:pt x="92716" y="7032"/>
                  </a:cubicBezTo>
                  <a:cubicBezTo>
                    <a:pt x="144557" y="28490"/>
                    <a:pt x="186590" y="92841"/>
                    <a:pt x="186590" y="150753"/>
                  </a:cubicBezTo>
                  <a:cubicBezTo>
                    <a:pt x="186590" y="181674"/>
                    <a:pt x="174606" y="204519"/>
                    <a:pt x="155561" y="215821"/>
                  </a:cubicBezTo>
                  <a:lnTo>
                    <a:pt x="120829" y="234663"/>
                  </a:lnTo>
                  <a:lnTo>
                    <a:pt x="0" y="24141"/>
                  </a:lnTo>
                  <a:lnTo>
                    <a:pt x="32498" y="6458"/>
                  </a:lnTo>
                  <a:lnTo>
                    <a:pt x="33000" y="6279"/>
                  </a:lnTo>
                  <a:cubicBezTo>
                    <a:pt x="41113" y="2157"/>
                    <a:pt x="50369" y="0"/>
                    <a:pt x="60434" y="4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Shape 16800">
              <a:extLst>
                <a:ext uri="{FF2B5EF4-FFF2-40B4-BE49-F238E27FC236}">
                  <a16:creationId xmlns:a16="http://schemas.microsoft.com/office/drawing/2014/main" id="{342C4817-D186-0D7C-DEDC-223294E12643}"/>
                </a:ext>
              </a:extLst>
            </p:cNvPr>
            <p:cNvSpPr/>
            <p:nvPr/>
          </p:nvSpPr>
          <p:spPr>
            <a:xfrm>
              <a:off x="1350622" y="379678"/>
              <a:ext cx="186591" cy="237011"/>
            </a:xfrm>
            <a:custGeom>
              <a:avLst/>
              <a:gdLst/>
              <a:ahLst/>
              <a:cxnLst/>
              <a:rect l="0" t="0" r="0" b="0"/>
              <a:pathLst>
                <a:path w="186591" h="237011">
                  <a:moveTo>
                    <a:pt x="0" y="26489"/>
                  </a:moveTo>
                  <a:lnTo>
                    <a:pt x="32498" y="8806"/>
                  </a:lnTo>
                  <a:lnTo>
                    <a:pt x="33000" y="8626"/>
                  </a:lnTo>
                  <a:cubicBezTo>
                    <a:pt x="49225" y="382"/>
                    <a:pt x="70027" y="0"/>
                    <a:pt x="92716" y="9379"/>
                  </a:cubicBezTo>
                  <a:cubicBezTo>
                    <a:pt x="144558" y="30837"/>
                    <a:pt x="186591" y="95189"/>
                    <a:pt x="186591" y="153101"/>
                  </a:cubicBezTo>
                  <a:cubicBezTo>
                    <a:pt x="186591" y="184022"/>
                    <a:pt x="174607" y="206866"/>
                    <a:pt x="155562" y="218169"/>
                  </a:cubicBezTo>
                  <a:lnTo>
                    <a:pt x="120829" y="237011"/>
                  </a:lnTo>
                  <a:lnTo>
                    <a:pt x="0" y="26489"/>
                  </a:ln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Shape 16801">
              <a:extLst>
                <a:ext uri="{FF2B5EF4-FFF2-40B4-BE49-F238E27FC236}">
                  <a16:creationId xmlns:a16="http://schemas.microsoft.com/office/drawing/2014/main" id="{69448ECC-4FF0-94A3-1FB2-C190468F2597}"/>
                </a:ext>
              </a:extLst>
            </p:cNvPr>
            <p:cNvSpPr/>
            <p:nvPr/>
          </p:nvSpPr>
          <p:spPr>
            <a:xfrm>
              <a:off x="1318119" y="398419"/>
              <a:ext cx="187749" cy="238740"/>
            </a:xfrm>
            <a:custGeom>
              <a:avLst/>
              <a:gdLst/>
              <a:ahLst/>
              <a:cxnLst/>
              <a:rect l="0" t="0" r="0" b="0"/>
              <a:pathLst>
                <a:path w="187749" h="238740">
                  <a:moveTo>
                    <a:pt x="57336" y="660"/>
                  </a:moveTo>
                  <a:cubicBezTo>
                    <a:pt x="68567" y="0"/>
                    <a:pt x="80914" y="2174"/>
                    <a:pt x="93875" y="7535"/>
                  </a:cubicBezTo>
                  <a:cubicBezTo>
                    <a:pt x="145716" y="28994"/>
                    <a:pt x="187749" y="93334"/>
                    <a:pt x="187749" y="151257"/>
                  </a:cubicBezTo>
                  <a:cubicBezTo>
                    <a:pt x="187749" y="209180"/>
                    <a:pt x="145716" y="238740"/>
                    <a:pt x="93875" y="217281"/>
                  </a:cubicBezTo>
                  <a:cubicBezTo>
                    <a:pt x="42033" y="195835"/>
                    <a:pt x="0" y="131495"/>
                    <a:pt x="0" y="73572"/>
                  </a:cubicBezTo>
                  <a:cubicBezTo>
                    <a:pt x="0" y="30130"/>
                    <a:pt x="23644" y="2642"/>
                    <a:pt x="57336" y="66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Shape 16802">
              <a:extLst>
                <a:ext uri="{FF2B5EF4-FFF2-40B4-BE49-F238E27FC236}">
                  <a16:creationId xmlns:a16="http://schemas.microsoft.com/office/drawing/2014/main" id="{D8DD43C6-2515-7FF5-5DD4-6FAD33627E12}"/>
                </a:ext>
              </a:extLst>
            </p:cNvPr>
            <p:cNvSpPr/>
            <p:nvPr/>
          </p:nvSpPr>
          <p:spPr>
            <a:xfrm>
              <a:off x="1318119" y="384508"/>
              <a:ext cx="187749" cy="252650"/>
            </a:xfrm>
            <a:custGeom>
              <a:avLst/>
              <a:gdLst/>
              <a:ahLst/>
              <a:cxnLst/>
              <a:rect l="0" t="0" r="0" b="0"/>
              <a:pathLst>
                <a:path w="187749" h="252650">
                  <a:moveTo>
                    <a:pt x="187749" y="165168"/>
                  </a:moveTo>
                  <a:cubicBezTo>
                    <a:pt x="187749" y="223091"/>
                    <a:pt x="145717" y="252650"/>
                    <a:pt x="93875" y="231192"/>
                  </a:cubicBezTo>
                  <a:cubicBezTo>
                    <a:pt x="42033" y="209746"/>
                    <a:pt x="0" y="145406"/>
                    <a:pt x="0" y="87483"/>
                  </a:cubicBezTo>
                  <a:cubicBezTo>
                    <a:pt x="0" y="29559"/>
                    <a:pt x="42033" y="0"/>
                    <a:pt x="93875" y="21447"/>
                  </a:cubicBezTo>
                  <a:cubicBezTo>
                    <a:pt x="145717" y="42905"/>
                    <a:pt x="187749" y="107244"/>
                    <a:pt x="187749" y="165168"/>
                  </a:cubicBez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Shape 16803">
              <a:extLst>
                <a:ext uri="{FF2B5EF4-FFF2-40B4-BE49-F238E27FC236}">
                  <a16:creationId xmlns:a16="http://schemas.microsoft.com/office/drawing/2014/main" id="{A044FFEF-4F97-65C2-AF28-6D351BD48F22}"/>
                </a:ext>
              </a:extLst>
            </p:cNvPr>
            <p:cNvSpPr/>
            <p:nvPr/>
          </p:nvSpPr>
          <p:spPr>
            <a:xfrm>
              <a:off x="824302" y="668261"/>
              <a:ext cx="187737" cy="238740"/>
            </a:xfrm>
            <a:custGeom>
              <a:avLst/>
              <a:gdLst/>
              <a:ahLst/>
              <a:cxnLst/>
              <a:rect l="0" t="0" r="0" b="0"/>
              <a:pathLst>
                <a:path w="187737" h="238740">
                  <a:moveTo>
                    <a:pt x="57336" y="660"/>
                  </a:moveTo>
                  <a:cubicBezTo>
                    <a:pt x="68567" y="0"/>
                    <a:pt x="80914" y="2174"/>
                    <a:pt x="93875" y="7535"/>
                  </a:cubicBezTo>
                  <a:cubicBezTo>
                    <a:pt x="145705" y="28994"/>
                    <a:pt x="187737" y="93334"/>
                    <a:pt x="187737" y="151257"/>
                  </a:cubicBezTo>
                  <a:cubicBezTo>
                    <a:pt x="187737" y="209180"/>
                    <a:pt x="145705" y="238740"/>
                    <a:pt x="93875" y="217281"/>
                  </a:cubicBezTo>
                  <a:cubicBezTo>
                    <a:pt x="42033" y="195835"/>
                    <a:pt x="0" y="131495"/>
                    <a:pt x="0" y="73571"/>
                  </a:cubicBezTo>
                  <a:cubicBezTo>
                    <a:pt x="0" y="30129"/>
                    <a:pt x="23644" y="2641"/>
                    <a:pt x="57336" y="66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Shape 16804">
              <a:extLst>
                <a:ext uri="{FF2B5EF4-FFF2-40B4-BE49-F238E27FC236}">
                  <a16:creationId xmlns:a16="http://schemas.microsoft.com/office/drawing/2014/main" id="{0DA657BA-051B-A06B-67EA-C66A8FC0A670}"/>
                </a:ext>
              </a:extLst>
            </p:cNvPr>
            <p:cNvSpPr/>
            <p:nvPr/>
          </p:nvSpPr>
          <p:spPr>
            <a:xfrm>
              <a:off x="824301" y="654350"/>
              <a:ext cx="187737" cy="252650"/>
            </a:xfrm>
            <a:custGeom>
              <a:avLst/>
              <a:gdLst/>
              <a:ahLst/>
              <a:cxnLst/>
              <a:rect l="0" t="0" r="0" b="0"/>
              <a:pathLst>
                <a:path w="187737" h="252650">
                  <a:moveTo>
                    <a:pt x="187737" y="165168"/>
                  </a:moveTo>
                  <a:cubicBezTo>
                    <a:pt x="187737" y="223091"/>
                    <a:pt x="145705" y="252650"/>
                    <a:pt x="93875" y="231192"/>
                  </a:cubicBezTo>
                  <a:cubicBezTo>
                    <a:pt x="42033" y="209746"/>
                    <a:pt x="0" y="145406"/>
                    <a:pt x="0" y="87483"/>
                  </a:cubicBezTo>
                  <a:cubicBezTo>
                    <a:pt x="0" y="29559"/>
                    <a:pt x="42033" y="0"/>
                    <a:pt x="93875" y="21447"/>
                  </a:cubicBezTo>
                  <a:cubicBezTo>
                    <a:pt x="145705" y="42905"/>
                    <a:pt x="187737" y="107244"/>
                    <a:pt x="187737" y="165168"/>
                  </a:cubicBezTo>
                  <a:close/>
                </a:path>
              </a:pathLst>
            </a:custGeom>
            <a:ln w="8961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Shape 16805">
              <a:extLst>
                <a:ext uri="{FF2B5EF4-FFF2-40B4-BE49-F238E27FC236}">
                  <a16:creationId xmlns:a16="http://schemas.microsoft.com/office/drawing/2014/main" id="{18A45EBB-A876-14D1-FC58-2CF7A3F1C8D4}"/>
                </a:ext>
              </a:extLst>
            </p:cNvPr>
            <p:cNvSpPr/>
            <p:nvPr/>
          </p:nvSpPr>
          <p:spPr>
            <a:xfrm>
              <a:off x="711268" y="713135"/>
              <a:ext cx="206902" cy="156586"/>
            </a:xfrm>
            <a:custGeom>
              <a:avLst/>
              <a:gdLst/>
              <a:ahLst/>
              <a:cxnLst/>
              <a:rect l="0" t="0" r="0" b="0"/>
              <a:pathLst>
                <a:path w="206902" h="156586">
                  <a:moveTo>
                    <a:pt x="165952" y="14"/>
                  </a:moveTo>
                  <a:cubicBezTo>
                    <a:pt x="169221" y="27"/>
                    <a:pt x="172755" y="756"/>
                    <a:pt x="176435" y="2279"/>
                  </a:cubicBezTo>
                  <a:cubicBezTo>
                    <a:pt x="193258" y="9245"/>
                    <a:pt x="206902" y="30130"/>
                    <a:pt x="206902" y="48924"/>
                  </a:cubicBezTo>
                  <a:cubicBezTo>
                    <a:pt x="206902" y="58972"/>
                    <a:pt x="203007" y="66392"/>
                    <a:pt x="196830" y="70060"/>
                  </a:cubicBezTo>
                  <a:lnTo>
                    <a:pt x="39225" y="156586"/>
                  </a:lnTo>
                  <a:lnTo>
                    <a:pt x="0" y="88256"/>
                  </a:lnTo>
                  <a:lnTo>
                    <a:pt x="157056" y="2040"/>
                  </a:lnTo>
                  <a:cubicBezTo>
                    <a:pt x="159678" y="702"/>
                    <a:pt x="162683" y="0"/>
                    <a:pt x="165952" y="14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EF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Shape 16806">
              <a:extLst>
                <a:ext uri="{FF2B5EF4-FFF2-40B4-BE49-F238E27FC236}">
                  <a16:creationId xmlns:a16="http://schemas.microsoft.com/office/drawing/2014/main" id="{647D5988-F50C-0105-4DEC-6053F557289A}"/>
                </a:ext>
              </a:extLst>
            </p:cNvPr>
            <p:cNvSpPr/>
            <p:nvPr/>
          </p:nvSpPr>
          <p:spPr>
            <a:xfrm>
              <a:off x="711268" y="712368"/>
              <a:ext cx="206902" cy="157354"/>
            </a:xfrm>
            <a:custGeom>
              <a:avLst/>
              <a:gdLst/>
              <a:ahLst/>
              <a:cxnLst/>
              <a:rect l="0" t="0" r="0" b="0"/>
              <a:pathLst>
                <a:path w="206902" h="157354">
                  <a:moveTo>
                    <a:pt x="0" y="89024"/>
                  </a:moveTo>
                  <a:lnTo>
                    <a:pt x="157055" y="2808"/>
                  </a:lnTo>
                  <a:cubicBezTo>
                    <a:pt x="162300" y="131"/>
                    <a:pt x="169075" y="0"/>
                    <a:pt x="176435" y="3047"/>
                  </a:cubicBezTo>
                  <a:cubicBezTo>
                    <a:pt x="193257" y="10012"/>
                    <a:pt x="206902" y="30897"/>
                    <a:pt x="206902" y="49691"/>
                  </a:cubicBezTo>
                  <a:cubicBezTo>
                    <a:pt x="206902" y="59740"/>
                    <a:pt x="203007" y="67159"/>
                    <a:pt x="196830" y="70827"/>
                  </a:cubicBezTo>
                  <a:lnTo>
                    <a:pt x="39225" y="157354"/>
                  </a:lnTo>
                  <a:lnTo>
                    <a:pt x="0" y="89024"/>
                  </a:lnTo>
                  <a:close/>
                </a:path>
              </a:pathLst>
            </a:custGeom>
            <a:ln w="8961" cap="rnd">
              <a:round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Shape 16807">
              <a:extLst>
                <a:ext uri="{FF2B5EF4-FFF2-40B4-BE49-F238E27FC236}">
                  <a16:creationId xmlns:a16="http://schemas.microsoft.com/office/drawing/2014/main" id="{7A9ED65D-D24F-AAE2-5994-4316D4F6F040}"/>
                </a:ext>
              </a:extLst>
            </p:cNvPr>
            <p:cNvSpPr/>
            <p:nvPr/>
          </p:nvSpPr>
          <p:spPr>
            <a:xfrm>
              <a:off x="700710" y="798878"/>
              <a:ext cx="60946" cy="77493"/>
            </a:xfrm>
            <a:custGeom>
              <a:avLst/>
              <a:gdLst/>
              <a:ahLst/>
              <a:cxnLst/>
              <a:rect l="0" t="0" r="0" b="0"/>
              <a:pathLst>
                <a:path w="60946" h="77493">
                  <a:moveTo>
                    <a:pt x="18620" y="214"/>
                  </a:moveTo>
                  <a:cubicBezTo>
                    <a:pt x="22266" y="0"/>
                    <a:pt x="26274" y="706"/>
                    <a:pt x="30479" y="2448"/>
                  </a:cubicBezTo>
                  <a:cubicBezTo>
                    <a:pt x="47302" y="9414"/>
                    <a:pt x="60946" y="30299"/>
                    <a:pt x="60946" y="49092"/>
                  </a:cubicBezTo>
                  <a:cubicBezTo>
                    <a:pt x="60946" y="67899"/>
                    <a:pt x="47302" y="77493"/>
                    <a:pt x="30479" y="70527"/>
                  </a:cubicBezTo>
                  <a:cubicBezTo>
                    <a:pt x="13657" y="63561"/>
                    <a:pt x="0" y="42676"/>
                    <a:pt x="0" y="23883"/>
                  </a:cubicBezTo>
                  <a:cubicBezTo>
                    <a:pt x="0" y="9778"/>
                    <a:pt x="7682" y="855"/>
                    <a:pt x="18620" y="214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CACA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Shape 16808">
              <a:extLst>
                <a:ext uri="{FF2B5EF4-FFF2-40B4-BE49-F238E27FC236}">
                  <a16:creationId xmlns:a16="http://schemas.microsoft.com/office/drawing/2014/main" id="{63445B50-6A24-614D-CB9A-D40B073A3B26}"/>
                </a:ext>
              </a:extLst>
            </p:cNvPr>
            <p:cNvSpPr/>
            <p:nvPr/>
          </p:nvSpPr>
          <p:spPr>
            <a:xfrm>
              <a:off x="700710" y="794361"/>
              <a:ext cx="60946" cy="82011"/>
            </a:xfrm>
            <a:custGeom>
              <a:avLst/>
              <a:gdLst/>
              <a:ahLst/>
              <a:cxnLst/>
              <a:rect l="0" t="0" r="0" b="0"/>
              <a:pathLst>
                <a:path w="60946" h="82011">
                  <a:moveTo>
                    <a:pt x="60946" y="53610"/>
                  </a:moveTo>
                  <a:cubicBezTo>
                    <a:pt x="60946" y="72416"/>
                    <a:pt x="47302" y="82011"/>
                    <a:pt x="30479" y="75045"/>
                  </a:cubicBezTo>
                  <a:cubicBezTo>
                    <a:pt x="13657" y="68079"/>
                    <a:pt x="0" y="47194"/>
                    <a:pt x="0" y="28400"/>
                  </a:cubicBezTo>
                  <a:cubicBezTo>
                    <a:pt x="0" y="9594"/>
                    <a:pt x="13657" y="0"/>
                    <a:pt x="30479" y="6966"/>
                  </a:cubicBezTo>
                  <a:cubicBezTo>
                    <a:pt x="47302" y="13931"/>
                    <a:pt x="60946" y="34816"/>
                    <a:pt x="60946" y="53610"/>
                  </a:cubicBezTo>
                  <a:close/>
                </a:path>
              </a:pathLst>
            </a:custGeom>
            <a:ln w="8961" cap="rnd">
              <a:round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Shape 16809">
              <a:extLst>
                <a:ext uri="{FF2B5EF4-FFF2-40B4-BE49-F238E27FC236}">
                  <a16:creationId xmlns:a16="http://schemas.microsoft.com/office/drawing/2014/main" id="{29D15A64-73C0-53D0-6F77-874BE71AD873}"/>
                </a:ext>
              </a:extLst>
            </p:cNvPr>
            <p:cNvSpPr/>
            <p:nvPr/>
          </p:nvSpPr>
          <p:spPr>
            <a:xfrm>
              <a:off x="1588740" y="261679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Shape 16810">
              <a:extLst>
                <a:ext uri="{FF2B5EF4-FFF2-40B4-BE49-F238E27FC236}">
                  <a16:creationId xmlns:a16="http://schemas.microsoft.com/office/drawing/2014/main" id="{861DA3DA-4011-E0FF-8F07-C1C1FFD0CF38}"/>
                </a:ext>
              </a:extLst>
            </p:cNvPr>
            <p:cNvSpPr/>
            <p:nvPr/>
          </p:nvSpPr>
          <p:spPr>
            <a:xfrm>
              <a:off x="1550020" y="283913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Shape 16811">
              <a:extLst>
                <a:ext uri="{FF2B5EF4-FFF2-40B4-BE49-F238E27FC236}">
                  <a16:creationId xmlns:a16="http://schemas.microsoft.com/office/drawing/2014/main" id="{721C2AA8-F319-B61E-610C-8CE510AC2AA2}"/>
                </a:ext>
              </a:extLst>
            </p:cNvPr>
            <p:cNvSpPr/>
            <p:nvPr/>
          </p:nvSpPr>
          <p:spPr>
            <a:xfrm>
              <a:off x="1510332" y="307038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Shape 16812">
              <a:extLst>
                <a:ext uri="{FF2B5EF4-FFF2-40B4-BE49-F238E27FC236}">
                  <a16:creationId xmlns:a16="http://schemas.microsoft.com/office/drawing/2014/main" id="{BAC6CB45-56DD-E3DB-37DF-00D0D0C65C12}"/>
                </a:ext>
              </a:extLst>
            </p:cNvPr>
            <p:cNvSpPr/>
            <p:nvPr/>
          </p:nvSpPr>
          <p:spPr>
            <a:xfrm>
              <a:off x="1468129" y="328467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Shape 16813">
              <a:extLst>
                <a:ext uri="{FF2B5EF4-FFF2-40B4-BE49-F238E27FC236}">
                  <a16:creationId xmlns:a16="http://schemas.microsoft.com/office/drawing/2014/main" id="{FC1C8638-9C68-2E93-E5F1-959EF3D84313}"/>
                </a:ext>
              </a:extLst>
            </p:cNvPr>
            <p:cNvSpPr/>
            <p:nvPr/>
          </p:nvSpPr>
          <p:spPr>
            <a:xfrm>
              <a:off x="1424685" y="350863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Shape 16814">
              <a:extLst>
                <a:ext uri="{FF2B5EF4-FFF2-40B4-BE49-F238E27FC236}">
                  <a16:creationId xmlns:a16="http://schemas.microsoft.com/office/drawing/2014/main" id="{844E56F1-03DB-3C2A-D3BD-9CACB58E99FF}"/>
                </a:ext>
              </a:extLst>
            </p:cNvPr>
            <p:cNvSpPr/>
            <p:nvPr/>
          </p:nvSpPr>
          <p:spPr>
            <a:xfrm>
              <a:off x="1381682" y="375301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Shape 16815">
              <a:extLst>
                <a:ext uri="{FF2B5EF4-FFF2-40B4-BE49-F238E27FC236}">
                  <a16:creationId xmlns:a16="http://schemas.microsoft.com/office/drawing/2014/main" id="{4B2027CA-3581-BE24-591A-9F7A552E7A91}"/>
                </a:ext>
              </a:extLst>
            </p:cNvPr>
            <p:cNvSpPr/>
            <p:nvPr/>
          </p:nvSpPr>
          <p:spPr>
            <a:xfrm>
              <a:off x="1342946" y="397489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Shape 16816">
              <a:extLst>
                <a:ext uri="{FF2B5EF4-FFF2-40B4-BE49-F238E27FC236}">
                  <a16:creationId xmlns:a16="http://schemas.microsoft.com/office/drawing/2014/main" id="{25D38BDE-C45C-4549-6461-4DB24108E276}"/>
                </a:ext>
              </a:extLst>
            </p:cNvPr>
            <p:cNvSpPr/>
            <p:nvPr/>
          </p:nvSpPr>
          <p:spPr>
            <a:xfrm>
              <a:off x="1303256" y="420614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Shape 16817">
              <a:extLst>
                <a:ext uri="{FF2B5EF4-FFF2-40B4-BE49-F238E27FC236}">
                  <a16:creationId xmlns:a16="http://schemas.microsoft.com/office/drawing/2014/main" id="{0BECE9F5-7FCE-6CCB-D707-25FF2060996F}"/>
                </a:ext>
              </a:extLst>
            </p:cNvPr>
            <p:cNvSpPr/>
            <p:nvPr/>
          </p:nvSpPr>
          <p:spPr>
            <a:xfrm>
              <a:off x="1261055" y="442042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7" name="Shape 16818">
              <a:extLst>
                <a:ext uri="{FF2B5EF4-FFF2-40B4-BE49-F238E27FC236}">
                  <a16:creationId xmlns:a16="http://schemas.microsoft.com/office/drawing/2014/main" id="{40CD6338-0A9E-8DA3-6A29-58BFB6B5ECF6}"/>
                </a:ext>
              </a:extLst>
            </p:cNvPr>
            <p:cNvSpPr/>
            <p:nvPr/>
          </p:nvSpPr>
          <p:spPr>
            <a:xfrm>
              <a:off x="1217608" y="464438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8" name="Shape 16819">
              <a:extLst>
                <a:ext uri="{FF2B5EF4-FFF2-40B4-BE49-F238E27FC236}">
                  <a16:creationId xmlns:a16="http://schemas.microsoft.com/office/drawing/2014/main" id="{4DFD14B2-F29E-EBE9-DD86-5F99E77502B7}"/>
                </a:ext>
              </a:extLst>
            </p:cNvPr>
            <p:cNvSpPr/>
            <p:nvPr/>
          </p:nvSpPr>
          <p:spPr>
            <a:xfrm>
              <a:off x="1174606" y="488876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39" name="Shape 16820">
              <a:extLst>
                <a:ext uri="{FF2B5EF4-FFF2-40B4-BE49-F238E27FC236}">
                  <a16:creationId xmlns:a16="http://schemas.microsoft.com/office/drawing/2014/main" id="{4C2E9F12-D869-D782-504A-5333F5349DD1}"/>
                </a:ext>
              </a:extLst>
            </p:cNvPr>
            <p:cNvSpPr/>
            <p:nvPr/>
          </p:nvSpPr>
          <p:spPr>
            <a:xfrm>
              <a:off x="1135368" y="508602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0" name="Shape 16821">
              <a:extLst>
                <a:ext uri="{FF2B5EF4-FFF2-40B4-BE49-F238E27FC236}">
                  <a16:creationId xmlns:a16="http://schemas.microsoft.com/office/drawing/2014/main" id="{B86EE8C1-F863-66E1-8D46-D59464058AB9}"/>
                </a:ext>
              </a:extLst>
            </p:cNvPr>
            <p:cNvSpPr/>
            <p:nvPr/>
          </p:nvSpPr>
          <p:spPr>
            <a:xfrm>
              <a:off x="1095679" y="531727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1" name="Shape 16822">
              <a:extLst>
                <a:ext uri="{FF2B5EF4-FFF2-40B4-BE49-F238E27FC236}">
                  <a16:creationId xmlns:a16="http://schemas.microsoft.com/office/drawing/2014/main" id="{5A712AA6-3DBB-A48A-9E10-C3E38C74C769}"/>
                </a:ext>
              </a:extLst>
            </p:cNvPr>
            <p:cNvSpPr/>
            <p:nvPr/>
          </p:nvSpPr>
          <p:spPr>
            <a:xfrm>
              <a:off x="1053476" y="553155"/>
              <a:ext cx="144032" cy="87542"/>
            </a:xfrm>
            <a:custGeom>
              <a:avLst/>
              <a:gdLst/>
              <a:ahLst/>
              <a:cxnLst/>
              <a:rect l="0" t="0" r="0" b="0"/>
              <a:pathLst>
                <a:path w="144032" h="87542">
                  <a:moveTo>
                    <a:pt x="0" y="14588"/>
                  </a:moveTo>
                  <a:cubicBezTo>
                    <a:pt x="17038" y="2222"/>
                    <a:pt x="40778" y="0"/>
                    <a:pt x="67040" y="10861"/>
                  </a:cubicBezTo>
                  <a:cubicBezTo>
                    <a:pt x="98893" y="24051"/>
                    <a:pt x="127054" y="53419"/>
                    <a:pt x="144032" y="87542"/>
                  </a:cubicBez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2" name="Shape 16823">
              <a:extLst>
                <a:ext uri="{FF2B5EF4-FFF2-40B4-BE49-F238E27FC236}">
                  <a16:creationId xmlns:a16="http://schemas.microsoft.com/office/drawing/2014/main" id="{3B290354-23ED-7B41-15A6-25165CEF6D82}"/>
                </a:ext>
              </a:extLst>
            </p:cNvPr>
            <p:cNvSpPr/>
            <p:nvPr/>
          </p:nvSpPr>
          <p:spPr>
            <a:xfrm>
              <a:off x="261105" y="835366"/>
              <a:ext cx="469350" cy="135776"/>
            </a:xfrm>
            <a:custGeom>
              <a:avLst/>
              <a:gdLst/>
              <a:ahLst/>
              <a:cxnLst/>
              <a:rect l="0" t="0" r="0" b="0"/>
              <a:pathLst>
                <a:path w="469350" h="135776">
                  <a:moveTo>
                    <a:pt x="0" y="135776"/>
                  </a:moveTo>
                  <a:lnTo>
                    <a:pt x="330216" y="135776"/>
                  </a:lnTo>
                  <a:lnTo>
                    <a:pt x="469350" y="0"/>
                  </a:ln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3" name="Shape 16824">
              <a:extLst>
                <a:ext uri="{FF2B5EF4-FFF2-40B4-BE49-F238E27FC236}">
                  <a16:creationId xmlns:a16="http://schemas.microsoft.com/office/drawing/2014/main" id="{8BEF8FC5-5044-CE3D-99D5-6A2FC7F5FB93}"/>
                </a:ext>
              </a:extLst>
            </p:cNvPr>
            <p:cNvSpPr/>
            <p:nvPr/>
          </p:nvSpPr>
          <p:spPr>
            <a:xfrm>
              <a:off x="1125494" y="713147"/>
              <a:ext cx="577311" cy="169601"/>
            </a:xfrm>
            <a:custGeom>
              <a:avLst/>
              <a:gdLst/>
              <a:ahLst/>
              <a:cxnLst/>
              <a:rect l="0" t="0" r="0" b="0"/>
              <a:pathLst>
                <a:path w="577311" h="169601">
                  <a:moveTo>
                    <a:pt x="577311" y="169601"/>
                  </a:moveTo>
                  <a:lnTo>
                    <a:pt x="247095" y="169601"/>
                  </a:lnTo>
                  <a:lnTo>
                    <a:pt x="0" y="0"/>
                  </a:ln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4" name="Shape 16825">
              <a:extLst>
                <a:ext uri="{FF2B5EF4-FFF2-40B4-BE49-F238E27FC236}">
                  <a16:creationId xmlns:a16="http://schemas.microsoft.com/office/drawing/2014/main" id="{CD3E064C-4D19-74C9-D141-2D8354B09819}"/>
                </a:ext>
              </a:extLst>
            </p:cNvPr>
            <p:cNvSpPr/>
            <p:nvPr/>
          </p:nvSpPr>
          <p:spPr>
            <a:xfrm>
              <a:off x="1943930" y="219892"/>
              <a:ext cx="469361" cy="135776"/>
            </a:xfrm>
            <a:custGeom>
              <a:avLst/>
              <a:gdLst/>
              <a:ahLst/>
              <a:cxnLst/>
              <a:rect l="0" t="0" r="0" b="0"/>
              <a:pathLst>
                <a:path w="469361" h="135776">
                  <a:moveTo>
                    <a:pt x="469361" y="135776"/>
                  </a:moveTo>
                  <a:lnTo>
                    <a:pt x="139145" y="135776"/>
                  </a:lnTo>
                  <a:lnTo>
                    <a:pt x="0" y="0"/>
                  </a:lnTo>
                </a:path>
              </a:pathLst>
            </a:custGeom>
            <a:ln w="5974" cap="flat">
              <a:miter lim="127000"/>
            </a:ln>
          </p:spPr>
          <p:style>
            <a:lnRef idx="1">
              <a:srgbClr val="181717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FFC119A-C44F-9DF2-D54D-FD3800025434}"/>
                </a:ext>
              </a:extLst>
            </p:cNvPr>
            <p:cNvSpPr/>
            <p:nvPr/>
          </p:nvSpPr>
          <p:spPr>
            <a:xfrm>
              <a:off x="700243" y="182607"/>
              <a:ext cx="553235" cy="202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050">
                  <a:solidFill>
                    <a:srgbClr val="181717"/>
                  </a:solidFill>
                  <a:effectLst/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syringe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F8C695C-3C76-458E-F6D2-F6450F96E7B9}"/>
                </a:ext>
              </a:extLst>
            </p:cNvPr>
            <p:cNvSpPr/>
            <p:nvPr/>
          </p:nvSpPr>
          <p:spPr>
            <a:xfrm>
              <a:off x="2452033" y="279075"/>
              <a:ext cx="476499" cy="202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050">
                  <a:solidFill>
                    <a:srgbClr val="181717"/>
                  </a:solidFill>
                  <a:effectLst/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piston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F4DBD3B-020C-E67B-D855-FBD4E836061F}"/>
                </a:ext>
              </a:extLst>
            </p:cNvPr>
            <p:cNvSpPr/>
            <p:nvPr/>
          </p:nvSpPr>
          <p:spPr>
            <a:xfrm>
              <a:off x="1734047" y="797290"/>
              <a:ext cx="209583" cy="202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050">
                  <a:solidFill>
                    <a:srgbClr val="181717"/>
                  </a:solidFill>
                  <a:effectLst/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air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A534B9E-C39A-5210-624F-A720341E6695}"/>
                </a:ext>
              </a:extLst>
            </p:cNvPr>
            <p:cNvSpPr/>
            <p:nvPr/>
          </p:nvSpPr>
          <p:spPr>
            <a:xfrm>
              <a:off x="0" y="887055"/>
              <a:ext cx="309392" cy="202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050">
                  <a:solidFill>
                    <a:srgbClr val="181717"/>
                  </a:solidFill>
                  <a:effectLst/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seal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D17DC73-4BC1-45BE-AF50-AF6EBACF9BE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60B3B-8BE4-4098-A5D9-008D73289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23B62-71FC-437E-AA97-B08949AE1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3582FC9-401D-46A5-9327-FA029BC8AB5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52112CBB-B9A1-4EBA-970D-9D0915E31A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D9F74D-3A73-4827-A9CF-15AADF6E36C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2CDCFE-9B55-5833-1415-0F8356EA9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219" y="844386"/>
            <a:ext cx="5810549" cy="3587934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84F6B5C-44BC-4CCB-B038-7C0FBE6EE0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6AF87C-C5BF-402E-A52E-F0CF46249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A6D8FB-4C84-4967-9323-908EA7459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C669FAE-B0E5-43E5-8765-BF531BD1352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47FD81AA-2329-458C-85D3-CC65104D76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CB00F0-0AD8-4379-BD6F-10EA49042DA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A87F9-5718-403A-01C8-6A5566706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0789" y="629680"/>
            <a:ext cx="4434402" cy="418721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6782A3-C18B-45EE-AA23-1327BB7DF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62832-6F3A-47FA-A6DA-1551B55B0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347277-497C-4740-97E7-B690330640B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A80388BF-A3B7-B07E-9FAF-16978218747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D5A067-5B3E-C33A-C371-ED4B8F6E4D4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64B9F5B3-BC08-7EB2-F8E8-B00F5BF0271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D1442B-2984-2AF1-ECCE-E773ABCE8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4111" y="640814"/>
            <a:ext cx="5397777" cy="423566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16DC1E9-2270-41B8-8BFA-696BDF25F2F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F2F26-10C0-40FA-A687-6B8592D1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FBDE37-7361-4AC2-963E-4B62EE7C7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A2D3003-586F-49FE-9130-872897C32E9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AC68D212-54BB-4C68-9A30-E40AACCD7DC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5A8415-C3ED-43C0-BA6C-1DD36A9E23B1}"/>
              </a:ext>
            </a:extLst>
          </p:cNvPr>
          <p:cNvSpPr/>
          <p:nvPr/>
        </p:nvSpPr>
        <p:spPr>
          <a:xfrm>
            <a:off x="586154" y="310346"/>
            <a:ext cx="8733692" cy="51623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F8AC2B-61C1-C642-0767-6B06C2CE7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639" y="344670"/>
            <a:ext cx="5505733" cy="497230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B8FBD4E-FA1D-4563-BFB6-C84469EE904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E3E4-04F4-4D5C-89CC-BC0A36DDF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8327F-831C-4E94-9E8A-609E320E1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6FD3A72F-937A-4926-8E99-7605FCCD16A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748045BB-44EE-407B-B936-54AEDEA70A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02A62E-F2BF-44CE-ACC5-C752B46C8AD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buSzPts val="1100"/>
            </a:pP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Which of the following best describes an alpha particle?</a:t>
            </a:r>
            <a:b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</a:br>
            <a:endParaRPr lang="en-GB" sz="24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+mj-lt"/>
              <a:buAutoNum type="alphaUcPeriod"/>
              <a:tabLst>
                <a:tab pos="683895" algn="l"/>
              </a:tabLst>
            </a:pP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A fast-moving electron</a:t>
            </a:r>
            <a:endParaRPr lang="en-GB" sz="24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+mj-lt"/>
              <a:buAutoNum type="alphaUcPeriod"/>
              <a:tabLst>
                <a:tab pos="683895" algn="l"/>
              </a:tabLst>
            </a:pP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A fast-moving proton</a:t>
            </a:r>
          </a:p>
          <a:p>
            <a:pPr marL="742950" lvl="1" indent="-285750">
              <a:lnSpc>
                <a:spcPct val="115000"/>
              </a:lnSpc>
              <a:buFont typeface="+mj-lt"/>
              <a:buAutoNum type="alphaUcPeriod"/>
              <a:tabLst>
                <a:tab pos="683895" algn="l"/>
              </a:tabLst>
            </a:pP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A helium nucleus</a:t>
            </a:r>
          </a:p>
          <a:p>
            <a:pPr marL="742950" lvl="1" indent="-285750">
              <a:lnSpc>
                <a:spcPct val="115000"/>
              </a:lnSpc>
              <a:buFont typeface="+mj-lt"/>
              <a:buAutoNum type="alphaUcPeriod"/>
              <a:tabLst>
                <a:tab pos="683895" algn="l"/>
              </a:tabLst>
            </a:pP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High frequency electromagnetic radiation</a:t>
            </a:r>
          </a:p>
          <a:p>
            <a:pPr marL="742950" lvl="1" indent="-285750">
              <a:lnSpc>
                <a:spcPct val="115000"/>
              </a:lnSpc>
              <a:buFont typeface="+mj-lt"/>
              <a:buAutoNum type="alphaUcPeriod"/>
              <a:tabLst>
                <a:tab pos="683895" algn="l"/>
              </a:tabLst>
            </a:pPr>
            <a:r>
              <a:rPr lang="en-GB" sz="24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Low frequency electromagnetic radiation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lvl="1">
              <a:lnSpc>
                <a:spcPct val="115000"/>
              </a:lnSpc>
              <a:tabLst>
                <a:tab pos="683895" algn="l"/>
              </a:tabLst>
            </a:pPr>
            <a:endParaRPr lang="en-GB" sz="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tabLst>
                <a:tab pos="683895" algn="l"/>
              </a:tabLst>
            </a:pPr>
            <a:endParaRPr lang="en-GB" sz="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tabLst>
                <a:tab pos="683895" algn="l"/>
              </a:tabLst>
            </a:pPr>
            <a:r>
              <a:rPr lang="fr-FR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P&amp;N 2008-9 Int 2 Q19</a:t>
            </a:r>
            <a:endParaRPr lang="en-GB" sz="1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BBB7DF-FF10-4FD3-9597-8CB86DAD5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1BC509-2A53-4A79-B5CA-4DA0573C8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686A0B-8DB5-42E3-AF89-A2DC3939B5F3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DEB8836-7BEF-D6B9-E1BC-0FD3C72DB2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34736742-F414-A47E-E818-0998A313A40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38BEBA9F-65FC-A30D-D941-F90BEC6C6F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29280-CF45-F530-1825-590CB31C5A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02" y="1199770"/>
            <a:ext cx="4026855" cy="29389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5507DC-FD43-3C83-7677-F68E522D37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4485" y="380510"/>
            <a:ext cx="5141386" cy="3114854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D85514AE-CCFF-4E45-962A-BBA66C612A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5601A-F1B1-415A-8EC6-8C015812D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FB68C3-9788-4B37-811A-4D748DE51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FFA0A529-E688-4134-9A2D-CEDA70E73D6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C71174D5-4034-43F2-9D76-817F821CFC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AE4087-53B3-4C2C-B88A-1BCED883D0E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5A1EBC-F58E-79CB-A624-ECF078CEB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731" y="642199"/>
            <a:ext cx="7550538" cy="4102311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D4E21D8-3F59-4E58-A022-429E247B052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012EF-EB3C-4F25-B175-E512D639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5975F-5917-42CF-B7A4-F4155DEF2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C583617-EB5F-454F-88AF-54361AFD2C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9856A9A-0A7A-4D37-A5CA-A4994B406A7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16C4A-2F32-4C37-8A96-D582B572F6F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81E2B6-ACA4-76D4-DBF5-894C92089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4628" y="815448"/>
            <a:ext cx="6991709" cy="3886400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8">
            <a:extLst>
              <a:ext uri="{FF2B5EF4-FFF2-40B4-BE49-F238E27FC236}">
                <a16:creationId xmlns:a16="http://schemas.microsoft.com/office/drawing/2014/main" id="{89A3F9F1-36CD-4D65-9011-20C53D56E8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099" name="AutoShape 29">
            <a:extLst>
              <a:ext uri="{FF2B5EF4-FFF2-40B4-BE49-F238E27FC236}">
                <a16:creationId xmlns:a16="http://schemas.microsoft.com/office/drawing/2014/main" id="{9588F8F2-228E-4035-A708-4CE6A616EA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71532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1" name="AutoShape 83">
            <a:extLst>
              <a:ext uri="{FF2B5EF4-FFF2-40B4-BE49-F238E27FC236}">
                <a16:creationId xmlns:a16="http://schemas.microsoft.com/office/drawing/2014/main" id="{A613E9F2-D6B4-47B4-AFBD-6A88EEB446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904707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J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2" name="AutoShape 84">
            <a:extLst>
              <a:ext uri="{FF2B5EF4-FFF2-40B4-BE49-F238E27FC236}">
                <a16:creationId xmlns:a16="http://schemas.microsoft.com/office/drawing/2014/main" id="{E11B6C2C-9881-4BE7-BD58-F633390678B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67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2" name="AutoShape 99">
            <a:extLst>
              <a:ext uri="{FF2B5EF4-FFF2-40B4-BE49-F238E27FC236}">
                <a16:creationId xmlns:a16="http://schemas.microsoft.com/office/drawing/2014/main" id="{BC7DA489-072D-4BFB-9616-3AE7C2E22C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67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17" name="AutoShape 9">
            <a:extLst>
              <a:ext uri="{FF2B5EF4-FFF2-40B4-BE49-F238E27FC236}">
                <a16:creationId xmlns:a16="http://schemas.microsoft.com/office/drawing/2014/main" id="{22427A3F-81F3-4A21-AF26-D121039C70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ko-KR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  <a:ea typeface="굴림" panose="020B0600000101010101" pitchFamily="34" charset="-127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0" name="AutoShape 2">
            <a:extLst>
              <a:ext uri="{FF2B5EF4-FFF2-40B4-BE49-F238E27FC236}">
                <a16:creationId xmlns:a16="http://schemas.microsoft.com/office/drawing/2014/main" id="{286CC87B-05DC-4211-9689-EE67B38E414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2007" y="694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5" name="AutoShape 14">
            <a:extLst>
              <a:ext uri="{FF2B5EF4-FFF2-40B4-BE49-F238E27FC236}">
                <a16:creationId xmlns:a16="http://schemas.microsoft.com/office/drawing/2014/main" id="{0DFC8048-850D-4D2E-B53E-7FD0B9A4A36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3" name="AutoShape 85">
            <a:extLst>
              <a:ext uri="{FF2B5EF4-FFF2-40B4-BE49-F238E27FC236}">
                <a16:creationId xmlns:a16="http://schemas.microsoft.com/office/drawing/2014/main" id="{89B1EDE1-9E74-47C7-9480-CDDB068FD2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A80B96F3-4036-4E91-8A38-518BB4554B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2" name="AutoShape 4">
            <a:extLst>
              <a:ext uri="{FF2B5EF4-FFF2-40B4-BE49-F238E27FC236}">
                <a16:creationId xmlns:a16="http://schemas.microsoft.com/office/drawing/2014/main" id="{D29F7BE6-F6B8-48F4-A3CC-84D826F399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3" name="AutoShape 5">
            <a:extLst>
              <a:ext uri="{FF2B5EF4-FFF2-40B4-BE49-F238E27FC236}">
                <a16:creationId xmlns:a16="http://schemas.microsoft.com/office/drawing/2014/main" id="{8B2ADF94-281C-426E-BDC1-18E6D46CEE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4" name="AutoShape 6">
            <a:extLst>
              <a:ext uri="{FF2B5EF4-FFF2-40B4-BE49-F238E27FC236}">
                <a16:creationId xmlns:a16="http://schemas.microsoft.com/office/drawing/2014/main" id="{B6D167F4-D2E5-4B57-9DDA-7DA0A32AD00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5" name="AutoShape 7">
            <a:extLst>
              <a:ext uri="{FF2B5EF4-FFF2-40B4-BE49-F238E27FC236}">
                <a16:creationId xmlns:a16="http://schemas.microsoft.com/office/drawing/2014/main" id="{9BFB6DFE-D67A-4E09-B721-53D1CB8500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6" name="AutoShape 8">
            <a:extLst>
              <a:ext uri="{FF2B5EF4-FFF2-40B4-BE49-F238E27FC236}">
                <a16:creationId xmlns:a16="http://schemas.microsoft.com/office/drawing/2014/main" id="{78959061-1795-4A5D-8CB8-A205C96369D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8" name="AutoShape 10">
            <a:extLst>
              <a:ext uri="{FF2B5EF4-FFF2-40B4-BE49-F238E27FC236}">
                <a16:creationId xmlns:a16="http://schemas.microsoft.com/office/drawing/2014/main" id="{47CD96B1-78C4-408F-94AE-8FDFD98147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9" name="AutoShape 11">
            <a:extLst>
              <a:ext uri="{FF2B5EF4-FFF2-40B4-BE49-F238E27FC236}">
                <a16:creationId xmlns:a16="http://schemas.microsoft.com/office/drawing/2014/main" id="{FD538D9A-37D7-455F-B7E5-FA94366931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0" name="AutoShape 12">
            <a:extLst>
              <a:ext uri="{FF2B5EF4-FFF2-40B4-BE49-F238E27FC236}">
                <a16:creationId xmlns:a16="http://schemas.microsoft.com/office/drawing/2014/main" id="{1A299013-F41E-48AC-8282-4D74B300FC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1" name="AutoShape 13">
            <a:extLst>
              <a:ext uri="{FF2B5EF4-FFF2-40B4-BE49-F238E27FC236}">
                <a16:creationId xmlns:a16="http://schemas.microsoft.com/office/drawing/2014/main" id="{02B94264-0ACA-4FB7-B150-7790FCF879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17" name="AutoShape 15">
            <a:extLst>
              <a:ext uri="{FF2B5EF4-FFF2-40B4-BE49-F238E27FC236}">
                <a16:creationId xmlns:a16="http://schemas.microsoft.com/office/drawing/2014/main" id="{FAB97ED0-A10E-47CA-9620-0EDD5C30D8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8" name="AutoShape 16">
            <a:extLst>
              <a:ext uri="{FF2B5EF4-FFF2-40B4-BE49-F238E27FC236}">
                <a16:creationId xmlns:a16="http://schemas.microsoft.com/office/drawing/2014/main" id="{EB464E92-129B-4D07-BD07-F59FB7349F8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9" name="AutoShape 17">
            <a:extLst>
              <a:ext uri="{FF2B5EF4-FFF2-40B4-BE49-F238E27FC236}">
                <a16:creationId xmlns:a16="http://schemas.microsoft.com/office/drawing/2014/main" id="{BD414733-A061-46BA-AAB4-346807487D9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0" name="AutoShape 20">
            <a:extLst>
              <a:ext uri="{FF2B5EF4-FFF2-40B4-BE49-F238E27FC236}">
                <a16:creationId xmlns:a16="http://schemas.microsoft.com/office/drawing/2014/main" id="{2AA21B9C-FCC5-41F9-8063-89712AEC1B6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1" name="AutoShape 21">
            <a:extLst>
              <a:ext uri="{FF2B5EF4-FFF2-40B4-BE49-F238E27FC236}">
                <a16:creationId xmlns:a16="http://schemas.microsoft.com/office/drawing/2014/main" id="{8B1A73F8-8338-4168-85DA-004B1054CB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2" name="AutoShape 22">
            <a:extLst>
              <a:ext uri="{FF2B5EF4-FFF2-40B4-BE49-F238E27FC236}">
                <a16:creationId xmlns:a16="http://schemas.microsoft.com/office/drawing/2014/main" id="{D45BCB61-38F2-49F2-A1C3-BBDA490ECB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3" name="AutoShape 23">
            <a:extLst>
              <a:ext uri="{FF2B5EF4-FFF2-40B4-BE49-F238E27FC236}">
                <a16:creationId xmlns:a16="http://schemas.microsoft.com/office/drawing/2014/main" id="{25C27F94-9079-4F0D-8E6A-C0704F4E44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4" name="AutoShape 24">
            <a:extLst>
              <a:ext uri="{FF2B5EF4-FFF2-40B4-BE49-F238E27FC236}">
                <a16:creationId xmlns:a16="http://schemas.microsoft.com/office/drawing/2014/main" id="{8E5C01BD-9B4A-435C-98F3-E14B69E3B6E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5" name="AutoShape 25">
            <a:extLst>
              <a:ext uri="{FF2B5EF4-FFF2-40B4-BE49-F238E27FC236}">
                <a16:creationId xmlns:a16="http://schemas.microsoft.com/office/drawing/2014/main" id="{E53EF291-D5E4-4A9A-A536-18C802D3C68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6" name="AutoShape 26">
            <a:extLst>
              <a:ext uri="{FF2B5EF4-FFF2-40B4-BE49-F238E27FC236}">
                <a16:creationId xmlns:a16="http://schemas.microsoft.com/office/drawing/2014/main" id="{02622383-1316-49DC-A20A-951686E5B5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7" name="AutoShape 27">
            <a:extLst>
              <a:ext uri="{FF2B5EF4-FFF2-40B4-BE49-F238E27FC236}">
                <a16:creationId xmlns:a16="http://schemas.microsoft.com/office/drawing/2014/main" id="{DBE67292-E9E1-448A-B98B-CEC124C292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8" name="AutoShape 28">
            <a:extLst>
              <a:ext uri="{FF2B5EF4-FFF2-40B4-BE49-F238E27FC236}">
                <a16:creationId xmlns:a16="http://schemas.microsoft.com/office/drawing/2014/main" id="{47C5E121-5F21-4E08-AA90-4EDD1EE218A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9" name="AutoShape 30">
            <a:extLst>
              <a:ext uri="{FF2B5EF4-FFF2-40B4-BE49-F238E27FC236}">
                <a16:creationId xmlns:a16="http://schemas.microsoft.com/office/drawing/2014/main" id="{0D571D3C-7D0A-4DA6-8B57-CBDE043C3A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0" name="AutoShape 31">
            <a:extLst>
              <a:ext uri="{FF2B5EF4-FFF2-40B4-BE49-F238E27FC236}">
                <a16:creationId xmlns:a16="http://schemas.microsoft.com/office/drawing/2014/main" id="{EBC2C9FA-DF71-431A-B539-F882E1155CE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1" name="AutoShape 32">
            <a:extLst>
              <a:ext uri="{FF2B5EF4-FFF2-40B4-BE49-F238E27FC236}">
                <a16:creationId xmlns:a16="http://schemas.microsoft.com/office/drawing/2014/main" id="{8F772EC4-1FF0-4764-9CD7-E86CAF58420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2" name="AutoShape 33">
            <a:extLst>
              <a:ext uri="{FF2B5EF4-FFF2-40B4-BE49-F238E27FC236}">
                <a16:creationId xmlns:a16="http://schemas.microsoft.com/office/drawing/2014/main" id="{35C4959E-BFD1-46C7-BC2B-C3B90E73C3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3" name="AutoShape 34">
            <a:extLst>
              <a:ext uri="{FF2B5EF4-FFF2-40B4-BE49-F238E27FC236}">
                <a16:creationId xmlns:a16="http://schemas.microsoft.com/office/drawing/2014/main" id="{CC07622E-463B-4666-9EF8-10890EA8FD5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4" name="AutoShape 35">
            <a:extLst>
              <a:ext uri="{FF2B5EF4-FFF2-40B4-BE49-F238E27FC236}">
                <a16:creationId xmlns:a16="http://schemas.microsoft.com/office/drawing/2014/main" id="{8E17127E-C494-40BA-AC59-91BDF5FDDC9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5" name="AutoShape 36">
            <a:extLst>
              <a:ext uri="{FF2B5EF4-FFF2-40B4-BE49-F238E27FC236}">
                <a16:creationId xmlns:a16="http://schemas.microsoft.com/office/drawing/2014/main" id="{20811E1B-943E-4901-94D1-6203AA25C5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6" name="AutoShape 37">
            <a:extLst>
              <a:ext uri="{FF2B5EF4-FFF2-40B4-BE49-F238E27FC236}">
                <a16:creationId xmlns:a16="http://schemas.microsoft.com/office/drawing/2014/main" id="{65AEB7A1-514F-4B60-A6F2-98C5845157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7" name="AutoShape 38">
            <a:extLst>
              <a:ext uri="{FF2B5EF4-FFF2-40B4-BE49-F238E27FC236}">
                <a16:creationId xmlns:a16="http://schemas.microsoft.com/office/drawing/2014/main" id="{2E032EB7-EB24-41CB-9D12-39C4043D7EB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8" name="AutoShape 39">
            <a:extLst>
              <a:ext uri="{FF2B5EF4-FFF2-40B4-BE49-F238E27FC236}">
                <a16:creationId xmlns:a16="http://schemas.microsoft.com/office/drawing/2014/main" id="{A141C549-8691-4BD4-BAB4-4B2681E90F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9" name="AutoShape 40">
            <a:extLst>
              <a:ext uri="{FF2B5EF4-FFF2-40B4-BE49-F238E27FC236}">
                <a16:creationId xmlns:a16="http://schemas.microsoft.com/office/drawing/2014/main" id="{36C16ECD-DF4C-4E47-A063-5FE94A985C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0" name="AutoShape 41">
            <a:extLst>
              <a:ext uri="{FF2B5EF4-FFF2-40B4-BE49-F238E27FC236}">
                <a16:creationId xmlns:a16="http://schemas.microsoft.com/office/drawing/2014/main" id="{A83B954E-A41A-477A-9D07-A7776709EE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1" name="AutoShape 42">
            <a:extLst>
              <a:ext uri="{FF2B5EF4-FFF2-40B4-BE49-F238E27FC236}">
                <a16:creationId xmlns:a16="http://schemas.microsoft.com/office/drawing/2014/main" id="{30B63415-A6C9-4CF8-B960-6B6EDDEE3D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2" name="AutoShape 43">
            <a:extLst>
              <a:ext uri="{FF2B5EF4-FFF2-40B4-BE49-F238E27FC236}">
                <a16:creationId xmlns:a16="http://schemas.microsoft.com/office/drawing/2014/main" id="{E51AA0C0-6BE1-44F9-9DE5-C680F06E94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3" name="AutoShape 44">
            <a:extLst>
              <a:ext uri="{FF2B5EF4-FFF2-40B4-BE49-F238E27FC236}">
                <a16:creationId xmlns:a16="http://schemas.microsoft.com/office/drawing/2014/main" id="{CFADD535-2D0B-4770-88B1-7467C8DAB8D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4" name="AutoShape 45">
            <a:extLst>
              <a:ext uri="{FF2B5EF4-FFF2-40B4-BE49-F238E27FC236}">
                <a16:creationId xmlns:a16="http://schemas.microsoft.com/office/drawing/2014/main" id="{65E08344-DD6C-4D54-B196-32248E861C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2482" y="6802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4145" name="AutoShape 46">
            <a:extLst>
              <a:ext uri="{FF2B5EF4-FFF2-40B4-BE49-F238E27FC236}">
                <a16:creationId xmlns:a16="http://schemas.microsoft.com/office/drawing/2014/main" id="{13690253-A9E2-4B5F-9282-F787E6D3A4C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6" name="AutoShape 47">
            <a:extLst>
              <a:ext uri="{FF2B5EF4-FFF2-40B4-BE49-F238E27FC236}">
                <a16:creationId xmlns:a16="http://schemas.microsoft.com/office/drawing/2014/main" id="{03AE8DA6-0685-4800-A5B4-54317F8CFB8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7" name="AutoShape 48">
            <a:extLst>
              <a:ext uri="{FF2B5EF4-FFF2-40B4-BE49-F238E27FC236}">
                <a16:creationId xmlns:a16="http://schemas.microsoft.com/office/drawing/2014/main" id="{0D89F83B-C173-4C6E-8F49-094188CA46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8" name="AutoShape 49">
            <a:extLst>
              <a:ext uri="{FF2B5EF4-FFF2-40B4-BE49-F238E27FC236}">
                <a16:creationId xmlns:a16="http://schemas.microsoft.com/office/drawing/2014/main" id="{DE847A7B-AFAB-4C87-8C47-CE53E213F09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9" name="AutoShape 50">
            <a:extLst>
              <a:ext uri="{FF2B5EF4-FFF2-40B4-BE49-F238E27FC236}">
                <a16:creationId xmlns:a16="http://schemas.microsoft.com/office/drawing/2014/main" id="{42F5F0D8-A3AA-4D6B-B63C-51D62C19AE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0" name="AutoShape 51">
            <a:extLst>
              <a:ext uri="{FF2B5EF4-FFF2-40B4-BE49-F238E27FC236}">
                <a16:creationId xmlns:a16="http://schemas.microsoft.com/office/drawing/2014/main" id="{40AA088E-C6F1-4224-A509-A64A95E739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1" name="AutoShape 52">
            <a:extLst>
              <a:ext uri="{FF2B5EF4-FFF2-40B4-BE49-F238E27FC236}">
                <a16:creationId xmlns:a16="http://schemas.microsoft.com/office/drawing/2014/main" id="{187634E4-FCA4-4AEF-B235-5E80A154755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2" name="AutoShape 53">
            <a:extLst>
              <a:ext uri="{FF2B5EF4-FFF2-40B4-BE49-F238E27FC236}">
                <a16:creationId xmlns:a16="http://schemas.microsoft.com/office/drawing/2014/main" id="{2024D9D2-2191-4013-8ABA-9B07BB9B2C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3" name="AutoShape 54">
            <a:extLst>
              <a:ext uri="{FF2B5EF4-FFF2-40B4-BE49-F238E27FC236}">
                <a16:creationId xmlns:a16="http://schemas.microsoft.com/office/drawing/2014/main" id="{B9C0A7D6-9C09-4129-8C35-4472B107BB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4" name="AutoShape 55">
            <a:extLst>
              <a:ext uri="{FF2B5EF4-FFF2-40B4-BE49-F238E27FC236}">
                <a16:creationId xmlns:a16="http://schemas.microsoft.com/office/drawing/2014/main" id="{DF9ABA15-D7C2-40FD-90CC-F7DA27EFEA8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5" name="AutoShape 56">
            <a:extLst>
              <a:ext uri="{FF2B5EF4-FFF2-40B4-BE49-F238E27FC236}">
                <a16:creationId xmlns:a16="http://schemas.microsoft.com/office/drawing/2014/main" id="{3D619B39-1FE2-46CF-863D-2EB3DAFFD9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6" name="AutoShape 57">
            <a:extLst>
              <a:ext uri="{FF2B5EF4-FFF2-40B4-BE49-F238E27FC236}">
                <a16:creationId xmlns:a16="http://schemas.microsoft.com/office/drawing/2014/main" id="{ABE804F0-635E-48C7-847A-42E47D8ACF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7" name="AutoShape 58">
            <a:extLst>
              <a:ext uri="{FF2B5EF4-FFF2-40B4-BE49-F238E27FC236}">
                <a16:creationId xmlns:a16="http://schemas.microsoft.com/office/drawing/2014/main" id="{337859B8-C47B-403A-ACCE-230458CE68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8" name="AutoShape 59">
            <a:extLst>
              <a:ext uri="{FF2B5EF4-FFF2-40B4-BE49-F238E27FC236}">
                <a16:creationId xmlns:a16="http://schemas.microsoft.com/office/drawing/2014/main" id="{7D45C6F1-24E6-4CEA-855C-C9597E32FEB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9" name="AutoShape 60">
            <a:extLst>
              <a:ext uri="{FF2B5EF4-FFF2-40B4-BE49-F238E27FC236}">
                <a16:creationId xmlns:a16="http://schemas.microsoft.com/office/drawing/2014/main" id="{7418D087-9875-40E7-ADD6-AE6AFD360B5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0" name="AutoShape 61">
            <a:extLst>
              <a:ext uri="{FF2B5EF4-FFF2-40B4-BE49-F238E27FC236}">
                <a16:creationId xmlns:a16="http://schemas.microsoft.com/office/drawing/2014/main" id="{4EEDA615-ECBD-4ECC-9130-599DD1045DB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1" name="AutoShape 62">
            <a:extLst>
              <a:ext uri="{FF2B5EF4-FFF2-40B4-BE49-F238E27FC236}">
                <a16:creationId xmlns:a16="http://schemas.microsoft.com/office/drawing/2014/main" id="{7CA7A877-2A81-43DF-8393-2B6F1AEE82D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2" name="AutoShape 68">
            <a:extLst>
              <a:ext uri="{FF2B5EF4-FFF2-40B4-BE49-F238E27FC236}">
                <a16:creationId xmlns:a16="http://schemas.microsoft.com/office/drawing/2014/main" id="{BB05E90E-6CBB-4D7C-A018-648E5D9B74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3" name="AutoShape 71">
            <a:extLst>
              <a:ext uri="{FF2B5EF4-FFF2-40B4-BE49-F238E27FC236}">
                <a16:creationId xmlns:a16="http://schemas.microsoft.com/office/drawing/2014/main" id="{9CEE8F0F-501D-44BE-AB2D-ACBBE7028E0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7719" y="28741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81" name="AutoShape 73">
            <a:extLst>
              <a:ext uri="{FF2B5EF4-FFF2-40B4-BE49-F238E27FC236}">
                <a16:creationId xmlns:a16="http://schemas.microsoft.com/office/drawing/2014/main" id="{B157C365-284F-4D29-8EB4-95599FD7332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10819" y="398700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2" name="AutoShape 74">
            <a:extLst>
              <a:ext uri="{FF2B5EF4-FFF2-40B4-BE49-F238E27FC236}">
                <a16:creationId xmlns:a16="http://schemas.microsoft.com/office/drawing/2014/main" id="{F81539DB-A5F1-4BCD-9644-24DBC3273F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764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3" name="AutoShape 75">
            <a:extLst>
              <a:ext uri="{FF2B5EF4-FFF2-40B4-BE49-F238E27FC236}">
                <a16:creationId xmlns:a16="http://schemas.microsoft.com/office/drawing/2014/main" id="{3F67621B-848E-4F6F-A441-6DDFC98D26A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21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4" name="AutoShape 76">
            <a:extLst>
              <a:ext uri="{FF2B5EF4-FFF2-40B4-BE49-F238E27FC236}">
                <a16:creationId xmlns:a16="http://schemas.microsoft.com/office/drawing/2014/main" id="{5AF79625-7211-470B-BE83-D9503D211F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819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5" name="AutoShape 77">
            <a:extLst>
              <a:ext uri="{FF2B5EF4-FFF2-40B4-BE49-F238E27FC236}">
                <a16:creationId xmlns:a16="http://schemas.microsoft.com/office/drawing/2014/main" id="{6E4BD04A-5873-498D-ADAE-305CC8301F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558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6" name="AutoShape 78">
            <a:extLst>
              <a:ext uri="{FF2B5EF4-FFF2-40B4-BE49-F238E27FC236}">
                <a16:creationId xmlns:a16="http://schemas.microsoft.com/office/drawing/2014/main" id="{EEF93245-429E-47CF-8FAB-2F9B4CF83A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65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7" name="AutoShape 79">
            <a:extLst>
              <a:ext uri="{FF2B5EF4-FFF2-40B4-BE49-F238E27FC236}">
                <a16:creationId xmlns:a16="http://schemas.microsoft.com/office/drawing/2014/main" id="{57480BC5-4F5C-4E6B-82AE-F8F2D9694B4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534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8" name="AutoShape 80">
            <a:extLst>
              <a:ext uri="{FF2B5EF4-FFF2-40B4-BE49-F238E27FC236}">
                <a16:creationId xmlns:a16="http://schemas.microsoft.com/office/drawing/2014/main" id="{902B6CB0-314C-47F0-BE81-EB4BF0C299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7899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9" name="AutoShape 81">
            <a:extLst>
              <a:ext uri="{FF2B5EF4-FFF2-40B4-BE49-F238E27FC236}">
                <a16:creationId xmlns:a16="http://schemas.microsoft.com/office/drawing/2014/main" id="{0311B575-C387-46FC-8A7B-F5B2510995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44232" y="508079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0" name="AutoShape 82">
            <a:extLst>
              <a:ext uri="{FF2B5EF4-FFF2-40B4-BE49-F238E27FC236}">
                <a16:creationId xmlns:a16="http://schemas.microsoft.com/office/drawing/2014/main" id="{E8C54490-2AAD-4BFD-9A7A-A0FC7C8BD69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7129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74" name="Rectangle 87">
            <a:extLst>
              <a:ext uri="{FF2B5EF4-FFF2-40B4-BE49-F238E27FC236}">
                <a16:creationId xmlns:a16="http://schemas.microsoft.com/office/drawing/2014/main" id="{5ACB4E82-B5C6-4D99-9415-F3AFF4B1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1" y="6453188"/>
            <a:ext cx="144463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pSp>
        <p:nvGrpSpPr>
          <p:cNvPr id="4175" name="Group 89">
            <a:extLst>
              <a:ext uri="{FF2B5EF4-FFF2-40B4-BE49-F238E27FC236}">
                <a16:creationId xmlns:a16="http://schemas.microsoft.com/office/drawing/2014/main" id="{6EE9A1A8-4216-4D10-BE2B-C4349EA39434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4181" name="AutoShape 90">
              <a:extLst>
                <a:ext uri="{FF2B5EF4-FFF2-40B4-BE49-F238E27FC236}">
                  <a16:creationId xmlns:a16="http://schemas.microsoft.com/office/drawing/2014/main" id="{A4B286C2-FECA-4350-BC94-EA3B053115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82" name="AutoShape 91">
              <a:extLst>
                <a:ext uri="{FF2B5EF4-FFF2-40B4-BE49-F238E27FC236}">
                  <a16:creationId xmlns:a16="http://schemas.microsoft.com/office/drawing/2014/main" id="{4FBDF384-9D43-4232-B11D-45DA0DC36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0" name="AutoShape 92">
              <a:extLst>
                <a:ext uri="{FF2B5EF4-FFF2-40B4-BE49-F238E27FC236}">
                  <a16:creationId xmlns:a16="http://schemas.microsoft.com/office/drawing/2014/main" id="{215DF4FA-EF3C-4308-A284-21C3BC730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4176" name="Group 93">
            <a:extLst>
              <a:ext uri="{FF2B5EF4-FFF2-40B4-BE49-F238E27FC236}">
                <a16:creationId xmlns:a16="http://schemas.microsoft.com/office/drawing/2014/main" id="{FF1AE10A-B1A2-4B5D-BB40-614B5B7A3690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4178" name="AutoShape 94">
              <a:extLst>
                <a:ext uri="{FF2B5EF4-FFF2-40B4-BE49-F238E27FC236}">
                  <a16:creationId xmlns:a16="http://schemas.microsoft.com/office/drawing/2014/main" id="{10FB3C43-D11A-4EBD-AE61-5D53638174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79" name="AutoShape 95">
              <a:extLst>
                <a:ext uri="{FF2B5EF4-FFF2-40B4-BE49-F238E27FC236}">
                  <a16:creationId xmlns:a16="http://schemas.microsoft.com/office/drawing/2014/main" id="{BFDD9D6B-DCBA-49CA-8659-27C4F273B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4" name="AutoShape 96">
              <a:extLst>
                <a:ext uri="{FF2B5EF4-FFF2-40B4-BE49-F238E27FC236}">
                  <a16:creationId xmlns:a16="http://schemas.microsoft.com/office/drawing/2014/main" id="{9E1D8DD7-0CDB-4E55-9C68-3E604399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5509" name="Oval 101">
            <a:extLst>
              <a:ext uri="{FF2B5EF4-FFF2-40B4-BE49-F238E27FC236}">
                <a16:creationId xmlns:a16="http://schemas.microsoft.com/office/drawing/2014/main" id="{2303F102-914E-4FEC-BF32-0E27CBC65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0" y="6453188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5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5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5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5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5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5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5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5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5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45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5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5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5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45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5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45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5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45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91" grpId="0" animBg="1"/>
      <p:bldP spid="145492" grpId="0" animBg="1"/>
      <p:bldP spid="145417" grpId="0" animBg="1"/>
      <p:bldP spid="145410" grpId="0" animBg="1"/>
      <p:bldP spid="145493" grpId="0" animBg="1"/>
      <p:bldP spid="145411" grpId="0" animBg="1"/>
      <p:bldP spid="145412" grpId="0" animBg="1"/>
      <p:bldP spid="145413" grpId="0" animBg="1"/>
      <p:bldP spid="145414" grpId="0" animBg="1"/>
      <p:bldP spid="145416" grpId="0" animBg="1"/>
      <p:bldP spid="145418" grpId="0" animBg="1"/>
      <p:bldP spid="145419" grpId="0" animBg="1"/>
      <p:bldP spid="145420" grpId="0" animBg="1"/>
      <p:bldP spid="145421" grpId="0" animBg="1"/>
      <p:bldP spid="145481" grpId="0" animBg="1"/>
      <p:bldP spid="145483" grpId="0" animBg="1"/>
      <p:bldP spid="145484" grpId="0" animBg="1"/>
      <p:bldP spid="145485" grpId="0" animBg="1"/>
      <p:bldP spid="145486" grpId="0" animBg="1"/>
      <p:bldP spid="145487" grpId="0" animBg="1"/>
      <p:bldP spid="145488" grpId="0" animBg="1"/>
      <p:bldP spid="145489" grpId="0" animBg="1"/>
      <p:bldP spid="14549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184977C7-8786-48EA-8A3E-DB3EBE920E3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2C0C2-E081-4BC0-990B-D2E7E949B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D371B-9A0F-48A9-80B4-EB62DC1B7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4A27C50-944C-442E-A097-20467A6C75D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66A7123B-0C9B-4ECF-AE7B-60A7762B2B8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A648C-D134-4526-9A76-2D89EF67BF1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E6B27E-F5FC-D4D8-807B-0997FAFD6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909" y="955069"/>
            <a:ext cx="5839340" cy="371318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89778EA7-3803-44F6-BA6B-BBF03574E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BB9F0-EC12-4385-87BA-6773197E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A1BFA5-1CF6-40A2-B92E-201E4B90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8CCE6CA-7C4C-4402-B86F-10EFAF411D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F74A28A-4A80-43C8-9B4B-204F8D23CB7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80296B-3FF9-4FDA-9052-6ADFB8528A3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94DE89-6B42-B078-5F2F-2ADC7A536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568" y="834499"/>
            <a:ext cx="7887105" cy="384829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02D56E6-DC96-4EB6-A45B-842488CDA43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180660-E1D7-4F84-99CA-32C00A44A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6D05B8-FBF4-42D4-ABBD-0BE0C504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FA6F82C-3C51-45DC-9D85-75D2FD442EE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2E4B53D0-DA60-48E8-B47B-4DB63FA3BF3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E5D526-4E91-42F7-9F09-A503D183DA7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6A7B84-6D92-BBFE-3FB8-290AC509E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63" y="744828"/>
            <a:ext cx="8184484" cy="377239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CA8D8D02-C734-4F0B-A02E-0184277B7B4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54AEC-8973-4EF9-B8BB-BBD2533B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607BC-56B3-46E2-AB33-1EA38198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AEB9A77-959E-48FA-8837-241E72E32E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D74293E5-8406-46CA-B7E7-3E02BCE29E8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05BDD2-61B5-4E40-A994-481AD3F4C3A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 algn="just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these physical quantities are equivalent?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mass </a:t>
            </a:r>
            <a:r>
              <a:rPr lang="en-US" sz="1800" i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weight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mass </a:t>
            </a:r>
            <a:r>
              <a:rPr lang="en-US" sz="1800" i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acceleration due to gravity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weight </a:t>
            </a:r>
            <a:r>
              <a:rPr lang="en-US" sz="1800" i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acceleration due to gravity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weight </a:t>
            </a:r>
            <a:r>
              <a:rPr lang="en-US" sz="1800" i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gravitational field strength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acceleration due to gravity </a:t>
            </a:r>
            <a:r>
              <a:rPr lang="en-GB" sz="1800" i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gravitational field strength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FDBD72A-E6AF-458A-9CEA-ACBB340BA8F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68CA4-191A-48B5-A195-830CDB7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2A2F6-A9CE-4215-AC43-D4A0E4FD5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C67829DC-49B9-4478-9753-2A4D5132EA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35235C12-D9BA-42BD-B8E9-847479CE95A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A3DA32-AEC9-4635-B550-69A0CD65F37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1FCA02-D694-E140-7A02-A6CFFB221395}"/>
              </a:ext>
            </a:extLst>
          </p:cNvPr>
          <p:cNvSpPr txBox="1"/>
          <p:nvPr/>
        </p:nvSpPr>
        <p:spPr>
          <a:xfrm>
            <a:off x="1082530" y="711934"/>
            <a:ext cx="806834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345" marR="359410" indent="-347345" algn="just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student makes the following statements about the Universe.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I	The Universe is approximately 14 billion years old.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	The Big Bang Theory is about the origin of the Universe.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	The Universe is no longer expanding.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2400"/>
              </a:spcBef>
              <a:buNone/>
              <a:tabLst>
                <a:tab pos="5715000" algn="r"/>
              </a:tabLst>
            </a:pP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these statements is/are correct?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I only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II only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I and II only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II and III only</a:t>
            </a: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I, II and III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531B9045-2084-4E95-9358-D683938ED31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B99E-5EC9-4FC9-B094-A3E51E10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23D6-82D2-4CCC-8531-6D93C3FBC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5FC85FF-6393-4C54-963B-99EBB6141F0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2817D02-5A2D-4216-9230-BEED84F93C3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3839F-E5EE-48D2-8AB4-0327983BB6A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 algn="just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student makes the following statements about the space travel.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I	The closer the spacecraft is to the Sun the greater the area of solar cells required to power the craft.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	Astronauts are exposed to a higher level of radiation than is likely on Earth.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	Astronauts float in space as there is no gravity.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of these statements is/are correct?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I only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II only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I and II only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II and III only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	I, II and III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749B2-997B-4668-9C06-B00175A8D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F6141-541F-4558-A5C4-62F78775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0593D-7AF7-417A-95BA-7B8ABCC6074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 algn="just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source has an activity of 120 k</a:t>
            </a:r>
            <a:r>
              <a:rPr lang="en-GB" sz="1800" baseline="-250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Bq.</a:t>
            </a:r>
          </a:p>
          <a:p>
            <a:pPr algn="just">
              <a:spcBef>
                <a:spcPts val="600"/>
              </a:spcBef>
              <a:buNone/>
              <a:tabLst>
                <a:tab pos="5715000" algn="r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number of radioactive decays that take place in the source in a time of one minute is</a:t>
            </a:r>
          </a:p>
          <a:p>
            <a:pPr marL="629920" indent="-269875" algn="just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120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2 000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14 400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120 000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US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7 200 000.</a:t>
            </a:r>
            <a:endParaRPr lang="en-GB" sz="180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tabLst>
                <a:tab pos="5715000" algn="r"/>
              </a:tabLst>
            </a:pPr>
            <a:r>
              <a:rPr lang="en-GB" sz="18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DF6D04F-6F87-032E-8A3F-409C33517C2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777F4F0-04DC-C9E9-83A6-60C543F253E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575E20F4-FDBE-2E71-FDD5-EC001975C97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schemeClr val="tx1"/>
                </a:solidFill>
              </a:rPr>
              <a:t>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3A58975-4BF2-4860-84C4-C491D34E3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BCF28-1418-4608-AF76-CDD14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FFE89-9032-4654-A48C-9BF411B13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83B74EA-43DB-4789-B840-930A38129CB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641DB3E-867C-448A-B407-A33DA14AA1F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E58DBC-5772-490D-AB83-0D0EA796989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A9C43-ED2B-9CAF-E831-6101CD6D3C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42" b="49752"/>
          <a:stretch/>
        </p:blipFill>
        <p:spPr>
          <a:xfrm>
            <a:off x="622077" y="644526"/>
            <a:ext cx="4719944" cy="2609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D6C551-3BB6-10F5-59E1-81C6BA23B7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0149"/>
          <a:stretch/>
        </p:blipFill>
        <p:spPr>
          <a:xfrm>
            <a:off x="4340972" y="2344437"/>
            <a:ext cx="4719943" cy="273243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BE9E64-C941-407C-815F-25575C42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41103-1C42-4F47-86F7-9B838CF2B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3FDED8-0A06-46CA-A042-B95DBD4BC4B6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110000"/>
              </a:lnSpc>
              <a:spcAft>
                <a:spcPts val="450"/>
              </a:spcAft>
              <a:buClr>
                <a:srgbClr val="181717"/>
              </a:buClr>
              <a:buSzPts val="1050"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ECBA59F4-E036-4BCA-F963-C1E0D1FC5C3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21AD503-B668-4702-23F4-654DD6B321B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2272ED08-F87D-C074-84ED-E53C16D6506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57067-BED4-FC4A-4135-A6A658D4F753}"/>
              </a:ext>
            </a:extLst>
          </p:cNvPr>
          <p:cNvSpPr txBox="1"/>
          <p:nvPr/>
        </p:nvSpPr>
        <p:spPr>
          <a:xfrm>
            <a:off x="680644" y="419386"/>
            <a:ext cx="499826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10000"/>
              </a:lnSpc>
              <a:buClr>
                <a:srgbClr val="181717"/>
              </a:buClr>
              <a:buSzPts val="1050"/>
            </a:pPr>
            <a:r>
              <a:rPr lang="en-GB" sz="1800" u="none" strike="noStrike" dirty="0">
                <a:solidFill>
                  <a:srgbClr val="181717"/>
                </a:solidFill>
                <a:effectLst/>
                <a:uFill>
                  <a:solidFill>
                    <a:srgbClr val="000000"/>
                  </a:solidFill>
                </a:u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 sample of an ideal gas is enclosed in a sealed container.</a:t>
            </a:r>
            <a:endParaRPr lang="en-GB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lvl="0" fontAlgn="base">
              <a:lnSpc>
                <a:spcPct val="110000"/>
              </a:lnSpc>
              <a:buClr>
                <a:srgbClr val="181717"/>
              </a:buClr>
              <a:buSzPts val="1050"/>
            </a:pPr>
            <a:r>
              <a:rPr lang="en-GB" sz="1800" dirty="0">
                <a:solidFill>
                  <a:srgbClr val="181717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Which graph shows how the pressure </a:t>
            </a:r>
            <a:r>
              <a:rPr lang="en-GB" sz="1800" i="1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GB" sz="1800" dirty="0">
                <a:solidFill>
                  <a:srgbClr val="181717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of the gas varies </a:t>
            </a:r>
          </a:p>
          <a:p>
            <a:pPr lvl="0" fontAlgn="base">
              <a:lnSpc>
                <a:spcPct val="110000"/>
              </a:lnSpc>
              <a:buClr>
                <a:srgbClr val="181717"/>
              </a:buClr>
              <a:buSzPts val="1050"/>
            </a:pPr>
            <a:r>
              <a:rPr lang="en-GB" sz="1800" dirty="0">
                <a:solidFill>
                  <a:srgbClr val="181717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with the temperature </a:t>
            </a:r>
            <a:r>
              <a:rPr lang="en-GB" sz="1800" i="1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sz="1800" dirty="0">
                <a:solidFill>
                  <a:srgbClr val="181717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of the gas?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549E8-F3AF-00A3-E2CE-11E5E28B25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30"/>
          <a:stretch/>
        </p:blipFill>
        <p:spPr>
          <a:xfrm>
            <a:off x="5678906" y="419386"/>
            <a:ext cx="3229908" cy="4661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AAB25F-D7AA-0812-B79F-50B6EE084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8347" y="2096962"/>
            <a:ext cx="2849071" cy="298346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4" name="AutoShape 18">
            <a:extLst>
              <a:ext uri="{FF2B5EF4-FFF2-40B4-BE49-F238E27FC236}">
                <a16:creationId xmlns:a16="http://schemas.microsoft.com/office/drawing/2014/main" id="{94CB55C7-D023-4E02-A673-4503381CB7B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8" name="AutoShape 42">
            <a:extLst>
              <a:ext uri="{FF2B5EF4-FFF2-40B4-BE49-F238E27FC236}">
                <a16:creationId xmlns:a16="http://schemas.microsoft.com/office/drawing/2014/main" id="{EA9367F7-4DA6-4B6F-9C22-1D0FC85F363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24" name="AutoShape 88">
            <a:hlinkClick r:id="rId6" action="ppaction://hlinksldjump"/>
            <a:extLst>
              <a:ext uri="{FF2B5EF4-FFF2-40B4-BE49-F238E27FC236}">
                <a16:creationId xmlns:a16="http://schemas.microsoft.com/office/drawing/2014/main" id="{E89974BF-047D-4A98-944F-9C935A4EEF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Z</a:t>
            </a:r>
            <a:endParaRPr lang="en-US" altLang="en-US" sz="6000" b="1" dirty="0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5" name="AutoShape 89">
            <a:extLst>
              <a:ext uri="{FF2B5EF4-FFF2-40B4-BE49-F238E27FC236}">
                <a16:creationId xmlns:a16="http://schemas.microsoft.com/office/drawing/2014/main" id="{48863F31-7926-4A9D-B5B2-DA1F241C846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678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6" name="AutoShape 90">
            <a:extLst>
              <a:ext uri="{FF2B5EF4-FFF2-40B4-BE49-F238E27FC236}">
                <a16:creationId xmlns:a16="http://schemas.microsoft.com/office/drawing/2014/main" id="{1A2B5510-2A42-4C9C-8F42-735509B35888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056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2567" name="Group 231">
            <a:extLst>
              <a:ext uri="{FF2B5EF4-FFF2-40B4-BE49-F238E27FC236}">
                <a16:creationId xmlns:a16="http://schemas.microsoft.com/office/drawing/2014/main" id="{2D271F4A-9849-446D-885E-E5E15EAFB69D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6300" name="AutoShape 232">
              <a:extLst>
                <a:ext uri="{FF2B5EF4-FFF2-40B4-BE49-F238E27FC236}">
                  <a16:creationId xmlns:a16="http://schemas.microsoft.com/office/drawing/2014/main" id="{45F08016-DE2A-46B9-8FC2-354EFE10EE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301" name="AutoShape 233">
              <a:extLst>
                <a:ext uri="{FF2B5EF4-FFF2-40B4-BE49-F238E27FC236}">
                  <a16:creationId xmlns:a16="http://schemas.microsoft.com/office/drawing/2014/main" id="{1ABD880D-B8D8-477C-A882-7A60DE1087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70" name="AutoShape 234">
              <a:extLst>
                <a:ext uri="{FF2B5EF4-FFF2-40B4-BE49-F238E27FC236}">
                  <a16:creationId xmlns:a16="http://schemas.microsoft.com/office/drawing/2014/main" id="{B02183D1-701C-408D-9A4C-ACA9960F9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142563" name="Group 227">
            <a:extLst>
              <a:ext uri="{FF2B5EF4-FFF2-40B4-BE49-F238E27FC236}">
                <a16:creationId xmlns:a16="http://schemas.microsoft.com/office/drawing/2014/main" id="{3EC823FA-4977-4379-A944-EB8450CE6241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6297" name="AutoShape 228">
              <a:extLst>
                <a:ext uri="{FF2B5EF4-FFF2-40B4-BE49-F238E27FC236}">
                  <a16:creationId xmlns:a16="http://schemas.microsoft.com/office/drawing/2014/main" id="{6144794E-6A6A-412B-B293-ED3921CF3C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298" name="AutoShape 229">
              <a:extLst>
                <a:ext uri="{FF2B5EF4-FFF2-40B4-BE49-F238E27FC236}">
                  <a16:creationId xmlns:a16="http://schemas.microsoft.com/office/drawing/2014/main" id="{C91C5201-7A47-4722-9DF0-9EBA7300C1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66" name="AutoShape 230">
              <a:extLst>
                <a:ext uri="{FF2B5EF4-FFF2-40B4-BE49-F238E27FC236}">
                  <a16:creationId xmlns:a16="http://schemas.microsoft.com/office/drawing/2014/main" id="{C1190076-A2EC-4527-B27F-E42A3AC44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2536" name="AutoShape 200">
            <a:extLst>
              <a:ext uri="{FF2B5EF4-FFF2-40B4-BE49-F238E27FC236}">
                <a16:creationId xmlns:a16="http://schemas.microsoft.com/office/drawing/2014/main" id="{5D27C47E-917A-4F83-B7EF-6A041109B3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4069" y="28678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24" name="AutoShape 188">
            <a:extLst>
              <a:ext uri="{FF2B5EF4-FFF2-40B4-BE49-F238E27FC236}">
                <a16:creationId xmlns:a16="http://schemas.microsoft.com/office/drawing/2014/main" id="{D98F42F4-C391-421D-A219-813B7CB68E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2882" y="61666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5" name="AutoShape 129">
            <a:extLst>
              <a:ext uri="{FF2B5EF4-FFF2-40B4-BE49-F238E27FC236}">
                <a16:creationId xmlns:a16="http://schemas.microsoft.com/office/drawing/2014/main" id="{1128726B-BD16-4932-8814-598B90D663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7" name="AutoShape 131">
            <a:extLst>
              <a:ext uri="{FF2B5EF4-FFF2-40B4-BE49-F238E27FC236}">
                <a16:creationId xmlns:a16="http://schemas.microsoft.com/office/drawing/2014/main" id="{D558790A-856B-4F5A-826F-ACBADAE92E7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1" name="AutoShape 135">
            <a:extLst>
              <a:ext uri="{FF2B5EF4-FFF2-40B4-BE49-F238E27FC236}">
                <a16:creationId xmlns:a16="http://schemas.microsoft.com/office/drawing/2014/main" id="{54803FFD-F101-4BB4-AA3C-A129FC9CEBC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3" name="AutoShape 137">
            <a:extLst>
              <a:ext uri="{FF2B5EF4-FFF2-40B4-BE49-F238E27FC236}">
                <a16:creationId xmlns:a16="http://schemas.microsoft.com/office/drawing/2014/main" id="{301721CA-A667-4BBB-9B6D-0FB5BA7B99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3" name="AutoShape 147">
            <a:extLst>
              <a:ext uri="{FF2B5EF4-FFF2-40B4-BE49-F238E27FC236}">
                <a16:creationId xmlns:a16="http://schemas.microsoft.com/office/drawing/2014/main" id="{7E167C1E-78BF-4088-A728-C6508CF21D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5" name="AutoShape 149">
            <a:extLst>
              <a:ext uri="{FF2B5EF4-FFF2-40B4-BE49-F238E27FC236}">
                <a16:creationId xmlns:a16="http://schemas.microsoft.com/office/drawing/2014/main" id="{FD40C0E2-C71C-4976-9100-F8910024E21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7" name="AutoShape 151">
            <a:extLst>
              <a:ext uri="{FF2B5EF4-FFF2-40B4-BE49-F238E27FC236}">
                <a16:creationId xmlns:a16="http://schemas.microsoft.com/office/drawing/2014/main" id="{4657B3D8-5118-4C5A-B82B-7CD4D4A1CF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9" name="AutoShape 153">
            <a:extLst>
              <a:ext uri="{FF2B5EF4-FFF2-40B4-BE49-F238E27FC236}">
                <a16:creationId xmlns:a16="http://schemas.microsoft.com/office/drawing/2014/main" id="{8917E3E8-4346-4DBE-ADF6-2E79B4441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1" name="AutoShape 155">
            <a:extLst>
              <a:ext uri="{FF2B5EF4-FFF2-40B4-BE49-F238E27FC236}">
                <a16:creationId xmlns:a16="http://schemas.microsoft.com/office/drawing/2014/main" id="{2B41687B-F0A8-48C7-A627-2A9A54BFA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3" name="AutoShape 157">
            <a:extLst>
              <a:ext uri="{FF2B5EF4-FFF2-40B4-BE49-F238E27FC236}">
                <a16:creationId xmlns:a16="http://schemas.microsoft.com/office/drawing/2014/main" id="{B4AD8A8A-D789-4136-807B-F557AE3F426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8" name="AutoShape 2">
            <a:extLst>
              <a:ext uri="{FF2B5EF4-FFF2-40B4-BE49-F238E27FC236}">
                <a16:creationId xmlns:a16="http://schemas.microsoft.com/office/drawing/2014/main" id="{4A3C526D-8F41-4EC4-89F4-97AB7B236B7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9" name="AutoShape 3">
            <a:extLst>
              <a:ext uri="{FF2B5EF4-FFF2-40B4-BE49-F238E27FC236}">
                <a16:creationId xmlns:a16="http://schemas.microsoft.com/office/drawing/2014/main" id="{FFEA67A2-87F0-41B5-A066-A366CF1976D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0" name="AutoShape 4">
            <a:hlinkClick r:id="rId7" action="ppaction://hlinksldjump"/>
            <a:extLst>
              <a:ext uri="{FF2B5EF4-FFF2-40B4-BE49-F238E27FC236}">
                <a16:creationId xmlns:a16="http://schemas.microsoft.com/office/drawing/2014/main" id="{77B26F3E-6AE7-4FDC-A1AB-5F0FFB0819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41" name="AutoShape 5">
            <a:extLst>
              <a:ext uri="{FF2B5EF4-FFF2-40B4-BE49-F238E27FC236}">
                <a16:creationId xmlns:a16="http://schemas.microsoft.com/office/drawing/2014/main" id="{FE829C34-0400-4931-B9A7-DE044FD9422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691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extLst>
              <a:ext uri="{FF2B5EF4-FFF2-40B4-BE49-F238E27FC236}">
                <a16:creationId xmlns:a16="http://schemas.microsoft.com/office/drawing/2014/main" id="{851F4031-8EFB-454F-862B-CD08650347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3" name="AutoShape 7">
            <a:extLst>
              <a:ext uri="{FF2B5EF4-FFF2-40B4-BE49-F238E27FC236}">
                <a16:creationId xmlns:a16="http://schemas.microsoft.com/office/drawing/2014/main" id="{4EA54121-8C7A-40F2-B112-938EACAC3C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4" name="AutoShape 8">
            <a:extLst>
              <a:ext uri="{FF2B5EF4-FFF2-40B4-BE49-F238E27FC236}">
                <a16:creationId xmlns:a16="http://schemas.microsoft.com/office/drawing/2014/main" id="{5A50438A-2EB6-43D8-8F6A-65E9209B69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5" name="AutoShape 9">
            <a:extLst>
              <a:ext uri="{FF2B5EF4-FFF2-40B4-BE49-F238E27FC236}">
                <a16:creationId xmlns:a16="http://schemas.microsoft.com/office/drawing/2014/main" id="{9006F0D6-B1E8-4B4A-9C07-76EF03A51B6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6" name="AutoShape 10">
            <a:extLst>
              <a:ext uri="{FF2B5EF4-FFF2-40B4-BE49-F238E27FC236}">
                <a16:creationId xmlns:a16="http://schemas.microsoft.com/office/drawing/2014/main" id="{5C11D0CF-3B35-41C6-BB12-47623024C3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7" name="AutoShape 11">
            <a:extLst>
              <a:ext uri="{FF2B5EF4-FFF2-40B4-BE49-F238E27FC236}">
                <a16:creationId xmlns:a16="http://schemas.microsoft.com/office/drawing/2014/main" id="{26B9177E-1422-45F8-B5E3-0D381C214DC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8" name="AutoShape 12">
            <a:extLst>
              <a:ext uri="{FF2B5EF4-FFF2-40B4-BE49-F238E27FC236}">
                <a16:creationId xmlns:a16="http://schemas.microsoft.com/office/drawing/2014/main" id="{433E83ED-2139-49B8-88D7-0C53CC335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9" name="AutoShape 13">
            <a:extLst>
              <a:ext uri="{FF2B5EF4-FFF2-40B4-BE49-F238E27FC236}">
                <a16:creationId xmlns:a16="http://schemas.microsoft.com/office/drawing/2014/main" id="{948604E6-DBA5-4E8B-A92A-B5997049E03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0" name="AutoShape 14">
            <a:extLst>
              <a:ext uri="{FF2B5EF4-FFF2-40B4-BE49-F238E27FC236}">
                <a16:creationId xmlns:a16="http://schemas.microsoft.com/office/drawing/2014/main" id="{610B7D3D-1261-4C96-9D3D-1A0DBBCA023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1" name="AutoShape 15">
            <a:extLst>
              <a:ext uri="{FF2B5EF4-FFF2-40B4-BE49-F238E27FC236}">
                <a16:creationId xmlns:a16="http://schemas.microsoft.com/office/drawing/2014/main" id="{3EB9963A-3CA4-45D0-B2BC-78F174A11D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2" name="AutoShape 16">
            <a:extLst>
              <a:ext uri="{FF2B5EF4-FFF2-40B4-BE49-F238E27FC236}">
                <a16:creationId xmlns:a16="http://schemas.microsoft.com/office/drawing/2014/main" id="{4FB79FAF-BB30-4A93-9D6A-648B169AF7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3" name="AutoShape 17">
            <a:extLst>
              <a:ext uri="{FF2B5EF4-FFF2-40B4-BE49-F238E27FC236}">
                <a16:creationId xmlns:a16="http://schemas.microsoft.com/office/drawing/2014/main" id="{95C5346F-FA5B-463D-A5DE-FFD55481624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5" name="AutoShape 19">
            <a:extLst>
              <a:ext uri="{FF2B5EF4-FFF2-40B4-BE49-F238E27FC236}">
                <a16:creationId xmlns:a16="http://schemas.microsoft.com/office/drawing/2014/main" id="{C9D13100-48C7-434D-B92A-06A9A690DF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6" name="AutoShape 20">
            <a:extLst>
              <a:ext uri="{FF2B5EF4-FFF2-40B4-BE49-F238E27FC236}">
                <a16:creationId xmlns:a16="http://schemas.microsoft.com/office/drawing/2014/main" id="{885796B0-71A1-4B84-A060-9A9017EECF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7" name="AutoShape 21">
            <a:extLst>
              <a:ext uri="{FF2B5EF4-FFF2-40B4-BE49-F238E27FC236}">
                <a16:creationId xmlns:a16="http://schemas.microsoft.com/office/drawing/2014/main" id="{390A659B-054C-4713-B5F4-A0193D9F3C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8" name="AutoShape 22">
            <a:extLst>
              <a:ext uri="{FF2B5EF4-FFF2-40B4-BE49-F238E27FC236}">
                <a16:creationId xmlns:a16="http://schemas.microsoft.com/office/drawing/2014/main" id="{C3ABE18E-68EB-4458-92F8-D03BBDB1A4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9" name="AutoShape 23">
            <a:extLst>
              <a:ext uri="{FF2B5EF4-FFF2-40B4-BE49-F238E27FC236}">
                <a16:creationId xmlns:a16="http://schemas.microsoft.com/office/drawing/2014/main" id="{747316C9-B0D2-4DD1-A14D-4DDFF69DDFD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0" name="AutoShape 24">
            <a:extLst>
              <a:ext uri="{FF2B5EF4-FFF2-40B4-BE49-F238E27FC236}">
                <a16:creationId xmlns:a16="http://schemas.microsoft.com/office/drawing/2014/main" id="{05A1DC4C-060B-4E20-9937-534D0D51CE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1" name="AutoShape 25">
            <a:extLst>
              <a:ext uri="{FF2B5EF4-FFF2-40B4-BE49-F238E27FC236}">
                <a16:creationId xmlns:a16="http://schemas.microsoft.com/office/drawing/2014/main" id="{4430E55D-152E-4E9E-9EA8-274D3882E9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2" name="AutoShape 26">
            <a:extLst>
              <a:ext uri="{FF2B5EF4-FFF2-40B4-BE49-F238E27FC236}">
                <a16:creationId xmlns:a16="http://schemas.microsoft.com/office/drawing/2014/main" id="{F15C1B33-D100-4897-9288-D100B89A45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3" name="AutoShape 27">
            <a:extLst>
              <a:ext uri="{FF2B5EF4-FFF2-40B4-BE49-F238E27FC236}">
                <a16:creationId xmlns:a16="http://schemas.microsoft.com/office/drawing/2014/main" id="{13131BD3-6B39-46D8-B7C9-F694E2567A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4" name="AutoShape 28">
            <a:extLst>
              <a:ext uri="{FF2B5EF4-FFF2-40B4-BE49-F238E27FC236}">
                <a16:creationId xmlns:a16="http://schemas.microsoft.com/office/drawing/2014/main" id="{E177A95F-3D54-433A-A956-22AFC6DB39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5" name="AutoShape 29">
            <a:extLst>
              <a:ext uri="{FF2B5EF4-FFF2-40B4-BE49-F238E27FC236}">
                <a16:creationId xmlns:a16="http://schemas.microsoft.com/office/drawing/2014/main" id="{239D3B98-3CC2-4E70-815A-BD0D7B4547B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6" name="AutoShape 30">
            <a:extLst>
              <a:ext uri="{FF2B5EF4-FFF2-40B4-BE49-F238E27FC236}">
                <a16:creationId xmlns:a16="http://schemas.microsoft.com/office/drawing/2014/main" id="{AE171528-C536-40A9-A294-966E979C3D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7" name="AutoShape 31">
            <a:extLst>
              <a:ext uri="{FF2B5EF4-FFF2-40B4-BE49-F238E27FC236}">
                <a16:creationId xmlns:a16="http://schemas.microsoft.com/office/drawing/2014/main" id="{6BA9E9FF-9C6D-4E62-8FB1-586F2CE1672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8" name="AutoShape 32">
            <a:extLst>
              <a:ext uri="{FF2B5EF4-FFF2-40B4-BE49-F238E27FC236}">
                <a16:creationId xmlns:a16="http://schemas.microsoft.com/office/drawing/2014/main" id="{2E6CB0EE-EF95-49B8-9BD9-750020CF01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9" name="AutoShape 33">
            <a:extLst>
              <a:ext uri="{FF2B5EF4-FFF2-40B4-BE49-F238E27FC236}">
                <a16:creationId xmlns:a16="http://schemas.microsoft.com/office/drawing/2014/main" id="{35D7AFE0-95FC-40AF-9A70-67FB7F17A0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0" name="AutoShape 34">
            <a:extLst>
              <a:ext uri="{FF2B5EF4-FFF2-40B4-BE49-F238E27FC236}">
                <a16:creationId xmlns:a16="http://schemas.microsoft.com/office/drawing/2014/main" id="{6751A7A8-A6DB-4E5B-B714-C49A2DE6AA4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1" name="AutoShape 35">
            <a:extLst>
              <a:ext uri="{FF2B5EF4-FFF2-40B4-BE49-F238E27FC236}">
                <a16:creationId xmlns:a16="http://schemas.microsoft.com/office/drawing/2014/main" id="{AF14451A-575C-4BC8-A860-2CDF511522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2" name="AutoShape 36">
            <a:extLst>
              <a:ext uri="{FF2B5EF4-FFF2-40B4-BE49-F238E27FC236}">
                <a16:creationId xmlns:a16="http://schemas.microsoft.com/office/drawing/2014/main" id="{B36F6EAB-159E-4855-A82A-2598AF2081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3" name="AutoShape 37">
            <a:extLst>
              <a:ext uri="{FF2B5EF4-FFF2-40B4-BE49-F238E27FC236}">
                <a16:creationId xmlns:a16="http://schemas.microsoft.com/office/drawing/2014/main" id="{871D58E9-F518-42B4-88A3-BC86C7F5F62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4" name="AutoShape 38">
            <a:extLst>
              <a:ext uri="{FF2B5EF4-FFF2-40B4-BE49-F238E27FC236}">
                <a16:creationId xmlns:a16="http://schemas.microsoft.com/office/drawing/2014/main" id="{B9832082-4E00-4505-9A7E-7C72741F0CF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5" name="AutoShape 39">
            <a:extLst>
              <a:ext uri="{FF2B5EF4-FFF2-40B4-BE49-F238E27FC236}">
                <a16:creationId xmlns:a16="http://schemas.microsoft.com/office/drawing/2014/main" id="{8FF0739B-F76A-4B83-B8C7-B8894A116B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6" name="AutoShape 40">
            <a:extLst>
              <a:ext uri="{FF2B5EF4-FFF2-40B4-BE49-F238E27FC236}">
                <a16:creationId xmlns:a16="http://schemas.microsoft.com/office/drawing/2014/main" id="{F4ADD90B-2004-4CA5-8A57-DC54419573A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7" name="AutoShape 41">
            <a:extLst>
              <a:ext uri="{FF2B5EF4-FFF2-40B4-BE49-F238E27FC236}">
                <a16:creationId xmlns:a16="http://schemas.microsoft.com/office/drawing/2014/main" id="{79224529-D235-45A9-A84D-19E7AD147E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9" name="AutoShape 43">
            <a:extLst>
              <a:ext uri="{FF2B5EF4-FFF2-40B4-BE49-F238E27FC236}">
                <a16:creationId xmlns:a16="http://schemas.microsoft.com/office/drawing/2014/main" id="{92299AB6-C2CF-44F6-B374-41A8069E13B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0" name="AutoShape 44">
            <a:extLst>
              <a:ext uri="{FF2B5EF4-FFF2-40B4-BE49-F238E27FC236}">
                <a16:creationId xmlns:a16="http://schemas.microsoft.com/office/drawing/2014/main" id="{914AB619-B39F-478B-BD68-EFE4EAC8D92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1" name="AutoShape 45">
            <a:extLst>
              <a:ext uri="{FF2B5EF4-FFF2-40B4-BE49-F238E27FC236}">
                <a16:creationId xmlns:a16="http://schemas.microsoft.com/office/drawing/2014/main" id="{F2697752-6849-4443-946A-22AA5DB77E3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2" name="AutoShape 46">
            <a:extLst>
              <a:ext uri="{FF2B5EF4-FFF2-40B4-BE49-F238E27FC236}">
                <a16:creationId xmlns:a16="http://schemas.microsoft.com/office/drawing/2014/main" id="{15595439-C433-4900-9A8A-307B016B9D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3" name="AutoShape 47">
            <a:extLst>
              <a:ext uri="{FF2B5EF4-FFF2-40B4-BE49-F238E27FC236}">
                <a16:creationId xmlns:a16="http://schemas.microsoft.com/office/drawing/2014/main" id="{6EAD0F88-97A9-4F84-8611-ABA422EE8D4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4" name="AutoShape 48">
            <a:extLst>
              <a:ext uri="{FF2B5EF4-FFF2-40B4-BE49-F238E27FC236}">
                <a16:creationId xmlns:a16="http://schemas.microsoft.com/office/drawing/2014/main" id="{EBC4A85D-DFC3-47A7-83F0-9174BF8514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5" name="AutoShape 49">
            <a:extLst>
              <a:ext uri="{FF2B5EF4-FFF2-40B4-BE49-F238E27FC236}">
                <a16:creationId xmlns:a16="http://schemas.microsoft.com/office/drawing/2014/main" id="{67E30EF8-F1CD-4D3A-87B6-16CE3F0EC42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6" name="AutoShape 50">
            <a:extLst>
              <a:ext uri="{FF2B5EF4-FFF2-40B4-BE49-F238E27FC236}">
                <a16:creationId xmlns:a16="http://schemas.microsoft.com/office/drawing/2014/main" id="{18B1BE48-43B0-4586-B66D-833659DEDAC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7" name="AutoShape 51">
            <a:extLst>
              <a:ext uri="{FF2B5EF4-FFF2-40B4-BE49-F238E27FC236}">
                <a16:creationId xmlns:a16="http://schemas.microsoft.com/office/drawing/2014/main" id="{0285E2F3-7B30-4464-909B-E9F686651B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8" name="AutoShape 52">
            <a:extLst>
              <a:ext uri="{FF2B5EF4-FFF2-40B4-BE49-F238E27FC236}">
                <a16:creationId xmlns:a16="http://schemas.microsoft.com/office/drawing/2014/main" id="{8196165C-700B-4D95-908E-1D449036417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9" name="AutoShape 53">
            <a:extLst>
              <a:ext uri="{FF2B5EF4-FFF2-40B4-BE49-F238E27FC236}">
                <a16:creationId xmlns:a16="http://schemas.microsoft.com/office/drawing/2014/main" id="{2C9D3116-1245-49A6-AA31-0C01E83C7A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90" name="AutoShape 54">
            <a:hlinkClick r:id="rId8" action="ppaction://hlinksldjump"/>
            <a:extLst>
              <a:ext uri="{FF2B5EF4-FFF2-40B4-BE49-F238E27FC236}">
                <a16:creationId xmlns:a16="http://schemas.microsoft.com/office/drawing/2014/main" id="{740E7810-2A21-4A65-923C-618504E324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1" name="AutoShape 55">
            <a:hlinkClick r:id="rId9" action="ppaction://hlinksldjump"/>
            <a:extLst>
              <a:ext uri="{FF2B5EF4-FFF2-40B4-BE49-F238E27FC236}">
                <a16:creationId xmlns:a16="http://schemas.microsoft.com/office/drawing/2014/main" id="{E0886E53-5A49-43DD-B456-25B4487BD2D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2" name="AutoShape 56">
            <a:hlinkClick r:id="rId10" action="ppaction://hlinksldjump"/>
            <a:extLst>
              <a:ext uri="{FF2B5EF4-FFF2-40B4-BE49-F238E27FC236}">
                <a16:creationId xmlns:a16="http://schemas.microsoft.com/office/drawing/2014/main" id="{F7711771-7C0A-4C9B-AD5E-39B9EF84048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3" name="AutoShape 57">
            <a:hlinkClick r:id="rId11" action="ppaction://hlinksldjump"/>
            <a:extLst>
              <a:ext uri="{FF2B5EF4-FFF2-40B4-BE49-F238E27FC236}">
                <a16:creationId xmlns:a16="http://schemas.microsoft.com/office/drawing/2014/main" id="{87357B46-920B-4AE7-AEB2-D469C0525C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P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4" name="AutoShape 58">
            <a:extLst>
              <a:ext uri="{FF2B5EF4-FFF2-40B4-BE49-F238E27FC236}">
                <a16:creationId xmlns:a16="http://schemas.microsoft.com/office/drawing/2014/main" id="{992FBCCB-F7AA-47CE-93E6-1C899A8FA7A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313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5" name="AutoShape 59">
            <a:hlinkClick r:id="rId12" action="ppaction://hlinksldjump"/>
            <a:extLst>
              <a:ext uri="{FF2B5EF4-FFF2-40B4-BE49-F238E27FC236}">
                <a16:creationId xmlns:a16="http://schemas.microsoft.com/office/drawing/2014/main" id="{AE6FFB91-A15D-40EA-A2EA-058ED8C6DD1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6" name="AutoShape 60">
            <a:hlinkClick r:id="rId13" action="ppaction://hlinksldjump"/>
            <a:extLst>
              <a:ext uri="{FF2B5EF4-FFF2-40B4-BE49-F238E27FC236}">
                <a16:creationId xmlns:a16="http://schemas.microsoft.com/office/drawing/2014/main" id="{9B7E7EDC-237E-4C7C-8F88-67B5FF9771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7" name="AutoShape 61">
            <a:extLst>
              <a:ext uri="{FF2B5EF4-FFF2-40B4-BE49-F238E27FC236}">
                <a16:creationId xmlns:a16="http://schemas.microsoft.com/office/drawing/2014/main" id="{D61ECD02-D84B-4B3E-8F30-E42CE63FC0C5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5290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8" name="AutoShape 62">
            <a:extLst>
              <a:ext uri="{FF2B5EF4-FFF2-40B4-BE49-F238E27FC236}">
                <a16:creationId xmlns:a16="http://schemas.microsoft.com/office/drawing/2014/main" id="{F22A9368-77BF-4295-B74C-B9BAA552FE2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667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9" name="AutoShape 63">
            <a:hlinkClick r:id="rId14" action="ppaction://hlinksldjump"/>
            <a:extLst>
              <a:ext uri="{FF2B5EF4-FFF2-40B4-BE49-F238E27FC236}">
                <a16:creationId xmlns:a16="http://schemas.microsoft.com/office/drawing/2014/main" id="{048717BC-7829-4FA6-B4A4-1D6B688DC4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V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0" name="AutoShape 64">
            <a:hlinkClick r:id="rId15" action="ppaction://hlinksldjump"/>
            <a:extLst>
              <a:ext uri="{FF2B5EF4-FFF2-40B4-BE49-F238E27FC236}">
                <a16:creationId xmlns:a16="http://schemas.microsoft.com/office/drawing/2014/main" id="{8D0114A6-01BA-424F-ACD1-5E04AEB46B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1" name="AutoShape 65">
            <a:hlinkClick r:id="rId16" action="ppaction://hlinksldjump"/>
            <a:extLst>
              <a:ext uri="{FF2B5EF4-FFF2-40B4-BE49-F238E27FC236}">
                <a16:creationId xmlns:a16="http://schemas.microsoft.com/office/drawing/2014/main" id="{F5B5CC0B-7E0A-4154-A96D-7B5F8FFC960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2" name="AutoShape 66">
            <a:hlinkClick r:id="rId17" action="ppaction://hlinksldjump"/>
            <a:extLst>
              <a:ext uri="{FF2B5EF4-FFF2-40B4-BE49-F238E27FC236}">
                <a16:creationId xmlns:a16="http://schemas.microsoft.com/office/drawing/2014/main" id="{838DA90A-2F85-4EDA-B7F6-F3651FCD46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3" name="AutoShape 67">
            <a:hlinkClick r:id="rId18" action="ppaction://hlinksldjump"/>
            <a:extLst>
              <a:ext uri="{FF2B5EF4-FFF2-40B4-BE49-F238E27FC236}">
                <a16:creationId xmlns:a16="http://schemas.microsoft.com/office/drawing/2014/main" id="{B9A263E2-9AED-4CB5-AEA6-E6E1A95CB5B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4" name="AutoShape 68">
            <a:hlinkClick r:id="rId19" action="ppaction://hlinksldjump"/>
            <a:extLst>
              <a:ext uri="{FF2B5EF4-FFF2-40B4-BE49-F238E27FC236}">
                <a16:creationId xmlns:a16="http://schemas.microsoft.com/office/drawing/2014/main" id="{E64D4733-EB41-4651-91DD-9FFA50D42D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X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5" name="AutoShape 69">
            <a:hlinkClick r:id="rId20" action="ppaction://hlinksldjump"/>
            <a:extLst>
              <a:ext uri="{FF2B5EF4-FFF2-40B4-BE49-F238E27FC236}">
                <a16:creationId xmlns:a16="http://schemas.microsoft.com/office/drawing/2014/main" id="{E4D48106-3DD4-40C2-9C47-7E55A24242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6" name="AutoShape 70">
            <a:hlinkClick r:id="rId21" action="ppaction://hlinksldjump"/>
            <a:extLst>
              <a:ext uri="{FF2B5EF4-FFF2-40B4-BE49-F238E27FC236}">
                <a16:creationId xmlns:a16="http://schemas.microsoft.com/office/drawing/2014/main" id="{512F1655-6527-4546-BB27-86C360EFA8B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7" name="AutoShape 71">
            <a:extLst>
              <a:ext uri="{FF2B5EF4-FFF2-40B4-BE49-F238E27FC236}">
                <a16:creationId xmlns:a16="http://schemas.microsoft.com/office/drawing/2014/main" id="{A3280223-0D23-4E01-B209-DE79ACED6DF7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08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8" name="AutoShape 72">
            <a:extLst>
              <a:ext uri="{FF2B5EF4-FFF2-40B4-BE49-F238E27FC236}">
                <a16:creationId xmlns:a16="http://schemas.microsoft.com/office/drawing/2014/main" id="{7438B0C2-D645-47ED-A630-DBD02EB1895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46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9" name="AutoShape 73">
            <a:hlinkClick r:id="rId22" action="ppaction://hlinksldjump"/>
            <a:extLst>
              <a:ext uri="{FF2B5EF4-FFF2-40B4-BE49-F238E27FC236}">
                <a16:creationId xmlns:a16="http://schemas.microsoft.com/office/drawing/2014/main" id="{A79BDF48-C9FF-4B98-AEC2-E89CCBD9FC2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0" name="AutoShape 74">
            <a:extLst>
              <a:ext uri="{FF2B5EF4-FFF2-40B4-BE49-F238E27FC236}">
                <a16:creationId xmlns:a16="http://schemas.microsoft.com/office/drawing/2014/main" id="{0EF7C747-1D28-480F-A230-E5E5A45E2A63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448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1" name="AutoShape 75">
            <a:extLst>
              <a:ext uri="{FF2B5EF4-FFF2-40B4-BE49-F238E27FC236}">
                <a16:creationId xmlns:a16="http://schemas.microsoft.com/office/drawing/2014/main" id="{D6827FB4-85B5-4C58-AA25-640442B1535A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0826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2" name="AutoShape 76">
            <a:extLst>
              <a:ext uri="{FF2B5EF4-FFF2-40B4-BE49-F238E27FC236}">
                <a16:creationId xmlns:a16="http://schemas.microsoft.com/office/drawing/2014/main" id="{95736B40-C7C5-4FFD-96B3-1E299C8A031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4972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3" name="AutoShape 77">
            <a:extLst>
              <a:ext uri="{FF2B5EF4-FFF2-40B4-BE49-F238E27FC236}">
                <a16:creationId xmlns:a16="http://schemas.microsoft.com/office/drawing/2014/main" id="{699C6961-9CC5-49F3-95FD-105FD1BB7E77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350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4" name="AutoShape 78">
            <a:hlinkClick r:id="rId23" action="ppaction://hlinksldjump"/>
            <a:extLst>
              <a:ext uri="{FF2B5EF4-FFF2-40B4-BE49-F238E27FC236}">
                <a16:creationId xmlns:a16="http://schemas.microsoft.com/office/drawing/2014/main" id="{E9E47A97-3004-457F-904D-0399ED9F6E0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5" name="AutoShape 79">
            <a:extLst>
              <a:ext uri="{FF2B5EF4-FFF2-40B4-BE49-F238E27FC236}">
                <a16:creationId xmlns:a16="http://schemas.microsoft.com/office/drawing/2014/main" id="{FC39029C-0684-43DA-9408-C713E593834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337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6" name="AutoShape 80">
            <a:extLst>
              <a:ext uri="{FF2B5EF4-FFF2-40B4-BE49-F238E27FC236}">
                <a16:creationId xmlns:a16="http://schemas.microsoft.com/office/drawing/2014/main" id="{A0982D51-6588-4D38-9A3A-1A221210F6B5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3715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7" name="AutoShape 81">
            <a:hlinkClick r:id="rId24" action="ppaction://hlinksldjump"/>
            <a:extLst>
              <a:ext uri="{FF2B5EF4-FFF2-40B4-BE49-F238E27FC236}">
                <a16:creationId xmlns:a16="http://schemas.microsoft.com/office/drawing/2014/main" id="{7BF56769-166A-4249-AA33-3593C250AA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N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8" name="AutoShape 82">
            <a:extLst>
              <a:ext uri="{FF2B5EF4-FFF2-40B4-BE49-F238E27FC236}">
                <a16:creationId xmlns:a16="http://schemas.microsoft.com/office/drawing/2014/main" id="{CC10646B-294B-4091-B5BA-53EFC5DCBC9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54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9" name="AutoShape 83">
            <a:extLst>
              <a:ext uri="{FF2B5EF4-FFF2-40B4-BE49-F238E27FC236}">
                <a16:creationId xmlns:a16="http://schemas.microsoft.com/office/drawing/2014/main" id="{555871E1-ACF1-44C4-9FCE-F1A712D7DE29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3992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0" name="AutoShape 84">
            <a:extLst>
              <a:ext uri="{FF2B5EF4-FFF2-40B4-BE49-F238E27FC236}">
                <a16:creationId xmlns:a16="http://schemas.microsoft.com/office/drawing/2014/main" id="{4D9D5B45-19A6-4C56-9497-44F35E883A4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42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1" name="AutoShape 85">
            <a:extLst>
              <a:ext uri="{FF2B5EF4-FFF2-40B4-BE49-F238E27FC236}">
                <a16:creationId xmlns:a16="http://schemas.microsoft.com/office/drawing/2014/main" id="{EC400CBF-7EA2-40C7-8995-AD976E9D9F2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80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2" name="AutoShape 86">
            <a:extLst>
              <a:ext uri="{FF2B5EF4-FFF2-40B4-BE49-F238E27FC236}">
                <a16:creationId xmlns:a16="http://schemas.microsoft.com/office/drawing/2014/main" id="{45CA5098-F8AB-4605-A70F-F8CAACE7C35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790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3" name="AutoShape 87">
            <a:extLst>
              <a:ext uri="{FF2B5EF4-FFF2-40B4-BE49-F238E27FC236}">
                <a16:creationId xmlns:a16="http://schemas.microsoft.com/office/drawing/2014/main" id="{992EBE02-C247-4386-B8E3-219699DA1BF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167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7" name="AutoShape 91">
            <a:hlinkClick r:id="rId25" action="ppaction://hlinksldjump"/>
            <a:extLst>
              <a:ext uri="{FF2B5EF4-FFF2-40B4-BE49-F238E27FC236}">
                <a16:creationId xmlns:a16="http://schemas.microsoft.com/office/drawing/2014/main" id="{CB30B39D-57DC-48A9-962E-821BC700CA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8" name="AutoShape 92">
            <a:extLst>
              <a:ext uri="{FF2B5EF4-FFF2-40B4-BE49-F238E27FC236}">
                <a16:creationId xmlns:a16="http://schemas.microsoft.com/office/drawing/2014/main" id="{FD949903-1593-4C06-BC48-E9E22CD01B1F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88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9" name="AutoShape 93">
            <a:extLst>
              <a:ext uri="{FF2B5EF4-FFF2-40B4-BE49-F238E27FC236}">
                <a16:creationId xmlns:a16="http://schemas.microsoft.com/office/drawing/2014/main" id="{0A8D154C-429D-42A9-B5E6-D7813BF1FE9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26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0" name="AutoShape 94">
            <a:extLst>
              <a:ext uri="{FF2B5EF4-FFF2-40B4-BE49-F238E27FC236}">
                <a16:creationId xmlns:a16="http://schemas.microsoft.com/office/drawing/2014/main" id="{79D45751-1F8D-4C38-B29A-9B97967BFF3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40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1" name="AutoShape 95">
            <a:extLst>
              <a:ext uri="{FF2B5EF4-FFF2-40B4-BE49-F238E27FC236}">
                <a16:creationId xmlns:a16="http://schemas.microsoft.com/office/drawing/2014/main" id="{252CB84F-15D5-4F2E-8A9F-109180BBFBF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77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2" name="AutoShape 96">
            <a:extLst>
              <a:ext uri="{FF2B5EF4-FFF2-40B4-BE49-F238E27FC236}">
                <a16:creationId xmlns:a16="http://schemas.microsoft.com/office/drawing/2014/main" id="{0F9B5334-443A-4DD0-B434-EB735D32C8D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766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3" name="AutoShape 97">
            <a:extLst>
              <a:ext uri="{FF2B5EF4-FFF2-40B4-BE49-F238E27FC236}">
                <a16:creationId xmlns:a16="http://schemas.microsoft.com/office/drawing/2014/main" id="{0C985CD4-E7B7-420A-91FB-F3A2BEB7BD7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1143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4" name="AutoShape 98">
            <a:extLst>
              <a:ext uri="{FF2B5EF4-FFF2-40B4-BE49-F238E27FC236}">
                <a16:creationId xmlns:a16="http://schemas.microsoft.com/office/drawing/2014/main" id="{DD7903DA-15D3-4350-9898-DE56E87084E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655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5" name="AutoShape 99">
            <a:extLst>
              <a:ext uri="{FF2B5EF4-FFF2-40B4-BE49-F238E27FC236}">
                <a16:creationId xmlns:a16="http://schemas.microsoft.com/office/drawing/2014/main" id="{90AD74EA-48F6-4A96-B2D9-CEA99E87AD8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4032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6" name="AutoShape 100">
            <a:extLst>
              <a:ext uri="{FF2B5EF4-FFF2-40B4-BE49-F238E27FC236}">
                <a16:creationId xmlns:a16="http://schemas.microsoft.com/office/drawing/2014/main" id="{F43933D5-2E85-401A-98AC-F1972D5BEC7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86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7" name="AutoShape 101">
            <a:extLst>
              <a:ext uri="{FF2B5EF4-FFF2-40B4-BE49-F238E27FC236}">
                <a16:creationId xmlns:a16="http://schemas.microsoft.com/office/drawing/2014/main" id="{E7632971-EC1C-461A-9CD2-A12C374B0942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4023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8" name="AutoShape 102">
            <a:extLst>
              <a:ext uri="{FF2B5EF4-FFF2-40B4-BE49-F238E27FC236}">
                <a16:creationId xmlns:a16="http://schemas.microsoft.com/office/drawing/2014/main" id="{F9BA5D7B-CD50-463E-AABD-89F8728549D9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74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9" name="AutoShape 103">
            <a:extLst>
              <a:ext uri="{FF2B5EF4-FFF2-40B4-BE49-F238E27FC236}">
                <a16:creationId xmlns:a16="http://schemas.microsoft.com/office/drawing/2014/main" id="{8022F666-D4CE-428F-ADB1-0EC609EE46E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812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0" name="AutoShape 104">
            <a:extLst>
              <a:ext uri="{FF2B5EF4-FFF2-40B4-BE49-F238E27FC236}">
                <a16:creationId xmlns:a16="http://schemas.microsoft.com/office/drawing/2014/main" id="{89979E42-EE6C-4D13-9A3C-4A9F13E8195B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2107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1" name="AutoShape 105">
            <a:extLst>
              <a:ext uri="{FF2B5EF4-FFF2-40B4-BE49-F238E27FC236}">
                <a16:creationId xmlns:a16="http://schemas.microsoft.com/office/drawing/2014/main" id="{D57C45EC-CAF5-417A-B010-A6DCE369181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485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2" name="AutoShape 106">
            <a:extLst>
              <a:ext uri="{FF2B5EF4-FFF2-40B4-BE49-F238E27FC236}">
                <a16:creationId xmlns:a16="http://schemas.microsoft.com/office/drawing/2014/main" id="{D45894A3-BE9E-48BA-A683-91399B1087E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631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3" name="AutoShape 107">
            <a:extLst>
              <a:ext uri="{FF2B5EF4-FFF2-40B4-BE49-F238E27FC236}">
                <a16:creationId xmlns:a16="http://schemas.microsoft.com/office/drawing/2014/main" id="{56BEE873-E5D3-43CE-A999-FCAE1914176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1008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4" name="AutoShape 108">
            <a:extLst>
              <a:ext uri="{FF2B5EF4-FFF2-40B4-BE49-F238E27FC236}">
                <a16:creationId xmlns:a16="http://schemas.microsoft.com/office/drawing/2014/main" id="{9EDC5A40-1FBE-44F8-8BBA-0EC55894D4C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996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5" name="AutoShape 109">
            <a:extLst>
              <a:ext uri="{FF2B5EF4-FFF2-40B4-BE49-F238E27FC236}">
                <a16:creationId xmlns:a16="http://schemas.microsoft.com/office/drawing/2014/main" id="{88BFB8DB-0C2E-4047-8D87-3C119D9D53A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373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6" name="AutoShape 110">
            <a:extLst>
              <a:ext uri="{FF2B5EF4-FFF2-40B4-BE49-F238E27FC236}">
                <a16:creationId xmlns:a16="http://schemas.microsoft.com/office/drawing/2014/main" id="{C5F537BC-55A8-46B2-B6EE-FA889263FCE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120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7" name="AutoShape 111">
            <a:extLst>
              <a:ext uri="{FF2B5EF4-FFF2-40B4-BE49-F238E27FC236}">
                <a16:creationId xmlns:a16="http://schemas.microsoft.com/office/drawing/2014/main" id="{534503F6-80FF-45FA-977A-92E10358817F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58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8" name="AutoShape 112">
            <a:hlinkClick r:id="rId26" action="ppaction://hlinksldjump"/>
            <a:extLst>
              <a:ext uri="{FF2B5EF4-FFF2-40B4-BE49-F238E27FC236}">
                <a16:creationId xmlns:a16="http://schemas.microsoft.com/office/drawing/2014/main" id="{E5E56DCA-80DF-45EF-A6AE-411E1595E5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A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49" name="AutoShape 113">
            <a:extLst>
              <a:ext uri="{FF2B5EF4-FFF2-40B4-BE49-F238E27FC236}">
                <a16:creationId xmlns:a16="http://schemas.microsoft.com/office/drawing/2014/main" id="{B7BE5BE3-28C7-4CBB-9609-66AC2D812F3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472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0" name="AutoShape 114">
            <a:extLst>
              <a:ext uri="{FF2B5EF4-FFF2-40B4-BE49-F238E27FC236}">
                <a16:creationId xmlns:a16="http://schemas.microsoft.com/office/drawing/2014/main" id="{2E7692A9-9D36-443E-84FD-F1B0F603A2C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3850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1" name="AutoShape 115">
            <a:hlinkClick r:id="rId27" action="ppaction://hlinksldjump"/>
            <a:extLst>
              <a:ext uri="{FF2B5EF4-FFF2-40B4-BE49-F238E27FC236}">
                <a16:creationId xmlns:a16="http://schemas.microsoft.com/office/drawing/2014/main" id="{0B4F3751-4A27-4779-8571-0F2A5133BE4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Q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2" name="AutoShape 116">
            <a:extLst>
              <a:ext uri="{FF2B5EF4-FFF2-40B4-BE49-F238E27FC236}">
                <a16:creationId xmlns:a16="http://schemas.microsoft.com/office/drawing/2014/main" id="{082F1559-245E-4593-B658-55BCE6D5507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7996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3" name="AutoShape 117">
            <a:extLst>
              <a:ext uri="{FF2B5EF4-FFF2-40B4-BE49-F238E27FC236}">
                <a16:creationId xmlns:a16="http://schemas.microsoft.com/office/drawing/2014/main" id="{10607C3E-EE49-4CB9-B7AF-16483F2184A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373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4" name="AutoShape 118">
            <a:hlinkClick r:id="rId28" action="ppaction://hlinksldjump"/>
            <a:extLst>
              <a:ext uri="{FF2B5EF4-FFF2-40B4-BE49-F238E27FC236}">
                <a16:creationId xmlns:a16="http://schemas.microsoft.com/office/drawing/2014/main" id="{7A808091-9148-4366-B2EA-D02E4BBB42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5" name="AutoShape 119">
            <a:extLst>
              <a:ext uri="{FF2B5EF4-FFF2-40B4-BE49-F238E27FC236}">
                <a16:creationId xmlns:a16="http://schemas.microsoft.com/office/drawing/2014/main" id="{CB511313-B77F-4F1E-A0F4-A51FB74A6DB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361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6" name="AutoShape 120">
            <a:extLst>
              <a:ext uri="{FF2B5EF4-FFF2-40B4-BE49-F238E27FC236}">
                <a16:creationId xmlns:a16="http://schemas.microsoft.com/office/drawing/2014/main" id="{45056D3D-F9BA-471C-9A5A-5C00327F128C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6738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7" name="AutoShape 121">
            <a:hlinkClick r:id="rId29" action="ppaction://hlinksldjump"/>
            <a:extLst>
              <a:ext uri="{FF2B5EF4-FFF2-40B4-BE49-F238E27FC236}">
                <a16:creationId xmlns:a16="http://schemas.microsoft.com/office/drawing/2014/main" id="{57D394BE-B4FB-4198-B11E-A952F2F928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8" name="AutoShape 122">
            <a:extLst>
              <a:ext uri="{FF2B5EF4-FFF2-40B4-BE49-F238E27FC236}">
                <a16:creationId xmlns:a16="http://schemas.microsoft.com/office/drawing/2014/main" id="{910774E2-9DB2-43AB-A0E0-6AF2A396F77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567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9" name="AutoShape 123">
            <a:extLst>
              <a:ext uri="{FF2B5EF4-FFF2-40B4-BE49-F238E27FC236}">
                <a16:creationId xmlns:a16="http://schemas.microsoft.com/office/drawing/2014/main" id="{068B36DC-EFCB-45B4-9FCA-95E55985B95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294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0" name="AutoShape 124">
            <a:hlinkClick r:id="rId30" action="ppaction://hlinksldjump"/>
            <a:extLst>
              <a:ext uri="{FF2B5EF4-FFF2-40B4-BE49-F238E27FC236}">
                <a16:creationId xmlns:a16="http://schemas.microsoft.com/office/drawing/2014/main" id="{3CD8DB03-9040-4A77-B9CC-2FEA6439455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H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61" name="AutoShape 125">
            <a:extLst>
              <a:ext uri="{FF2B5EF4-FFF2-40B4-BE49-F238E27FC236}">
                <a16:creationId xmlns:a16="http://schemas.microsoft.com/office/drawing/2014/main" id="{AE36D939-5F19-49C4-91FA-51AE569690D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2664" y="73977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2" name="AutoShape 126">
            <a:extLst>
              <a:ext uri="{FF2B5EF4-FFF2-40B4-BE49-F238E27FC236}">
                <a16:creationId xmlns:a16="http://schemas.microsoft.com/office/drawing/2014/main" id="{F7F427A6-EF9C-4933-8552-C2E0BE9F6F0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48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3" name="AutoShape 127">
            <a:extLst>
              <a:ext uri="{FF2B5EF4-FFF2-40B4-BE49-F238E27FC236}">
                <a16:creationId xmlns:a16="http://schemas.microsoft.com/office/drawing/2014/main" id="{9F7ED2C5-EBC9-44C9-9EE7-EA9131C6CF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4" name="AutoShape 138">
            <a:extLst>
              <a:ext uri="{FF2B5EF4-FFF2-40B4-BE49-F238E27FC236}">
                <a16:creationId xmlns:a16="http://schemas.microsoft.com/office/drawing/2014/main" id="{49BE9311-5B37-4B17-A6D1-C61FBE9A0A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5" name="AutoShape 139">
            <a:extLst>
              <a:ext uri="{FF2B5EF4-FFF2-40B4-BE49-F238E27FC236}">
                <a16:creationId xmlns:a16="http://schemas.microsoft.com/office/drawing/2014/main" id="{BBED97FC-A2B7-4597-B67C-13A57EFE45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1369" y="7072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142476" name="AutoShape 140">
            <a:extLst>
              <a:ext uri="{FF2B5EF4-FFF2-40B4-BE49-F238E27FC236}">
                <a16:creationId xmlns:a16="http://schemas.microsoft.com/office/drawing/2014/main" id="{607E185B-3967-4668-966B-416E8D5BAC6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7" name="AutoShape 141">
            <a:extLst>
              <a:ext uri="{FF2B5EF4-FFF2-40B4-BE49-F238E27FC236}">
                <a16:creationId xmlns:a16="http://schemas.microsoft.com/office/drawing/2014/main" id="{4B8320FD-E238-457F-B107-9A66A0E86C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8" name="AutoShape 142">
            <a:extLst>
              <a:ext uri="{FF2B5EF4-FFF2-40B4-BE49-F238E27FC236}">
                <a16:creationId xmlns:a16="http://schemas.microsoft.com/office/drawing/2014/main" id="{C68BF3E4-97C0-41F3-B6BA-03A789F8AE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9" name="AutoShape 143">
            <a:extLst>
              <a:ext uri="{FF2B5EF4-FFF2-40B4-BE49-F238E27FC236}">
                <a16:creationId xmlns:a16="http://schemas.microsoft.com/office/drawing/2014/main" id="{A9C1A333-3C07-4972-AD16-6437551FC2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1" name="AutoShape 145">
            <a:extLst>
              <a:ext uri="{FF2B5EF4-FFF2-40B4-BE49-F238E27FC236}">
                <a16:creationId xmlns:a16="http://schemas.microsoft.com/office/drawing/2014/main" id="{188DBE32-289E-4244-BFC1-82047A2DF8C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11" name="Rectangle 175">
            <a:extLst>
              <a:ext uri="{FF2B5EF4-FFF2-40B4-BE49-F238E27FC236}">
                <a16:creationId xmlns:a16="http://schemas.microsoft.com/office/drawing/2014/main" id="{4EB09711-F08E-41CB-8FAE-2D35FA9D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524626"/>
            <a:ext cx="215900" cy="3333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7" name="Oval 101">
            <a:extLst>
              <a:ext uri="{FF2B5EF4-FFF2-40B4-BE49-F238E27FC236}">
                <a16:creationId xmlns:a16="http://schemas.microsoft.com/office/drawing/2014/main" id="{648006B6-7EEC-4179-9EBF-B6A551E38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090" y="62611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8" name="Oval 101">
            <a:extLst>
              <a:ext uri="{FF2B5EF4-FFF2-40B4-BE49-F238E27FC236}">
                <a16:creationId xmlns:a16="http://schemas.microsoft.com/office/drawing/2014/main" id="{1A830885-BA34-4146-9B8C-DD77370E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490" y="64135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14028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ckbusters Intr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5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2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2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2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42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2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2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42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42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2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 nodeType="clickPar">
                      <p:stCondLst>
                        <p:cond delay="0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42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 nodeType="clickPar">
                      <p:stCondLst>
                        <p:cond delay="0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42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42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6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142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2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 nodeType="clickPar">
                      <p:stCondLst>
                        <p:cond delay="0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00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42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 nodeType="clickPar">
                      <p:stCondLst>
                        <p:cond delay="0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42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 nodeType="clickPar">
                      <p:stCondLst>
                        <p:cond delay="0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4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 nodeType="clickPar">
                      <p:stCondLst>
                        <p:cond delay="0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42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 nodeType="clickPar">
                      <p:stCondLst>
                        <p:cond delay="0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8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42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 nodeType="clickPar">
                      <p:stCondLst>
                        <p:cond delay="0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9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4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 nodeType="clickPar">
                      <p:stCondLst>
                        <p:cond delay="0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200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0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4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 nodeType="clickPar">
                      <p:stCondLst>
                        <p:cond delay="0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1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42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 nodeType="clickPar">
                      <p:stCondLst>
                        <p:cond delay="0"/>
                      </p:stCondLst>
                      <p:childTnLst>
                        <p:par>
                          <p:cTn id="3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142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 nodeType="clickPar">
                      <p:stCondLst>
                        <p:cond delay="0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200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2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4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 nodeType="clickPar">
                      <p:stCondLst>
                        <p:cond delay="0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20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3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4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 nodeType="clickPar">
                      <p:stCondLst>
                        <p:cond delay="0"/>
                      </p:stCondLst>
                      <p:childTnLst>
                        <p:par>
                          <p:cTn id="4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2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4"/>
                  </p:tgtEl>
                </p:cond>
              </p:nextCondLst>
            </p:seq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42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 nodeType="clickPar">
                      <p:stCondLst>
                        <p:cond delay="0"/>
                      </p:stCondLst>
                      <p:childTnLst>
                        <p:par>
                          <p:cTn id="4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42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 nodeType="clickPar">
                      <p:stCondLst>
                        <p:cond delay="0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6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2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 nodeType="clickPar">
                      <p:stCondLst>
                        <p:cond delay="0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7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42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 nodeType="clickPar">
                      <p:stCondLst>
                        <p:cond delay="0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200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8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42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 nodeType="clickPar">
                      <p:stCondLst>
                        <p:cond delay="0"/>
                      </p:stCondLst>
                      <p:childTnLst>
                        <p:par>
                          <p:cTn id="4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20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9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142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 nodeType="clickPar">
                      <p:stCondLst>
                        <p:cond delay="0"/>
                      </p:stCondLst>
                      <p:childTnLst>
                        <p:par>
                          <p:cTn id="5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2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142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 nodeType="clickPar">
                      <p:stCondLst>
                        <p:cond delay="0"/>
                      </p:stCondLst>
                      <p:childTnLst>
                        <p:par>
                          <p:cTn id="5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200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0"/>
                  </p:tgtEl>
                </p:cond>
              </p:nextCondLst>
            </p:seq>
            <p:seq concurrent="1" nextAc="seek">
              <p:cTn id="531" restart="whenNotActive" fill="hold" evtFilter="cancelBubble" nodeType="interactiveSeq">
                <p:stCondLst>
                  <p:cond evt="onClick" delay="0">
                    <p:tgtEl>
                      <p:spTgt spid="142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2" fill="hold" nodeType="clickPar">
                      <p:stCondLst>
                        <p:cond delay="0"/>
                      </p:stCondLst>
                      <p:childTnLst>
                        <p:par>
                          <p:cTn id="5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1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42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 nodeType="clickPar">
                      <p:stCondLst>
                        <p:cond delay="0"/>
                      </p:stCondLst>
                      <p:childTnLst>
                        <p:par>
                          <p:cTn id="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3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42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 nodeType="clickPar">
                      <p:stCondLst>
                        <p:cond delay="0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200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2"/>
                  </p:tgtEl>
                </p:cond>
              </p:nextCondLst>
            </p:seq>
            <p:seq concurrent="1" nextAc="seek">
              <p:cTn id="574" restart="whenNotActive" fill="hold" evtFilter="cancelBubble" nodeType="interactiveSeq">
                <p:stCondLst>
                  <p:cond evt="onClick" delay="0">
                    <p:tgtEl>
                      <p:spTgt spid="142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5" fill="hold" nodeType="clickPar">
                      <p:stCondLst>
                        <p:cond delay="0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20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7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3"/>
                  </p:tgtEl>
                </p:cond>
              </p:nextCondLst>
            </p:seq>
            <p:seq concurrent="1" nextAc="seek">
              <p:cTn id="589" restart="whenNotActive" fill="hold" evtFilter="cancelBubble" nodeType="interactiveSeq">
                <p:stCondLst>
                  <p:cond evt="onClick" delay="0">
                    <p:tgtEl>
                      <p:spTgt spid="142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0" fill="hold" nodeType="clickPar">
                      <p:stCondLst>
                        <p:cond delay="0"/>
                      </p:stCondLst>
                      <p:childTnLst>
                        <p:par>
                          <p:cTn id="5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0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42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 nodeType="clickPar">
                      <p:stCondLst>
                        <p:cond delay="0"/>
                      </p:stCondLst>
                      <p:childTnLst>
                        <p:par>
                          <p:cTn id="6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2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4"/>
                  </p:tgtEl>
                </p:cond>
              </p:nextCondLst>
            </p:seq>
            <p:seq concurrent="1" nextAc="seek">
              <p:cTn id="617" restart="whenNotActive" fill="hold" evtFilter="cancelBubble" nodeType="interactiveSeq">
                <p:stCondLst>
                  <p:cond evt="onClick" delay="0">
                    <p:tgtEl>
                      <p:spTgt spid="142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8" fill="hold" nodeType="clickPar">
                      <p:stCondLst>
                        <p:cond delay="0"/>
                      </p:stCondLst>
                      <p:childTnLst>
                        <p:par>
                          <p:cTn id="6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1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42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 nodeType="clickPar">
                      <p:stCondLst>
                        <p:cond delay="0"/>
                      </p:stCondLst>
                      <p:childTnLst>
                        <p:par>
                          <p:cTn id="6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2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4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42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 nodeType="clickPar">
                      <p:stCondLst>
                        <p:cond delay="0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200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5"/>
                  </p:tgtEl>
                </p:cond>
              </p:nextCondLst>
            </p:seq>
            <p:seq concurrent="1" nextAc="seek">
              <p:cTn id="660" restart="whenNotActive" fill="hold" evtFilter="cancelBubble" nodeType="interactiveSeq">
                <p:stCondLst>
                  <p:cond evt="onClick" delay="0">
                    <p:tgtEl>
                      <p:spTgt spid="142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1" fill="hold" nodeType="clickPar">
                      <p:stCondLst>
                        <p:cond delay="0"/>
                      </p:stCondLst>
                      <p:childTnLst>
                        <p:par>
                          <p:cTn id="6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200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6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42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 nodeType="clickPar">
                      <p:stCondLst>
                        <p:cond delay="0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7"/>
                  </p:tgtEl>
                </p:cond>
              </p:nextCondLst>
            </p:seq>
            <p:seq concurrent="1" nextAc="seek">
              <p:cTn id="688" restart="whenNotActive" fill="hold" evtFilter="cancelBubble" nodeType="interactiveSeq">
                <p:stCondLst>
                  <p:cond evt="onClick" delay="0">
                    <p:tgtEl>
                      <p:spTgt spid="142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9" fill="hold" nodeType="clickPar">
                      <p:stCondLst>
                        <p:cond delay="0"/>
                      </p:stCondLst>
                      <p:childTnLst>
                        <p:par>
                          <p:cTn id="6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200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8"/>
                  </p:tgtEl>
                </p:cond>
              </p:nextCondLst>
            </p:seq>
            <p:seq concurrent="1" nextAc="seek">
              <p:cTn id="703" restart="whenNotActive" fill="hold" evtFilter="cancelBubble" nodeType="interactiveSeq">
                <p:stCondLst>
                  <p:cond evt="onClick" delay="0">
                    <p:tgtEl>
                      <p:spTgt spid="142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4" fill="hold" nodeType="clickPar">
                      <p:stCondLst>
                        <p:cond delay="0"/>
                      </p:stCondLst>
                      <p:childTnLst>
                        <p:par>
                          <p:cTn id="7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20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9"/>
                  </p:tgtEl>
                </p:cond>
              </p:nextCondLst>
            </p:seq>
            <p:seq concurrent="1" nextAc="seek">
              <p:cTn id="718" restart="whenNotActive" fill="hold" evtFilter="cancelBubble" nodeType="interactiveSeq">
                <p:stCondLst>
                  <p:cond evt="onClick" delay="0">
                    <p:tgtEl>
                      <p:spTgt spid="142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9" fill="hold" nodeType="clickPar">
                      <p:stCondLst>
                        <p:cond delay="0"/>
                      </p:stCondLst>
                      <p:childTnLst>
                        <p:par>
                          <p:cTn id="7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5"/>
                  </p:tgtEl>
                </p:cond>
              </p:nextCondLst>
            </p:seq>
            <p:seq concurrent="1" nextAc="seek">
              <p:cTn id="731" restart="whenNotActive" fill="hold" evtFilter="cancelBubble" nodeType="interactiveSeq">
                <p:stCondLst>
                  <p:cond evt="onClick" delay="0">
                    <p:tgtEl>
                      <p:spTgt spid="142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2" fill="hold" nodeType="clickPar">
                      <p:stCondLst>
                        <p:cond delay="0"/>
                      </p:stCondLst>
                      <p:childTnLst>
                        <p:par>
                          <p:cTn id="7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5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200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1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0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42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 nodeType="clickPar">
                      <p:stCondLst>
                        <p:cond delay="0"/>
                      </p:stCondLst>
                      <p:childTnLst>
                        <p:par>
                          <p:cTn id="7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20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1"/>
                  </p:tgtEl>
                </p:cond>
              </p:nextCondLst>
            </p:seq>
            <p:seq concurrent="1" nextAc="seek">
              <p:cTn id="761" restart="whenNotActive" fill="hold" evtFilter="cancelBubble" nodeType="interactiveSeq">
                <p:stCondLst>
                  <p:cond evt="onClick" delay="0">
                    <p:tgtEl>
                      <p:spTgt spid="142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2" fill="hold" nodeType="clickPar">
                      <p:stCondLst>
                        <p:cond delay="0"/>
                      </p:stCondLst>
                      <p:childTnLst>
                        <p:par>
                          <p:cTn id="7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6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1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6"/>
                  </p:tgtEl>
                </p:cond>
              </p:nextCondLst>
            </p:seq>
            <p:seq concurrent="1" nextAc="seek">
              <p:cTn id="774" restart="whenNotActive" fill="hold" evtFilter="cancelBubble" nodeType="interactiveSeq">
                <p:stCondLst>
                  <p:cond evt="onClick" delay="0">
                    <p:tgtEl>
                      <p:spTgt spid="142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5" fill="hold" nodeType="clickPar">
                      <p:stCondLst>
                        <p:cond delay="0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8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1" dur="200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4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2"/>
                  </p:tgtEl>
                </p:cond>
              </p:nextCondLst>
            </p:seq>
            <p:seq concurrent="1" nextAc="seek">
              <p:cTn id="789" restart="whenNotActive" fill="hold" evtFilter="cancelBubble" nodeType="interactiveSeq">
                <p:stCondLst>
                  <p:cond evt="onClick" delay="0">
                    <p:tgtEl>
                      <p:spTgt spid="142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0" fill="hold" nodeType="clickPar">
                      <p:stCondLst>
                        <p:cond delay="0"/>
                      </p:stCondLst>
                      <p:childTnLst>
                        <p:par>
                          <p:cTn id="7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3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6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9" dur="200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3"/>
                  </p:tgtEl>
                </p:cond>
              </p:nextCondLst>
            </p:seq>
            <p:seq concurrent="1" nextAc="seek">
              <p:cTn id="804" restart="whenNotActive" fill="hold" evtFilter="cancelBubble" nodeType="interactiveSeq">
                <p:stCondLst>
                  <p:cond evt="onClick" delay="0">
                    <p:tgtEl>
                      <p:spTgt spid="142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5" fill="hold" nodeType="clickPar">
                      <p:stCondLst>
                        <p:cond delay="0"/>
                      </p:stCondLst>
                      <p:childTnLst>
                        <p:par>
                          <p:cTn id="8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0"/>
                  </p:tgtEl>
                </p:cond>
              </p:nextCondLst>
            </p:seq>
            <p:seq concurrent="1" nextAc="seek">
              <p:cTn id="817" restart="whenNotActive" fill="hold" evtFilter="cancelBubble" nodeType="interactiveSeq">
                <p:stCondLst>
                  <p:cond evt="onClick" delay="0">
                    <p:tgtEl>
                      <p:spTgt spid="142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8" fill="hold" nodeType="clickPar">
                      <p:stCondLst>
                        <p:cond delay="0"/>
                      </p:stCondLst>
                      <p:childTnLst>
                        <p:par>
                          <p:cTn id="8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200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7"/>
                  </p:tgtEl>
                </p:cond>
              </p:nextCondLst>
            </p:seq>
            <p:seq concurrent="1" nextAc="seek">
              <p:cTn id="832" restart="whenNotActive" fill="hold" evtFilter="cancelBubble" nodeType="interactiveSeq">
                <p:stCondLst>
                  <p:cond evt="onClick" delay="0">
                    <p:tgtEl>
                      <p:spTgt spid="142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3" fill="hold" nodeType="clickPar">
                      <p:stCondLst>
                        <p:cond delay="0"/>
                      </p:stCondLst>
                      <p:childTnLst>
                        <p:par>
                          <p:cTn id="8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200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8"/>
                  </p:tgtEl>
                </p:cond>
              </p:nextCondLst>
            </p:seq>
            <p:seq concurrent="1" nextAc="seek">
              <p:cTn id="847" restart="whenNotActive" fill="hold" evtFilter="cancelBubble" nodeType="interactiveSeq">
                <p:stCondLst>
                  <p:cond evt="onClick" delay="0">
                    <p:tgtEl>
                      <p:spTgt spid="142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8" fill="hold" nodeType="clickPar">
                      <p:stCondLst>
                        <p:cond delay="0"/>
                      </p:stCondLst>
                      <p:childTnLst>
                        <p:par>
                          <p:cTn id="8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2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7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9"/>
                  </p:tgtEl>
                </p:cond>
              </p:nextCondLst>
            </p:seq>
            <p:seq concurrent="1" nextAc="seek">
              <p:cTn id="860" restart="whenNotActive" fill="hold" evtFilter="cancelBubble" nodeType="interactiveSeq">
                <p:stCondLst>
                  <p:cond evt="onClick" delay="0">
                    <p:tgtEl>
                      <p:spTgt spid="142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1" fill="hold" nodeType="clickPar">
                      <p:stCondLst>
                        <p:cond delay="0"/>
                      </p:stCondLst>
                      <p:childTnLst>
                        <p:par>
                          <p:cTn id="8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4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7" dur="200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0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3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4"/>
                  </p:tgtEl>
                </p:cond>
              </p:nextCondLst>
            </p:seq>
            <p:seq concurrent="1" nextAc="seek">
              <p:cTn id="875" restart="whenNotActive" fill="hold" evtFilter="cancelBubble" nodeType="interactiveSeq">
                <p:stCondLst>
                  <p:cond evt="onClick" delay="0">
                    <p:tgtEl>
                      <p:spTgt spid="142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6" fill="hold" nodeType="clickPar">
                      <p:stCondLst>
                        <p:cond delay="0"/>
                      </p:stCondLst>
                      <p:childTnLst>
                        <p:par>
                          <p:cTn id="8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9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2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8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5"/>
                  </p:tgtEl>
                </p:cond>
              </p:nextCondLst>
            </p:seq>
            <p:seq concurrent="1" nextAc="seek">
              <p:cTn id="890" restart="whenNotActive" fill="hold" evtFilter="cancelBubble" nodeType="interactiveSeq">
                <p:stCondLst>
                  <p:cond evt="onClick" delay="0">
                    <p:tgtEl>
                      <p:spTgt spid="142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1" fill="hold" nodeType="clickPar">
                      <p:stCondLst>
                        <p:cond delay="0"/>
                      </p:stCondLst>
                      <p:childTnLst>
                        <p:par>
                          <p:cTn id="8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7" dur="5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0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0"/>
                  </p:tgtEl>
                </p:cond>
              </p:nextCondLst>
            </p:seq>
            <p:seq concurrent="1" nextAc="seek">
              <p:cTn id="903" restart="whenNotActive" fill="hold" evtFilter="cancelBubble" nodeType="interactiveSeq">
                <p:stCondLst>
                  <p:cond evt="onClick" delay="0">
                    <p:tgtEl>
                      <p:spTgt spid="14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4" fill="hold" nodeType="clickPar">
                      <p:stCondLst>
                        <p:cond delay="0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200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6"/>
                  </p:tgtEl>
                </p:cond>
              </p:nextCondLst>
            </p:seq>
            <p:seq concurrent="1" nextAc="seek">
              <p:cTn id="918" restart="whenNotActive" fill="hold" evtFilter="cancelBubble" nodeType="interactiveSeq">
                <p:stCondLst>
                  <p:cond evt="onClick" delay="0">
                    <p:tgtEl>
                      <p:spTgt spid="14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9" fill="hold" nodeType="clickPar">
                      <p:stCondLst>
                        <p:cond delay="0"/>
                      </p:stCondLst>
                      <p:childTnLst>
                        <p:par>
                          <p:cTn id="9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20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7"/>
                  </p:tgtEl>
                </p:cond>
              </p:nextCondLst>
            </p:seq>
            <p:seq concurrent="1" nextAc="seek">
              <p:cTn id="933" restart="whenNotActive" fill="hold" evtFilter="cancelBubble" nodeType="interactiveSeq">
                <p:stCondLst>
                  <p:cond evt="onClick" delay="0">
                    <p:tgtEl>
                      <p:spTgt spid="142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4" fill="hold" nodeType="clickPar">
                      <p:stCondLst>
                        <p:cond delay="0"/>
                      </p:stCondLst>
                      <p:childTnLst>
                        <p:par>
                          <p:cTn id="9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5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1"/>
                  </p:tgtEl>
                </p:cond>
              </p:nextCondLst>
            </p:seq>
            <p:seq concurrent="1" nextAc="seek">
              <p:cTn id="946" restart="whenNotActive" fill="hold" evtFilter="cancelBubble" nodeType="interactiveSeq">
                <p:stCondLst>
                  <p:cond evt="onClick" delay="0">
                    <p:tgtEl>
                      <p:spTgt spid="14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7" fill="hold" nodeType="clickPar">
                      <p:stCondLst>
                        <p:cond delay="0"/>
                      </p:stCondLst>
                      <p:childTnLst>
                        <p:par>
                          <p:cTn id="9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0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3" dur="200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6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9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8"/>
                  </p:tgtEl>
                </p:cond>
              </p:nextCondLst>
            </p:seq>
            <p:seq concurrent="1" nextAc="seek">
              <p:cTn id="961" restart="whenNotActive" fill="hold" evtFilter="cancelBubble" nodeType="interactiveSeq">
                <p:stCondLst>
                  <p:cond evt="onClick" delay="0">
                    <p:tgtEl>
                      <p:spTgt spid="142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2" fill="hold" nodeType="clickPar">
                      <p:stCondLst>
                        <p:cond delay="0"/>
                      </p:stCondLst>
                      <p:childTnLst>
                        <p:par>
                          <p:cTn id="9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5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8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1" dur="200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4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9"/>
                  </p:tgtEl>
                </p:cond>
              </p:nextCondLst>
            </p:seq>
            <p:seq concurrent="1" nextAc="seek">
              <p:cTn id="976" restart="whenNotActive" fill="hold" evtFilter="cancelBubble" nodeType="interactiveSeq">
                <p:stCondLst>
                  <p:cond evt="onClick" delay="0">
                    <p:tgtEl>
                      <p:spTgt spid="142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7" fill="hold" nodeType="clickPar">
                      <p:stCondLst>
                        <p:cond delay="0"/>
                      </p:stCondLst>
                      <p:childTnLst>
                        <p:par>
                          <p:cTn id="9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1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3" dur="5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6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2"/>
                  </p:tgtEl>
                </p:cond>
              </p:nextCondLst>
            </p:seq>
            <p:seq concurrent="1" nextAc="seek">
              <p:cTn id="989" restart="whenNotActive" fill="hold" evtFilter="cancelBubble" nodeType="interactiveSeq">
                <p:stCondLst>
                  <p:cond evt="onClick" delay="0">
                    <p:tgtEl>
                      <p:spTgt spid="142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0" fill="hold" nodeType="clickPar">
                      <p:stCondLst>
                        <p:cond delay="0"/>
                      </p:stCondLst>
                      <p:childTnLst>
                        <p:par>
                          <p:cTn id="9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3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6" dur="20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9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2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0"/>
                  </p:tgtEl>
                </p:cond>
              </p:nextCondLst>
            </p:seq>
            <p:seq concurrent="1" nextAc="seek">
              <p:cTn id="1004" restart="whenNotActive" fill="hold" evtFilter="cancelBubble" nodeType="interactiveSeq">
                <p:stCondLst>
                  <p:cond evt="onClick" delay="0">
                    <p:tgtEl>
                      <p:spTgt spid="142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5" fill="hold" nodeType="clickPar">
                      <p:stCondLst>
                        <p:cond delay="0"/>
                      </p:stCondLst>
                      <p:childTnLst>
                        <p:par>
                          <p:cTn id="10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8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4" dur="200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7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1"/>
                  </p:tgtEl>
                </p:cond>
              </p:nextCondLst>
            </p:seq>
            <p:seq concurrent="1" nextAc="seek">
              <p:cTn id="1019" restart="whenNotActive" fill="hold" evtFilter="cancelBubble" nodeType="interactiveSeq">
                <p:stCondLst>
                  <p:cond evt="onClick" delay="0">
                    <p:tgtEl>
                      <p:spTgt spid="142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0" fill="hold" nodeType="clickPar">
                      <p:stCondLst>
                        <p:cond delay="0"/>
                      </p:stCondLst>
                      <p:childTnLst>
                        <p:par>
                          <p:cTn id="10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4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6" dur="5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1" dur="5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3"/>
                  </p:tgtEl>
                </p:cond>
              </p:nextCondLst>
            </p:seq>
            <p:seq concurrent="1" nextAc="seek">
              <p:cTn id="1032" restart="whenNotActive" fill="hold" evtFilter="cancelBubble" nodeType="interactiveSeq">
                <p:stCondLst>
                  <p:cond evt="onClick" delay="0">
                    <p:tgtEl>
                      <p:spTgt spid="142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3" fill="hold" nodeType="clickPar">
                      <p:stCondLst>
                        <p:cond delay="0"/>
                      </p:stCondLst>
                      <p:childTnLst>
                        <p:par>
                          <p:cTn id="10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6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2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5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2"/>
                  </p:tgtEl>
                </p:cond>
              </p:nextCondLst>
            </p:seq>
            <p:seq concurrent="1" nextAc="seek">
              <p:cTn id="1047" restart="whenNotActive" fill="hold" evtFilter="cancelBubble" nodeType="interactiveSeq">
                <p:stCondLst>
                  <p:cond evt="onClick" delay="0">
                    <p:tgtEl>
                      <p:spTgt spid="14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8" fill="hold" nodeType="clickPar">
                      <p:stCondLst>
                        <p:cond delay="0"/>
                      </p:stCondLst>
                      <p:childTnLst>
                        <p:par>
                          <p:cTn id="10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1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4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7" dur="200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0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3"/>
                  </p:tgtEl>
                </p:cond>
              </p:nextCondLst>
            </p:seq>
            <p:seq concurrent="1" nextAc="seek">
              <p:cTn id="1062" restart="whenNotActive" fill="hold" evtFilter="cancelBubble" nodeType="interactiveSeq">
                <p:stCondLst>
                  <p:cond evt="onClick" delay="0">
                    <p:tgtEl>
                      <p:spTgt spid="14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3" fill="hold" nodeType="clickPar">
                      <p:stCondLst>
                        <p:cond delay="0"/>
                      </p:stCondLst>
                      <p:childTnLst>
                        <p:par>
                          <p:cTn id="10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9" dur="5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2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4" dur="5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4"/>
                  </p:tgtEl>
                </p:cond>
              </p:nextCondLst>
            </p:seq>
            <p:seq concurrent="1" nextAc="seek">
              <p:cTn id="1075" restart="whenNotActive" fill="hold" evtFilter="cancelBubble" nodeType="interactiveSeq">
                <p:stCondLst>
                  <p:cond evt="onClick" delay="0">
                    <p:tgtEl>
                      <p:spTgt spid="142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6" fill="hold" nodeType="clickPar">
                      <p:stCondLst>
                        <p:cond delay="0"/>
                      </p:stCondLst>
                      <p:childTnLst>
                        <p:par>
                          <p:cTn id="10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9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2" dur="20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5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8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4"/>
                  </p:tgtEl>
                </p:cond>
              </p:nextCondLst>
            </p:seq>
            <p:seq concurrent="1" nextAc="seek">
              <p:cTn id="1090" restart="whenNotActive" fill="hold" evtFilter="cancelBubble" nodeType="interactiveSeq">
                <p:stCondLst>
                  <p:cond evt="onClick" delay="0">
                    <p:tgtEl>
                      <p:spTgt spid="142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1" fill="hold" nodeType="clickPar">
                      <p:stCondLst>
                        <p:cond delay="0"/>
                      </p:stCondLst>
                      <p:childTnLst>
                        <p:par>
                          <p:cTn id="10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4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7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0" dur="2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3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5"/>
                  </p:tgtEl>
                </p:cond>
              </p:nextCondLst>
            </p:seq>
            <p:seq concurrent="1" nextAc="seek">
              <p:cTn id="1105" restart="whenNotActive" fill="hold" evtFilter="cancelBubble" nodeType="interactiveSeq">
                <p:stCondLst>
                  <p:cond evt="onClick" delay="0">
                    <p:tgtEl>
                      <p:spTgt spid="14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6" fill="hold" nodeType="clickPar">
                      <p:stCondLst>
                        <p:cond delay="0"/>
                      </p:stCondLst>
                      <p:childTnLst>
                        <p:par>
                          <p:cTn id="1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0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2" dur="5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7" dur="5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5"/>
                  </p:tgtEl>
                </p:cond>
              </p:nextCondLst>
            </p:seq>
            <p:seq concurrent="1" nextAc="seek">
              <p:cTn id="1118" restart="whenNotActive" fill="hold" evtFilter="cancelBubble" nodeType="interactiveSeq">
                <p:stCondLst>
                  <p:cond evt="onClick" delay="0">
                    <p:tgtEl>
                      <p:spTgt spid="142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9" fill="hold" nodeType="clickPar">
                      <p:stCondLst>
                        <p:cond delay="0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20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1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6"/>
                  </p:tgtEl>
                </p:cond>
              </p:nextCondLst>
            </p:seq>
            <p:seq concurrent="1" nextAc="seek">
              <p:cTn id="1133" restart="whenNotActive" fill="hold" evtFilter="cancelBubble" nodeType="interactiveSeq">
                <p:stCondLst>
                  <p:cond evt="onClick" delay="0">
                    <p:tgtEl>
                      <p:spTgt spid="1424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4" fill="hold" nodeType="clickPar">
                      <p:stCondLst>
                        <p:cond delay="0"/>
                      </p:stCondLst>
                      <p:childTnLst>
                        <p:par>
                          <p:cTn id="1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0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3" dur="2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6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7"/>
                  </p:tgtEl>
                </p:cond>
              </p:nextCondLst>
            </p:seq>
            <p:seq concurrent="1" nextAc="seek">
              <p:cTn id="1148" restart="whenNotActive" fill="hold" evtFilter="cancelBubble" nodeType="interactiveSeq">
                <p:stCondLst>
                  <p:cond evt="onClick" delay="0">
                    <p:tgtEl>
                      <p:spTgt spid="142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9" fill="hold" nodeType="clickPar">
                      <p:stCondLst>
                        <p:cond delay="0"/>
                      </p:stCondLst>
                      <p:childTnLst>
                        <p:par>
                          <p:cTn id="1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1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2" dur="1000" tmFilter="0, 0; .2, .5; .8, .5; 1, 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3" dur="500" autoRev="1" fill="hold"/>
                                        <p:tgtEl>
                                          <p:spTgt spid="1423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5" dur="1000" tmFilter="0, 0; .2, .5; .8, .5; 1, 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6" dur="500" autoRev="1" fill="hold"/>
                                        <p:tgtEl>
                                          <p:spTgt spid="142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8" dur="1000" tmFilter="0, 0; .2, .5; .8, .5; 1, 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9" dur="500" autoRev="1" fill="hold"/>
                                        <p:tgtEl>
                                          <p:spTgt spid="142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1" dur="1000" tmFilter="0, 0; .2, .5; .8, .5; 1, 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2" dur="500" autoRev="1" fill="hold"/>
                                        <p:tgtEl>
                                          <p:spTgt spid="142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4" dur="1000" tmFilter="0, 0; .2, .5; .8, .5; 1, 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5" dur="500" autoRev="1" fill="hold"/>
                                        <p:tgtEl>
                                          <p:spTgt spid="142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7" dur="1000" tmFilter="0, 0; .2, .5; .8, .5; 1, 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8" dur="500" autoRev="1" fill="hold"/>
                                        <p:tgtEl>
                                          <p:spTgt spid="1423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0" dur="1000" tmFilter="0, 0; .2, .5; .8, .5; 1, 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1" dur="500" autoRev="1" fill="hold"/>
                                        <p:tgtEl>
                                          <p:spTgt spid="142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3" dur="1000" tmFilter="0, 0; .2, .5; .8, .5; 1, 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4" dur="500" autoRev="1" fill="hold"/>
                                        <p:tgtEl>
                                          <p:spTgt spid="142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6" dur="1000" tmFilter="0, 0; .2, .5; .8, .5; 1, 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7" dur="500" autoRev="1" fill="hold"/>
                                        <p:tgtEl>
                                          <p:spTgt spid="1423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9" dur="1000" tmFilter="0, 0; .2, .5; .8, .5; 1, 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0" dur="500" autoRev="1" fill="hold"/>
                                        <p:tgtEl>
                                          <p:spTgt spid="1423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2" dur="1000" tmFilter="0, 0; .2, .5; .8, .5; 1, 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3" dur="500" autoRev="1" fill="hold"/>
                                        <p:tgtEl>
                                          <p:spTgt spid="1423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5" dur="1000" tmFilter="0, 0; .2, .5; .8, .5; 1, 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6" dur="500" autoRev="1" fill="hold"/>
                                        <p:tgtEl>
                                          <p:spTgt spid="1423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8" dur="1000" tmFilter="0, 0; .2, .5; .8, .5; 1, 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9" dur="500" autoRev="1" fill="hold"/>
                                        <p:tgtEl>
                                          <p:spTgt spid="1423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1" dur="1000" tmFilter="0, 0; .2, .5; .8, .5; 1, 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2" dur="500" autoRev="1" fill="hold"/>
                                        <p:tgtEl>
                                          <p:spTgt spid="1423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4" dur="1000" tmFilter="0, 0; .2, .5; .8, .5; 1, 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5" dur="500" autoRev="1" fill="hold"/>
                                        <p:tgtEl>
                                          <p:spTgt spid="1423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7" dur="1000" tmFilter="0, 0; .2, .5; .8, .5; 1, 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8" dur="500" autoRev="1" fill="hold"/>
                                        <p:tgtEl>
                                          <p:spTgt spid="142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0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1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3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4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6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7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9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0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2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3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5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6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8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9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2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4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5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7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8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0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1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3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4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6" dur="1000" tmFilter="0, 0; .2, .5; .8, .5; 1, 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7" dur="500" autoRev="1" fill="hold"/>
                                        <p:tgtEl>
                                          <p:spTgt spid="1423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9" dur="1000" tmFilter="0, 0; .2, .5; .8, .5; 1, 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0" dur="500" autoRev="1" fill="hold"/>
                                        <p:tgtEl>
                                          <p:spTgt spid="1423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2" dur="1000" tmFilter="0, 0; .2, .5; .8, .5; 1, 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3" dur="500" autoRev="1" fill="hold"/>
                                        <p:tgtEl>
                                          <p:spTgt spid="1423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5" dur="1000" tmFilter="0, 0; .2, .5; .8, .5; 1, 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6" dur="500" autoRev="1" fill="hold"/>
                                        <p:tgtEl>
                                          <p:spTgt spid="142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8" dur="1000" tmFilter="0, 0; .2, .5; .8, .5; 1, 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9" dur="500" autoRev="1" fill="hold"/>
                                        <p:tgtEl>
                                          <p:spTgt spid="142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1" dur="1000" tmFilter="0, 0; .2, .5; .8, .5; 1, 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2" dur="500" autoRev="1" fill="hold"/>
                                        <p:tgtEl>
                                          <p:spTgt spid="142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4" dur="1000" tmFilter="0, 0; .2, .5; .8, .5; 1, 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5" dur="500" autoRev="1" fill="hold"/>
                                        <p:tgtEl>
                                          <p:spTgt spid="142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7" dur="1000" tmFilter="0, 0; .2, .5; .8, .5; 1, 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8" dur="500" autoRev="1" fill="hold"/>
                                        <p:tgtEl>
                                          <p:spTgt spid="142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0" dur="1000" tmFilter="0, 0; .2, .5; .8, .5; 1, 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1" dur="500" autoRev="1" fill="hold"/>
                                        <p:tgtEl>
                                          <p:spTgt spid="142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3"/>
                  </p:tgtEl>
                </p:cond>
              </p:nextCondLst>
            </p:seq>
            <p:seq concurrent="1" nextAc="seek">
              <p:cTn id="1265" restart="whenNotActive" fill="hold" evtFilter="cancelBubble" nodeType="interactiveSeq">
                <p:stCondLst>
                  <p:cond evt="onClick" delay="0">
                    <p:tgtEl>
                      <p:spTgt spid="142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6" fill="hold" nodeType="clickPar">
                      <p:stCondLst>
                        <p:cond delay="0"/>
                      </p:stCondLst>
                      <p:childTnLst>
                        <p:par>
                          <p:cTn id="1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8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9" dur="1000" tmFilter="0, 0; .2, .5; .8, .5; 1, 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0" dur="500" autoRev="1" fill="hold"/>
                                        <p:tgtEl>
                                          <p:spTgt spid="142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2" dur="1000" tmFilter="0, 0; .2, .5; .8, .5; 1, 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3" dur="500" autoRev="1" fill="hold"/>
                                        <p:tgtEl>
                                          <p:spTgt spid="1423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5" dur="1000" tmFilter="0, 0; .2, .5; .8, .5; 1, 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6" dur="500" autoRev="1" fill="hold"/>
                                        <p:tgtEl>
                                          <p:spTgt spid="142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8" dur="1000" tmFilter="0, 0; .2, .5; .8, .5; 1, 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9" dur="500" autoRev="1" fill="hold"/>
                                        <p:tgtEl>
                                          <p:spTgt spid="1423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1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2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4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5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7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8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0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1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3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4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9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0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2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3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5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6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8" dur="1000" tmFilter="0, 0; .2, .5; .8, .5; 1, 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9" dur="500" autoRev="1" fill="hold"/>
                                        <p:tgtEl>
                                          <p:spTgt spid="142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1" dur="1000" tmFilter="0, 0; .2, .5; .8, .5; 1, 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2" dur="500" autoRev="1" fill="hold"/>
                                        <p:tgtEl>
                                          <p:spTgt spid="14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4" dur="1000" tmFilter="0, 0; .2, .5; .8, .5; 1, 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5" dur="500" autoRev="1" fill="hold"/>
                                        <p:tgtEl>
                                          <p:spTgt spid="1423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7" dur="1000" tmFilter="0, 0; .2, .5; .8, .5; 1, 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8" dur="500" autoRev="1" fill="hold"/>
                                        <p:tgtEl>
                                          <p:spTgt spid="142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0" dur="1000" tmFilter="0, 0; .2, .5; .8, .5; 1, 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1" dur="500" autoRev="1" fill="hold"/>
                                        <p:tgtEl>
                                          <p:spTgt spid="142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3" dur="1000" tmFilter="0, 0; .2, .5; .8, .5; 1, 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4" dur="500" autoRev="1" fill="hold"/>
                                        <p:tgtEl>
                                          <p:spTgt spid="142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6" dur="1000" tmFilter="0, 0; .2, .5; .8, .5; 1, 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7" dur="500" autoRev="1" fill="hold"/>
                                        <p:tgtEl>
                                          <p:spTgt spid="142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9" dur="1000" tmFilter="0, 0; .2, .5; .8, .5; 1, 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0" dur="500" autoRev="1" fill="hold"/>
                                        <p:tgtEl>
                                          <p:spTgt spid="142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2" dur="1000" tmFilter="0, 0; .2, .5; .8, .5; 1, 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3" dur="500" autoRev="1" fill="hold"/>
                                        <p:tgtEl>
                                          <p:spTgt spid="142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5" dur="1000" tmFilter="0, 0; .2, .5; .8, .5; 1, 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6" dur="500" autoRev="1" fill="hold"/>
                                        <p:tgtEl>
                                          <p:spTgt spid="1423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8" dur="1000" tmFilter="0, 0; .2, .5; .8, .5; 1, 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9" dur="500" autoRev="1" fill="hold"/>
                                        <p:tgtEl>
                                          <p:spTgt spid="1423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1" dur="1000" tmFilter="0, 0; .2, .5; .8, .5; 1, 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2" dur="500" autoRev="1" fill="hold"/>
                                        <p:tgtEl>
                                          <p:spTgt spid="1423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4" dur="1000" tmFilter="0, 0; .2, .5; .8, .5; 1, 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5" dur="500" autoRev="1" fill="hold"/>
                                        <p:tgtEl>
                                          <p:spTgt spid="142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7" dur="1000" tmFilter="0, 0; .2, .5; .8, .5; 1, 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8" dur="500" autoRev="1" fill="hold"/>
                                        <p:tgtEl>
                                          <p:spTgt spid="1423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0" dur="1000" tmFilter="0, 0; .2, .5; .8, .5; 1, 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1" dur="500" autoRev="1" fill="hold"/>
                                        <p:tgtEl>
                                          <p:spTgt spid="1423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3" dur="1000" tmFilter="0, 0; .2, .5; .8, .5; 1, 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4" dur="500" autoRev="1" fill="hold"/>
                                        <p:tgtEl>
                                          <p:spTgt spid="1423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6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7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9" dur="1000" tmFilter="0, 0; .2, .5; .8, .5; 1, 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0" dur="500" autoRev="1" fill="hold"/>
                                        <p:tgtEl>
                                          <p:spTgt spid="142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2" dur="1000" tmFilter="0, 0; .2, .5; .8, .5; 1, 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3" dur="500" autoRev="1" fill="hold"/>
                                        <p:tgtEl>
                                          <p:spTgt spid="142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5" dur="1000" tmFilter="0, 0; .2, .5; .8, .5; 1, 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6" dur="500" autoRev="1" fill="hold"/>
                                        <p:tgtEl>
                                          <p:spTgt spid="142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8" dur="1000" tmFilter="0, 0; .2, .5; .8, .5; 1, 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9" dur="500" autoRev="1" fill="hold"/>
                                        <p:tgtEl>
                                          <p:spTgt spid="142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1" dur="1000" tmFilter="0, 0; .2, .5; .8, .5; 1, 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2" dur="500" autoRev="1" fill="hold"/>
                                        <p:tgtEl>
                                          <p:spTgt spid="142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7"/>
                  </p:tgtEl>
                </p:cond>
              </p:nextCondLst>
            </p:seq>
          </p:childTnLst>
        </p:cTn>
      </p:par>
    </p:tnLst>
    <p:bldLst>
      <p:bldP spid="142424" grpId="0" animBg="1"/>
      <p:bldP spid="142424" grpId="1" animBg="1"/>
      <p:bldP spid="142340" grpId="0" animBg="1"/>
      <p:bldP spid="142340" grpId="1" animBg="1"/>
      <p:bldP spid="142390" grpId="0" animBg="1"/>
      <p:bldP spid="142390" grpId="1" animBg="1"/>
      <p:bldP spid="142391" grpId="0" animBg="1"/>
      <p:bldP spid="142391" grpId="1" animBg="1"/>
      <p:bldP spid="142392" grpId="0" animBg="1"/>
      <p:bldP spid="142392" grpId="1" animBg="1"/>
      <p:bldP spid="142393" grpId="0" animBg="1"/>
      <p:bldP spid="142393" grpId="1" animBg="1"/>
      <p:bldP spid="142395" grpId="0" animBg="1"/>
      <p:bldP spid="142395" grpId="1" animBg="1"/>
      <p:bldP spid="142396" grpId="0" animBg="1"/>
      <p:bldP spid="142396" grpId="1" animBg="1"/>
      <p:bldP spid="142399" grpId="0" animBg="1"/>
      <p:bldP spid="142399" grpId="1" animBg="1"/>
      <p:bldP spid="142400" grpId="0" animBg="1"/>
      <p:bldP spid="142400" grpId="1" animBg="1"/>
      <p:bldP spid="142401" grpId="0" animBg="1"/>
      <p:bldP spid="142401" grpId="1" animBg="1"/>
      <p:bldP spid="142402" grpId="0" animBg="1"/>
      <p:bldP spid="142402" grpId="1" animBg="1"/>
      <p:bldP spid="142403" grpId="0" animBg="1"/>
      <p:bldP spid="142403" grpId="1" animBg="1"/>
      <p:bldP spid="142404" grpId="0" animBg="1"/>
      <p:bldP spid="142404" grpId="1" animBg="1"/>
      <p:bldP spid="142405" grpId="0" animBg="1"/>
      <p:bldP spid="142405" grpId="1" animBg="1"/>
      <p:bldP spid="142406" grpId="0" animBg="1"/>
      <p:bldP spid="142406" grpId="1" animBg="1"/>
      <p:bldP spid="142409" grpId="0" animBg="1"/>
      <p:bldP spid="142409" grpId="1" animBg="1"/>
      <p:bldP spid="142414" grpId="0" animBg="1"/>
      <p:bldP spid="142414" grpId="1" animBg="1"/>
      <p:bldP spid="142417" grpId="0" animBg="1"/>
      <p:bldP spid="142417" grpId="1" animBg="1"/>
      <p:bldP spid="142427" grpId="0" animBg="1"/>
      <p:bldP spid="142427" grpId="1" animBg="1"/>
      <p:bldP spid="142448" grpId="0" animBg="1"/>
      <p:bldP spid="142448" grpId="1" animBg="1"/>
      <p:bldP spid="142451" grpId="0" animBg="1"/>
      <p:bldP spid="142451" grpId="1" animBg="1"/>
      <p:bldP spid="142454" grpId="0" animBg="1"/>
      <p:bldP spid="142454" grpId="1" animBg="1"/>
      <p:bldP spid="142457" grpId="0" animBg="1"/>
      <p:bldP spid="142457" grpId="1" animBg="1"/>
      <p:bldP spid="142460" grpId="0" animBg="1"/>
      <p:bldP spid="142460" grpId="1" animBg="1"/>
      <p:bldP spid="142475" grpId="0" animBg="1"/>
      <p:bldP spid="1424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0C8556-2524-48DF-90DE-6DADDF0D86B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4DAA9-D303-4FD9-B5CB-8B2F83E0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4F3E9-B8C1-4C88-BF30-BF037658C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F693E60F-DB3E-CFA4-D767-DB06C84FA4E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0E8C7564-0F4A-216F-84EA-9EC07F37D90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19F1497C-52C7-D2AC-2FF5-A61A35B2B2C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850BBD-47E5-5A4C-A6F1-CC7BD3EFE1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367" y="896892"/>
            <a:ext cx="7485603" cy="324884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FB844-4BB2-487E-B110-960EB338B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5B564-AC6D-48E9-8408-45303E116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912B5-0DC6-49C3-9780-9807191F062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indent="-347345">
              <a:spcBef>
                <a:spcPts val="600"/>
              </a:spcBef>
              <a:buNone/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 block is moving along a surface from left to right.  Two forces are acting on the block as shown.</a:t>
            </a:r>
          </a:p>
          <a:p>
            <a:pPr marL="347345" indent="-347345">
              <a:spcBef>
                <a:spcPts val="600"/>
              </a:spcBef>
              <a:buNone/>
            </a:pP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359410" indent="-347345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R="448945" algn="just">
              <a:spcBef>
                <a:spcPts val="600"/>
              </a:spcBef>
              <a:buNone/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is a frictional force on the block of 6N.</a:t>
            </a:r>
          </a:p>
          <a:p>
            <a:pPr marR="448945" algn="just">
              <a:spcBef>
                <a:spcPts val="600"/>
              </a:spcBef>
              <a:buNone/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magnitude of the resultant force on the block is</a:t>
            </a:r>
          </a:p>
          <a:p>
            <a:pPr marL="630555" indent="-270510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10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14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16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20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24 N.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C7066666-C1B3-D6C9-49C1-3C572284967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AB0CF494-06EB-63A8-7F24-278E2A018AB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21" name="Rectangle: Diagonal Corners Snipped 20">
            <a:hlinkClick r:id="rId4" action="ppaction://hlinksldjump"/>
            <a:extLst>
              <a:ext uri="{FF2B5EF4-FFF2-40B4-BE49-F238E27FC236}">
                <a16:creationId xmlns:a16="http://schemas.microsoft.com/office/drawing/2014/main" id="{444863DC-F471-B195-DE6A-05D31F357F5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C06B0D-8B7C-26F1-B4A1-C55B85234DA0}"/>
              </a:ext>
            </a:extLst>
          </p:cNvPr>
          <p:cNvGrpSpPr/>
          <p:nvPr/>
        </p:nvGrpSpPr>
        <p:grpSpPr>
          <a:xfrm>
            <a:off x="3289159" y="1411455"/>
            <a:ext cx="2351405" cy="479190"/>
            <a:chOff x="0" y="0"/>
            <a:chExt cx="2352215" cy="47919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8ADEBCF-BB79-B9EA-8923-B27E34E9E777}"/>
                </a:ext>
              </a:extLst>
            </p:cNvPr>
            <p:cNvCxnSpPr/>
            <p:nvPr/>
          </p:nvCxnSpPr>
          <p:spPr>
            <a:xfrm>
              <a:off x="517013" y="260145"/>
              <a:ext cx="1481455" cy="0"/>
            </a:xfrm>
            <a:prstGeom prst="line">
              <a:avLst/>
            </a:prstGeom>
            <a:ln w="63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C0179A-C0BE-B107-D6A8-AB1A25241D36}"/>
                </a:ext>
              </a:extLst>
            </p:cNvPr>
            <p:cNvSpPr/>
            <p:nvPr/>
          </p:nvSpPr>
          <p:spPr>
            <a:xfrm>
              <a:off x="0" y="393794"/>
              <a:ext cx="2352215" cy="85396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Text Box 94">
              <a:extLst>
                <a:ext uri="{FF2B5EF4-FFF2-40B4-BE49-F238E27FC236}">
                  <a16:creationId xmlns:a16="http://schemas.microsoft.com/office/drawing/2014/main" id="{1D6F3F6B-7582-AA3C-93C3-62EFDCC47282}"/>
                </a:ext>
              </a:extLst>
            </p:cNvPr>
            <p:cNvSpPr txBox="1"/>
            <p:nvPr/>
          </p:nvSpPr>
          <p:spPr>
            <a:xfrm>
              <a:off x="390013" y="26219"/>
              <a:ext cx="252248" cy="1954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600"/>
                </a:spcBef>
                <a:tabLst>
                  <a:tab pos="5715000" algn="r"/>
                </a:tabLst>
              </a:pPr>
              <a:r>
                <a:rPr lang="en-GB" sz="1100"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 N</a:t>
              </a:r>
            </a:p>
          </p:txBody>
        </p:sp>
        <p:sp>
          <p:nvSpPr>
            <p:cNvPr id="6" name="Text Box 95">
              <a:extLst>
                <a:ext uri="{FF2B5EF4-FFF2-40B4-BE49-F238E27FC236}">
                  <a16:creationId xmlns:a16="http://schemas.microsoft.com/office/drawing/2014/main" id="{A6598B9F-244D-9A87-A8F9-17EA38C76D39}"/>
                </a:ext>
              </a:extLst>
            </p:cNvPr>
            <p:cNvSpPr txBox="1"/>
            <p:nvPr/>
          </p:nvSpPr>
          <p:spPr>
            <a:xfrm>
              <a:off x="1727200" y="0"/>
              <a:ext cx="314633" cy="1954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600"/>
                </a:spcBef>
                <a:tabLst>
                  <a:tab pos="5715000" algn="r"/>
                </a:tabLst>
              </a:pPr>
              <a:r>
                <a:rPr lang="en-GB" sz="1100">
                  <a:effectLst/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20 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B0429C-D773-5D3B-FC4B-8730762AC301}"/>
                </a:ext>
              </a:extLst>
            </p:cNvPr>
            <p:cNvSpPr/>
            <p:nvPr/>
          </p:nvSpPr>
          <p:spPr>
            <a:xfrm>
              <a:off x="675148" y="127819"/>
              <a:ext cx="914400" cy="25855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8E6EF-09C1-4EE8-9E2A-B27835143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03DA24-2174-4FDB-B1F4-BF0D0587A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045985-47E8-4471-8C95-7FFCBCE058E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Which is the correct order for celestial bodies, from the smallest to the largest?</a:t>
            </a:r>
          </a:p>
          <a:p>
            <a:pPr marL="630555" indent="-270510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star, solar system, galaxy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galaxy, solar system, moon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solar system, star, galaxy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moon, star, exoplanet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universe, galaxy, solar system</a:t>
            </a:r>
          </a:p>
          <a:p>
            <a:pPr>
              <a:spcBef>
                <a:spcPts val="600"/>
              </a:spcBef>
              <a:tabLst>
                <a:tab pos="571500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94F026C4-D320-AC48-8BD2-1C92CF2AA3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782A4A8C-9524-D82D-2502-1DB8851873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7" name="Rectangle: Diagonal Corners Snipped 16">
            <a:hlinkClick r:id="rId4" action="ppaction://hlinksldjump"/>
            <a:extLst>
              <a:ext uri="{FF2B5EF4-FFF2-40B4-BE49-F238E27FC236}">
                <a16:creationId xmlns:a16="http://schemas.microsoft.com/office/drawing/2014/main" id="{BD43DDC8-7442-4BF2-7B0A-3654C1D25FD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A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E9C6B8F6-F2F7-46AC-927D-CBDC53C2864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1619B-6971-4C3D-BA58-E3296601B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1C61B-8EAA-40B8-AD87-50B1C57F8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6A61958E-0A93-4664-BC31-B4814614281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E9242895-73D9-48CE-981D-5DA55F6AA01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46F4E9-38BD-4EFB-85DA-057A84133E8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 student makes the following comments about satellites.</a:t>
            </a:r>
          </a:p>
          <a:p>
            <a:pPr marL="629920" indent="-269875" algn="just">
              <a:spcBef>
                <a:spcPts val="12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I	A geostationary satellite has a period of 1440 minutes.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	A geostationary satellite orbits above the poles.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	A geostationary satellites orbits 36 000 m above the Earth’s surface.</a:t>
            </a:r>
          </a:p>
          <a:p>
            <a:pPr marL="630555" indent="-270510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I only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II only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III only</a:t>
            </a: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I and III only</a:t>
            </a: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II and III only</a:t>
            </a:r>
          </a:p>
          <a:p>
            <a:pPr algn="ctr"/>
            <a:endParaRPr lang="en-GB" sz="1950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A073239-9CD3-420B-8523-72D3B7FFB7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38DDD-E52B-48EC-8119-4ED5610B5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F5917-3516-430B-8918-DE7629A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45E632A5-B5D4-4028-AE75-578CE97F53F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8B5CB35-BCEC-4259-B4F7-D9B481FDB5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57E8A-93B3-439D-ADD4-606056C62412}"/>
              </a:ext>
            </a:extLst>
          </p:cNvPr>
          <p:cNvSpPr/>
          <p:nvPr/>
        </p:nvSpPr>
        <p:spPr>
          <a:xfrm>
            <a:off x="634280" y="461600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7345" marR="359410" indent="-347345">
              <a:spcBef>
                <a:spcPts val="600"/>
              </a:spcBef>
              <a:buNone/>
              <a:tabLst>
                <a:tab pos="5941060" algn="r"/>
              </a:tabLst>
            </a:pP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 Mars Rover has a weight of 3330 N on Mars.</a:t>
            </a:r>
          </a:p>
          <a:p>
            <a:pPr marR="448945" algn="just">
              <a:spcBef>
                <a:spcPts val="600"/>
              </a:spcBef>
              <a:buNone/>
            </a:pPr>
            <a:r>
              <a:rPr lang="en-GB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GB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weight of the Rover on Earth is</a:t>
            </a:r>
          </a:p>
          <a:p>
            <a:pPr marL="630555" indent="-270510">
              <a:spcBef>
                <a:spcPts val="18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	 33.3 kg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	 33.3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	  900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buNone/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	3330 N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555" indent="-270510">
              <a:spcBef>
                <a:spcPts val="600"/>
              </a:spcBef>
              <a:tabLst>
                <a:tab pos="630555" algn="l"/>
              </a:tabLst>
            </a:pPr>
            <a:r>
              <a:rPr lang="it-IT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	8820 N.</a:t>
            </a:r>
            <a:endParaRPr lang="en-GB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9B32CD-E437-DB0D-A5B8-63E8B25AD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084" y="2052891"/>
            <a:ext cx="3444905" cy="284624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39636BBA-EDDD-4FE6-B9BA-084C08ABD8E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75EE6-80EF-4A89-9920-9184E9A6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74E9A-3F4C-4873-9C34-E28DAD6F0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5A6FA0C8-92B2-4A81-8BDA-3B2C32E0106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02456E60-27F5-4A9F-9506-4F13B6173F3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ABB54-5D02-448A-9D5D-1990EE883C6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A  charge of 15 C passes through a resistor in 12 s. The potential difference across the resistor is 6 V.</a:t>
            </a:r>
            <a:b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</a:br>
            <a:b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</a:b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The power developed by the resistor is</a:t>
            </a:r>
            <a:b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</a:br>
            <a:endParaRPr lang="en-GB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+mj-lt"/>
              <a:buAutoNum type="alphaUcPeriod"/>
              <a:tabLst>
                <a:tab pos="683895" algn="l"/>
              </a:tabLst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4.8 W</a:t>
            </a: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+mj-lt"/>
              <a:buAutoNum type="alphaUcPeriod"/>
              <a:tabLst>
                <a:tab pos="683895" algn="l"/>
              </a:tabLst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7.5 W</a:t>
            </a: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+mj-lt"/>
              <a:buAutoNum type="alphaUcPeriod"/>
              <a:tabLst>
                <a:tab pos="683895" algn="l"/>
              </a:tabLst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9.4 W</a:t>
            </a: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+mj-lt"/>
              <a:buAutoNum type="alphaUcPeriod"/>
              <a:tabLst>
                <a:tab pos="683895" algn="l"/>
              </a:tabLst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30 W</a:t>
            </a: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Font typeface="+mj-lt"/>
              <a:buAutoNum type="alphaUcPeriod"/>
              <a:tabLst>
                <a:tab pos="683895" algn="l"/>
              </a:tabLst>
            </a:pPr>
            <a:r>
              <a:rPr lang="en-GB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1080 W</a:t>
            </a:r>
            <a:br>
              <a:rPr lang="en-GB" sz="1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</a:br>
            <a:endParaRPr lang="en-GB" sz="11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GB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SQA 2009 Int2 9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9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10520</TotalTime>
  <Words>1054</Words>
  <Application>Microsoft Office PowerPoint</Application>
  <PresentationFormat>A4 Paper (210x297 mm)</PresentationFormat>
  <Paragraphs>216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Sylfaen</vt:lpstr>
      <vt:lpstr>Trebuchet MS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Kite</dc:creator>
  <cp:lastModifiedBy>Jennie Hargreaves</cp:lastModifiedBy>
  <cp:revision>488</cp:revision>
  <cp:lastPrinted>2017-12-31T22:38:51Z</cp:lastPrinted>
  <dcterms:created xsi:type="dcterms:W3CDTF">2017-01-17T16:57:04Z</dcterms:created>
  <dcterms:modified xsi:type="dcterms:W3CDTF">2025-04-22T20:37:05Z</dcterms:modified>
</cp:coreProperties>
</file>