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4" r:id="rId1"/>
  </p:sldMasterIdLst>
  <p:notesMasterIdLst>
    <p:notesMasterId r:id="rId30"/>
  </p:notesMasterIdLst>
  <p:sldIdLst>
    <p:sldId id="303" r:id="rId2"/>
    <p:sldId id="298" r:id="rId3"/>
    <p:sldId id="302" r:id="rId4"/>
    <p:sldId id="266" r:id="rId5"/>
    <p:sldId id="277" r:id="rId6"/>
    <p:sldId id="279" r:id="rId7"/>
    <p:sldId id="282" r:id="rId8"/>
    <p:sldId id="270" r:id="rId9"/>
    <p:sldId id="269" r:id="rId10"/>
    <p:sldId id="273" r:id="rId11"/>
    <p:sldId id="265" r:id="rId12"/>
    <p:sldId id="272" r:id="rId13"/>
    <p:sldId id="278" r:id="rId14"/>
    <p:sldId id="289" r:id="rId15"/>
    <p:sldId id="271" r:id="rId16"/>
    <p:sldId id="284" r:id="rId17"/>
    <p:sldId id="274" r:id="rId18"/>
    <p:sldId id="287" r:id="rId19"/>
    <p:sldId id="276" r:id="rId20"/>
    <p:sldId id="267" r:id="rId21"/>
    <p:sldId id="285" r:id="rId22"/>
    <p:sldId id="268" r:id="rId23"/>
    <p:sldId id="286" r:id="rId24"/>
    <p:sldId id="275" r:id="rId25"/>
    <p:sldId id="283" r:id="rId26"/>
    <p:sldId id="280" r:id="rId27"/>
    <p:sldId id="288" r:id="rId28"/>
    <p:sldId id="281" r:id="rId29"/>
  </p:sldIdLst>
  <p:sldSz cx="9906000" cy="6858000" type="A4"/>
  <p:notesSz cx="7104063" cy="10234613"/>
  <p:embeddedFontLst>
    <p:embeddedFont>
      <p:font typeface="Sylfaen" panose="010A0502050306030303" pitchFamily="18" charset="0"/>
      <p:regular r:id="rId3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Slides" id="{197FF5E7-57A8-40D7-8FA0-8A089C366947}">
          <p14:sldIdLst>
            <p14:sldId id="303"/>
          </p14:sldIdLst>
        </p14:section>
        <p14:section name="Title Screen" id="{059544AC-2C27-45B1-9F95-F87DF8854DD6}">
          <p14:sldIdLst>
            <p14:sldId id="298"/>
          </p14:sldIdLst>
        </p14:section>
        <p14:section name="Game Board" id="{3D8DB889-E63E-4B80-A5EC-319851BCE2AD}">
          <p14:sldIdLst>
            <p14:sldId id="302"/>
          </p14:sldIdLst>
        </p14:section>
        <p14:section name="Questions" id="{4C156A6F-C1A9-4DDE-83CC-F96388F98FA5}">
          <p14:sldIdLst>
            <p14:sldId id="266"/>
            <p14:sldId id="277"/>
            <p14:sldId id="279"/>
            <p14:sldId id="282"/>
            <p14:sldId id="270"/>
            <p14:sldId id="269"/>
            <p14:sldId id="273"/>
            <p14:sldId id="265"/>
            <p14:sldId id="272"/>
            <p14:sldId id="278"/>
            <p14:sldId id="289"/>
            <p14:sldId id="271"/>
            <p14:sldId id="284"/>
            <p14:sldId id="274"/>
            <p14:sldId id="287"/>
            <p14:sldId id="276"/>
            <p14:sldId id="267"/>
            <p14:sldId id="285"/>
            <p14:sldId id="268"/>
            <p14:sldId id="286"/>
            <p14:sldId id="275"/>
            <p14:sldId id="283"/>
            <p14:sldId id="280"/>
            <p14:sldId id="288"/>
            <p14:sldId id="2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FF3300"/>
    <a:srgbClr val="FF0066"/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017269-1FA0-DCA4-D268-D479B7C673AD}" v="1" dt="2025-04-16T16:08:41.56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91" autoAdjust="0"/>
    <p:restoredTop sz="92935" autoAdjust="0"/>
  </p:normalViewPr>
  <p:slideViewPr>
    <p:cSldViewPr snapToGrid="0" showGuides="1">
      <p:cViewPr varScale="1">
        <p:scale>
          <a:sx n="70" d="100"/>
          <a:sy n="70" d="100"/>
        </p:scale>
        <p:origin x="1374" y="48"/>
      </p:cViewPr>
      <p:guideLst>
        <p:guide orient="horz" pos="2137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5" d="100"/>
        <a:sy n="25" d="100"/>
      </p:scale>
      <p:origin x="0" y="-424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3078427" cy="513508"/>
          </a:xfrm>
          <a:prstGeom prst="rect">
            <a:avLst/>
          </a:prstGeom>
        </p:spPr>
        <p:txBody>
          <a:bodyPr vert="horz" lIns="94637" tIns="47319" rIns="94637" bIns="47319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993" y="0"/>
            <a:ext cx="3078427" cy="513508"/>
          </a:xfrm>
          <a:prstGeom prst="rect">
            <a:avLst/>
          </a:prstGeom>
        </p:spPr>
        <p:txBody>
          <a:bodyPr vert="horz" lIns="94637" tIns="47319" rIns="94637" bIns="47319" rtlCol="0"/>
          <a:lstStyle>
            <a:lvl1pPr algn="r">
              <a:defRPr sz="1300"/>
            </a:lvl1pPr>
          </a:lstStyle>
          <a:p>
            <a:fld id="{9C6A85EB-AF26-437E-8488-94E19A13AA79}" type="datetimeFigureOut">
              <a:rPr lang="en-GB" smtClean="0"/>
              <a:t>22/04/2025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57275" y="1279525"/>
            <a:ext cx="4989513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637" tIns="47319" rIns="94637" bIns="47319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407" y="4925410"/>
            <a:ext cx="5683250" cy="4029878"/>
          </a:xfrm>
          <a:prstGeom prst="rect">
            <a:avLst/>
          </a:prstGeom>
        </p:spPr>
        <p:txBody>
          <a:bodyPr vert="horz" lIns="94637" tIns="47319" rIns="94637" bIns="4731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721110"/>
            <a:ext cx="3078427" cy="513507"/>
          </a:xfrm>
          <a:prstGeom prst="rect">
            <a:avLst/>
          </a:prstGeom>
        </p:spPr>
        <p:txBody>
          <a:bodyPr vert="horz" lIns="94637" tIns="47319" rIns="94637" bIns="47319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993" y="9721110"/>
            <a:ext cx="3078427" cy="513507"/>
          </a:xfrm>
          <a:prstGeom prst="rect">
            <a:avLst/>
          </a:prstGeom>
        </p:spPr>
        <p:txBody>
          <a:bodyPr vert="horz" lIns="94637" tIns="47319" rIns="94637" bIns="47319" rtlCol="0" anchor="b"/>
          <a:lstStyle>
            <a:lvl1pPr algn="r">
              <a:defRPr sz="1300"/>
            </a:lvl1pPr>
          </a:lstStyle>
          <a:p>
            <a:fld id="{DD4EDCD2-601A-461C-9AB5-639C33E3F98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92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9C6DCB-3420-404B-BA48-30C052392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F4C7FD-4222-4E56-95D1-FB8CC3BEE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98445BC-7614-453D-A01A-F8989635FC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AC6C612-6A2B-4B9B-84A3-DBC672CF04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EF8B9DD-8B36-46A8-8239-EA78131ED49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49EF2-31D7-4881-9574-46A4BDFC45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7143789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6E202B51-14E3-4B9E-BCF4-06114956FD5E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95300" y="274639"/>
            <a:ext cx="8915400" cy="58515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DA559ADA-2CF3-49BF-A1E4-34734150173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B72C1751-2801-46B7-8AEE-BF4816B4AD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A01B47BA-1F59-47A3-BEB1-E7564D1E9D4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D5BAA-EBD3-4D62-BC55-C5359C0B4AA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677014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0079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28.xml"/><Relationship Id="rId18" Type="http://schemas.openxmlformats.org/officeDocument/2006/relationships/slide" Target="slide18.xml"/><Relationship Id="rId26" Type="http://schemas.openxmlformats.org/officeDocument/2006/relationships/slide" Target="slide4.xml"/><Relationship Id="rId3" Type="http://schemas.openxmlformats.org/officeDocument/2006/relationships/audio" Target="../media/audio4.wav"/><Relationship Id="rId21" Type="http://schemas.openxmlformats.org/officeDocument/2006/relationships/slide" Target="slide8.xml"/><Relationship Id="rId7" Type="http://schemas.openxmlformats.org/officeDocument/2006/relationships/slide" Target="slide5.xml"/><Relationship Id="rId12" Type="http://schemas.openxmlformats.org/officeDocument/2006/relationships/slide" Target="slide26.xml"/><Relationship Id="rId17" Type="http://schemas.openxmlformats.org/officeDocument/2006/relationships/slide" Target="slide23.xml"/><Relationship Id="rId25" Type="http://schemas.openxmlformats.org/officeDocument/2006/relationships/slide" Target="slide6.xml"/><Relationship Id="rId2" Type="http://schemas.openxmlformats.org/officeDocument/2006/relationships/audio" Target="../media/audio3.wav"/><Relationship Id="rId16" Type="http://schemas.openxmlformats.org/officeDocument/2006/relationships/slide" Target="slide21.xml"/><Relationship Id="rId20" Type="http://schemas.openxmlformats.org/officeDocument/2006/relationships/slide" Target="slide14.xml"/><Relationship Id="rId29" Type="http://schemas.openxmlformats.org/officeDocument/2006/relationships/slide" Target="slide9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11" Type="http://schemas.openxmlformats.org/officeDocument/2006/relationships/slide" Target="slide19.xml"/><Relationship Id="rId24" Type="http://schemas.openxmlformats.org/officeDocument/2006/relationships/slide" Target="slide17.xml"/><Relationship Id="rId5" Type="http://schemas.openxmlformats.org/officeDocument/2006/relationships/audio" Target="../media/audio2.wav"/><Relationship Id="rId15" Type="http://schemas.openxmlformats.org/officeDocument/2006/relationships/slide" Target="slide16.xml"/><Relationship Id="rId23" Type="http://schemas.openxmlformats.org/officeDocument/2006/relationships/slide" Target="slide10.xml"/><Relationship Id="rId28" Type="http://schemas.openxmlformats.org/officeDocument/2006/relationships/slide" Target="slide22.xml"/><Relationship Id="rId10" Type="http://schemas.openxmlformats.org/officeDocument/2006/relationships/slide" Target="slide24.xml"/><Relationship Id="rId19" Type="http://schemas.openxmlformats.org/officeDocument/2006/relationships/slide" Target="slide27.xml"/><Relationship Id="rId4" Type="http://schemas.openxmlformats.org/officeDocument/2006/relationships/audio" Target="../media/audio1.wav"/><Relationship Id="rId9" Type="http://schemas.openxmlformats.org/officeDocument/2006/relationships/slide" Target="slide12.xml"/><Relationship Id="rId14" Type="http://schemas.openxmlformats.org/officeDocument/2006/relationships/slide" Target="slide25.xml"/><Relationship Id="rId22" Type="http://schemas.openxmlformats.org/officeDocument/2006/relationships/slide" Target="slide15.xml"/><Relationship Id="rId27" Type="http://schemas.openxmlformats.org/officeDocument/2006/relationships/slide" Target="slide20.xml"/><Relationship Id="rId30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C4070-F34E-168C-1D37-937F8A9850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5D5C40-5737-27EB-43F4-E954A96166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FF579BD-561E-19F1-187E-C49A35B75810}"/>
              </a:ext>
            </a:extLst>
          </p:cNvPr>
          <p:cNvSpPr txBox="1"/>
          <p:nvPr/>
        </p:nvSpPr>
        <p:spPr>
          <a:xfrm>
            <a:off x="202018" y="685800"/>
            <a:ext cx="9670532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Teacher Instructions: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As a whole class or in groups, split into two teams – red and blue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Red team has to claim hexagons to get across the board from top to bottom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Blue team has to claim hexagons to get across the board from left to right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All teams work on an answer as if the playing team gets it wrong, the other team can steal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Teams can choose hexagons to block opposing team</a:t>
            </a:r>
          </a:p>
          <a:p>
            <a:endParaRPr lang="en-GB" dirty="0">
              <a:solidFill>
                <a:schemeClr val="bg1"/>
              </a:solidFill>
            </a:endParaRPr>
          </a:p>
          <a:p>
            <a:r>
              <a:rPr lang="en-GB" dirty="0">
                <a:solidFill>
                  <a:schemeClr val="bg1"/>
                </a:solidFill>
              </a:rPr>
              <a:t>To play: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Teams take turns to select a hexagon by letter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this takes you to the corresponding question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the answer once displays the answer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 again and you are returned to the game board where you can select the winning team colour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Continue with next team selecting a hexagon until one team has crossed the board.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bg1"/>
                </a:solidFill>
              </a:rPr>
              <a:t>Clicking on the winning team’s coloured star will light up the board.</a:t>
            </a:r>
          </a:p>
        </p:txBody>
      </p:sp>
    </p:spTree>
    <p:extLst>
      <p:ext uri="{BB962C8B-B14F-4D97-AF65-F5344CB8AC3E}">
        <p14:creationId xmlns:p14="http://schemas.microsoft.com/office/powerpoint/2010/main" val="573718515"/>
      </p:ext>
    </p:extLst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FDF23B3-5D1B-44F8-95BE-EE6B7585732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55C858A-DF0F-4762-8A94-5CC56F50D9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C64169E-4BCF-4C6A-8A51-725CEAD2E66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2B967674-AF61-6443-5310-1CCBDED55CD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18B118D3-3F9E-6C18-4BA2-234D07DC93B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6" name="Rectangle: Diagonal Corners Snipped 5">
            <a:hlinkClick r:id="rId4" action="ppaction://hlinksldjump"/>
            <a:extLst>
              <a:ext uri="{FF2B5EF4-FFF2-40B4-BE49-F238E27FC236}">
                <a16:creationId xmlns:a16="http://schemas.microsoft.com/office/drawing/2014/main" id="{4C6EF1A8-9758-5925-BB1E-90BAB8A42B3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2248B478-554E-4919-A5A9-3128FBBB50D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99F4E6-0544-422C-ADA5-3CDE0C1ED3F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038C6B-C86F-486E-BECA-AF960E9957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9642495B-AB04-44EB-877A-564DF663040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1" name="Rectangle: Diagonal Corners Snipped 10">
            <a:hlinkClick r:id="rId4" action="ppaction://hlinksldjump"/>
            <a:extLst>
              <a:ext uri="{FF2B5EF4-FFF2-40B4-BE49-F238E27FC236}">
                <a16:creationId xmlns:a16="http://schemas.microsoft.com/office/drawing/2014/main" id="{70D9F1AE-5230-4889-9064-425E508EF1E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C0B7DBD-3884-4497-9405-459942D6A344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D17DC73-4BC1-45BE-AF50-AF6EBACF9BE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4060B3B-8BE4-4098-A5D9-008D73289F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7523B62-71FC-437E-AA97-B08949AE19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3582FC9-401D-46A5-9327-FA029BC8AB5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52112CBB-B9A1-4EBA-970D-9D0915E31AA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DD9F74D-3A73-4827-A9CF-15AADF6E36C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84F6B5C-44BC-4CCB-B038-7C0FBE6EE0A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36AF87C-C5BF-402E-A52E-F0CF46249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5A6D8FB-4C84-4967-9323-908EA7459B6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BC669FAE-B0E5-43E5-8765-BF531BD1352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47FD81AA-2329-458C-85D3-CC65104D765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4CB00F0-0AD8-4379-BD6F-10EA49042DA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6782A3-C18B-45EE-AA23-1327BB7DF9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FD62832-6F3A-47FA-A6DA-1551B55B076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5347277-497C-4740-97E7-B690330640B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4" name="Rectangle: Diagonal Corners Snipped 3">
            <a:extLst>
              <a:ext uri="{FF2B5EF4-FFF2-40B4-BE49-F238E27FC236}">
                <a16:creationId xmlns:a16="http://schemas.microsoft.com/office/drawing/2014/main" id="{A80388BF-A3B7-B07E-9FAF-16978218747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5" name="Rectangle: Diagonal Corners Snipped 4">
            <a:extLst>
              <a:ext uri="{FF2B5EF4-FFF2-40B4-BE49-F238E27FC236}">
                <a16:creationId xmlns:a16="http://schemas.microsoft.com/office/drawing/2014/main" id="{E9D5A067-5B3E-C33A-C371-ED4B8F6E4D4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6" name="Rectangle: Diagonal Corners Snipped 5">
            <a:hlinkClick r:id="rId4" action="ppaction://hlinksldjump"/>
            <a:extLst>
              <a:ext uri="{FF2B5EF4-FFF2-40B4-BE49-F238E27FC236}">
                <a16:creationId xmlns:a16="http://schemas.microsoft.com/office/drawing/2014/main" id="{64B9F5B3-BC08-7EB2-F8E8-B00F5BF0271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416DC1E9-2270-41B8-8BFA-696BDF25F2F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5DF2F26-10C0-40FA-A687-6B8592D16F1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FBDE37-7361-4AC2-963E-4B62EE7C75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A2D3003-586F-49FE-9130-872897C32E9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AC68D212-54BB-4C68-9A30-E40AACCD7DC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A5A8415-C3ED-43C0-BA6C-1DD36A9E23B1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4B8FBD4E-FA1D-4563-BFB6-C84469EE904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9CFE3E4-04F4-4D5C-89CC-BC0A36DDF1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F8327F-831C-4E94-9E8A-609E320E1E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6FD3A72F-937A-4926-8E99-7605FCCD16A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748045BB-44EE-407B-B936-54AEDEA70AD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102A62E-F2BF-44CE-ACC5-C752B46C8AD5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AABBB7DF-FF10-4FD3-9597-8CB86DAD56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1BC509-2A53-4A79-B5CA-4DA0573C80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E686A0B-8DB5-42E3-AF89-A2DC3939B5F3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BDEB8836-7BEF-D6B9-E1BC-0FD3C72DB29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34736742-F414-A47E-E818-0998A313A40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38BEBA9F-65FC-A30D-D941-F90BEC6C6F9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D85514AE-CCFF-4E45-962A-BBA66C612A5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25601A-F1B1-415A-8EC6-8C015812D8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FB68C3-9788-4B37-811A-4D748DE5169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FFA0A529-E688-4134-9A2D-CEDA70E73D6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C71174D5-4034-43F2-9D76-817F821CFC7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FAE4087-53B3-4C2C-B88A-1BCED883D0E8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D4E21D8-3F59-4E58-A022-429E247B052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38012EF-EB3C-4F25-B175-E512D639815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2F5975F-5917-42CF-B7A4-F4155DEF20D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DC583617-EB5F-454F-88AF-54361AFD2CD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9856A9A-0A7A-4D37-A5CA-A4994B406A7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DF16C4A-2F32-4C37-8A96-D582B572F6F7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18">
            <a:extLst>
              <a:ext uri="{FF2B5EF4-FFF2-40B4-BE49-F238E27FC236}">
                <a16:creationId xmlns:a16="http://schemas.microsoft.com/office/drawing/2014/main" id="{89A3F9F1-36CD-4D65-9011-20C53D56E8E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099" name="AutoShape 29">
            <a:extLst>
              <a:ext uri="{FF2B5EF4-FFF2-40B4-BE49-F238E27FC236}">
                <a16:creationId xmlns:a16="http://schemas.microsoft.com/office/drawing/2014/main" id="{9588F8F2-228E-4035-A708-4CE6A616EA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71532" y="28932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91" name="AutoShape 83">
            <a:extLst>
              <a:ext uri="{FF2B5EF4-FFF2-40B4-BE49-F238E27FC236}">
                <a16:creationId xmlns:a16="http://schemas.microsoft.com/office/drawing/2014/main" id="{A613E9F2-D6B4-47B4-AFBD-6A88EEB446A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904707" y="28932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J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92" name="AutoShape 84">
            <a:extLst>
              <a:ext uri="{FF2B5EF4-FFF2-40B4-BE49-F238E27FC236}">
                <a16:creationId xmlns:a16="http://schemas.microsoft.com/office/drawing/2014/main" id="{E11B6C2C-9881-4BE7-BD58-F633390678B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6769" y="28932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02" name="AutoShape 99">
            <a:extLst>
              <a:ext uri="{FF2B5EF4-FFF2-40B4-BE49-F238E27FC236}">
                <a16:creationId xmlns:a16="http://schemas.microsoft.com/office/drawing/2014/main" id="{BC7DA489-072D-4BFB-9616-3AE7C2E22C1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67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17" name="AutoShape 9">
            <a:extLst>
              <a:ext uri="{FF2B5EF4-FFF2-40B4-BE49-F238E27FC236}">
                <a16:creationId xmlns:a16="http://schemas.microsoft.com/office/drawing/2014/main" id="{22427A3F-81F3-4A21-AF26-D121039C704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ko-KR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  <a:ea typeface="굴림" panose="020B0600000101010101" pitchFamily="34" charset="-127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0" name="AutoShape 2">
            <a:extLst>
              <a:ext uri="{FF2B5EF4-FFF2-40B4-BE49-F238E27FC236}">
                <a16:creationId xmlns:a16="http://schemas.microsoft.com/office/drawing/2014/main" id="{286CC87B-05DC-4211-9689-EE67B38E414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2007" y="694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K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05" name="AutoShape 14">
            <a:extLst>
              <a:ext uri="{FF2B5EF4-FFF2-40B4-BE49-F238E27FC236}">
                <a16:creationId xmlns:a16="http://schemas.microsoft.com/office/drawing/2014/main" id="{0DFC8048-850D-4D2E-B53E-7FD0B9A4A36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2244" y="17867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93" name="AutoShape 85">
            <a:extLst>
              <a:ext uri="{FF2B5EF4-FFF2-40B4-BE49-F238E27FC236}">
                <a16:creationId xmlns:a16="http://schemas.microsoft.com/office/drawing/2014/main" id="{89B1EDE1-9E74-47C7-9480-CDDB068FD26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2244" y="17867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F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1" name="AutoShape 3">
            <a:extLst>
              <a:ext uri="{FF2B5EF4-FFF2-40B4-BE49-F238E27FC236}">
                <a16:creationId xmlns:a16="http://schemas.microsoft.com/office/drawing/2014/main" id="{A80B96F3-4036-4E91-8A38-518BB4554B3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2" name="AutoShape 4">
            <a:extLst>
              <a:ext uri="{FF2B5EF4-FFF2-40B4-BE49-F238E27FC236}">
                <a16:creationId xmlns:a16="http://schemas.microsoft.com/office/drawing/2014/main" id="{D29F7BE6-F6B8-48F4-A3CC-84D826F399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3" name="AutoShape 5">
            <a:extLst>
              <a:ext uri="{FF2B5EF4-FFF2-40B4-BE49-F238E27FC236}">
                <a16:creationId xmlns:a16="http://schemas.microsoft.com/office/drawing/2014/main" id="{8B2ADF94-281C-426E-BDC1-18E6D46CEE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4" name="AutoShape 6">
            <a:extLst>
              <a:ext uri="{FF2B5EF4-FFF2-40B4-BE49-F238E27FC236}">
                <a16:creationId xmlns:a16="http://schemas.microsoft.com/office/drawing/2014/main" id="{B6D167F4-D2E5-4B57-9DDA-7DA0A32AD00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5" name="AutoShape 7">
            <a:extLst>
              <a:ext uri="{FF2B5EF4-FFF2-40B4-BE49-F238E27FC236}">
                <a16:creationId xmlns:a16="http://schemas.microsoft.com/office/drawing/2014/main" id="{9BFB6DFE-D67A-4E09-B721-53D1CB85002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6" name="AutoShape 8">
            <a:extLst>
              <a:ext uri="{FF2B5EF4-FFF2-40B4-BE49-F238E27FC236}">
                <a16:creationId xmlns:a16="http://schemas.microsoft.com/office/drawing/2014/main" id="{78959061-1795-4A5D-8CB8-A205C96369D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U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8" name="AutoShape 10">
            <a:extLst>
              <a:ext uri="{FF2B5EF4-FFF2-40B4-BE49-F238E27FC236}">
                <a16:creationId xmlns:a16="http://schemas.microsoft.com/office/drawing/2014/main" id="{47CD96B1-78C4-408F-94AE-8FDFD98147D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19" name="AutoShape 11">
            <a:extLst>
              <a:ext uri="{FF2B5EF4-FFF2-40B4-BE49-F238E27FC236}">
                <a16:creationId xmlns:a16="http://schemas.microsoft.com/office/drawing/2014/main" id="{FD538D9A-37D7-455F-B7E5-FA94366931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20" name="AutoShape 12">
            <a:extLst>
              <a:ext uri="{FF2B5EF4-FFF2-40B4-BE49-F238E27FC236}">
                <a16:creationId xmlns:a16="http://schemas.microsoft.com/office/drawing/2014/main" id="{1A299013-F41E-48AC-8282-4D74B300FC2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21" name="AutoShape 13">
            <a:extLst>
              <a:ext uri="{FF2B5EF4-FFF2-40B4-BE49-F238E27FC236}">
                <a16:creationId xmlns:a16="http://schemas.microsoft.com/office/drawing/2014/main" id="{02B94264-0ACA-4FB7-B150-7790FCF8796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B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17" name="AutoShape 15">
            <a:extLst>
              <a:ext uri="{FF2B5EF4-FFF2-40B4-BE49-F238E27FC236}">
                <a16:creationId xmlns:a16="http://schemas.microsoft.com/office/drawing/2014/main" id="{FAB97ED0-A10E-47CA-9620-0EDD5C30D88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18" name="AutoShape 16">
            <a:extLst>
              <a:ext uri="{FF2B5EF4-FFF2-40B4-BE49-F238E27FC236}">
                <a16:creationId xmlns:a16="http://schemas.microsoft.com/office/drawing/2014/main" id="{EB464E92-129B-4D07-BD07-F59FB7349F8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19" name="AutoShape 17">
            <a:extLst>
              <a:ext uri="{FF2B5EF4-FFF2-40B4-BE49-F238E27FC236}">
                <a16:creationId xmlns:a16="http://schemas.microsoft.com/office/drawing/2014/main" id="{BD414733-A061-46BA-AAB4-346807487D9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0" name="AutoShape 20">
            <a:extLst>
              <a:ext uri="{FF2B5EF4-FFF2-40B4-BE49-F238E27FC236}">
                <a16:creationId xmlns:a16="http://schemas.microsoft.com/office/drawing/2014/main" id="{2AA21B9C-FCC5-41F9-8063-89712AEC1B6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1" name="AutoShape 21">
            <a:extLst>
              <a:ext uri="{FF2B5EF4-FFF2-40B4-BE49-F238E27FC236}">
                <a16:creationId xmlns:a16="http://schemas.microsoft.com/office/drawing/2014/main" id="{8B1A73F8-8338-4168-85DA-004B1054CB6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2" name="AutoShape 22">
            <a:extLst>
              <a:ext uri="{FF2B5EF4-FFF2-40B4-BE49-F238E27FC236}">
                <a16:creationId xmlns:a16="http://schemas.microsoft.com/office/drawing/2014/main" id="{D45BCB61-38F2-49F2-A1C3-BBDA490ECB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3" name="AutoShape 23">
            <a:extLst>
              <a:ext uri="{FF2B5EF4-FFF2-40B4-BE49-F238E27FC236}">
                <a16:creationId xmlns:a16="http://schemas.microsoft.com/office/drawing/2014/main" id="{25C27F94-9079-4F0D-8E6A-C0704F4E44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4" name="AutoShape 24">
            <a:extLst>
              <a:ext uri="{FF2B5EF4-FFF2-40B4-BE49-F238E27FC236}">
                <a16:creationId xmlns:a16="http://schemas.microsoft.com/office/drawing/2014/main" id="{8E5C01BD-9B4A-435C-98F3-E14B69E3B6E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5" name="AutoShape 25">
            <a:extLst>
              <a:ext uri="{FF2B5EF4-FFF2-40B4-BE49-F238E27FC236}">
                <a16:creationId xmlns:a16="http://schemas.microsoft.com/office/drawing/2014/main" id="{E53EF291-D5E4-4A9A-A536-18C802D3C68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6" name="AutoShape 26">
            <a:extLst>
              <a:ext uri="{FF2B5EF4-FFF2-40B4-BE49-F238E27FC236}">
                <a16:creationId xmlns:a16="http://schemas.microsoft.com/office/drawing/2014/main" id="{02622383-1316-49DC-A20A-951686E5B5E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7" name="AutoShape 27">
            <a:extLst>
              <a:ext uri="{FF2B5EF4-FFF2-40B4-BE49-F238E27FC236}">
                <a16:creationId xmlns:a16="http://schemas.microsoft.com/office/drawing/2014/main" id="{DBE67292-E9E1-448A-B98B-CEC124C292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8" name="AutoShape 28">
            <a:extLst>
              <a:ext uri="{FF2B5EF4-FFF2-40B4-BE49-F238E27FC236}">
                <a16:creationId xmlns:a16="http://schemas.microsoft.com/office/drawing/2014/main" id="{47C5E121-5F21-4E08-AA90-4EDD1EE218A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29" name="AutoShape 30">
            <a:extLst>
              <a:ext uri="{FF2B5EF4-FFF2-40B4-BE49-F238E27FC236}">
                <a16:creationId xmlns:a16="http://schemas.microsoft.com/office/drawing/2014/main" id="{0D571D3C-7D0A-4DA6-8B57-CBDE043C3AA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0" name="AutoShape 31">
            <a:extLst>
              <a:ext uri="{FF2B5EF4-FFF2-40B4-BE49-F238E27FC236}">
                <a16:creationId xmlns:a16="http://schemas.microsoft.com/office/drawing/2014/main" id="{EBC2C9FA-DF71-431A-B539-F882E1155CE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1" name="AutoShape 32">
            <a:extLst>
              <a:ext uri="{FF2B5EF4-FFF2-40B4-BE49-F238E27FC236}">
                <a16:creationId xmlns:a16="http://schemas.microsoft.com/office/drawing/2014/main" id="{8F772EC4-1FF0-4764-9CD7-E86CAF58420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2" name="AutoShape 33">
            <a:extLst>
              <a:ext uri="{FF2B5EF4-FFF2-40B4-BE49-F238E27FC236}">
                <a16:creationId xmlns:a16="http://schemas.microsoft.com/office/drawing/2014/main" id="{35C4959E-BFD1-46C7-BC2B-C3B90E73C30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3" name="AutoShape 34">
            <a:extLst>
              <a:ext uri="{FF2B5EF4-FFF2-40B4-BE49-F238E27FC236}">
                <a16:creationId xmlns:a16="http://schemas.microsoft.com/office/drawing/2014/main" id="{CC07622E-463B-4666-9EF8-10890EA8FD5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2719" y="39631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4" name="AutoShape 35">
            <a:extLst>
              <a:ext uri="{FF2B5EF4-FFF2-40B4-BE49-F238E27FC236}">
                <a16:creationId xmlns:a16="http://schemas.microsoft.com/office/drawing/2014/main" id="{8E17127E-C494-40BA-AC59-91BDF5FDDC9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5" name="AutoShape 36">
            <a:extLst>
              <a:ext uri="{FF2B5EF4-FFF2-40B4-BE49-F238E27FC236}">
                <a16:creationId xmlns:a16="http://schemas.microsoft.com/office/drawing/2014/main" id="{20811E1B-943E-4901-94D1-6203AA25C5B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6" name="AutoShape 37">
            <a:extLst>
              <a:ext uri="{FF2B5EF4-FFF2-40B4-BE49-F238E27FC236}">
                <a16:creationId xmlns:a16="http://schemas.microsoft.com/office/drawing/2014/main" id="{65AEB7A1-514F-4B60-A6F2-98C58451570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7" name="AutoShape 38">
            <a:extLst>
              <a:ext uri="{FF2B5EF4-FFF2-40B4-BE49-F238E27FC236}">
                <a16:creationId xmlns:a16="http://schemas.microsoft.com/office/drawing/2014/main" id="{2E032EB7-EB24-41CB-9D12-39C4043D7EB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8" name="AutoShape 39">
            <a:extLst>
              <a:ext uri="{FF2B5EF4-FFF2-40B4-BE49-F238E27FC236}">
                <a16:creationId xmlns:a16="http://schemas.microsoft.com/office/drawing/2014/main" id="{A141C549-8691-4BD4-BAB4-4B2681E90F5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605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39" name="AutoShape 40">
            <a:extLst>
              <a:ext uri="{FF2B5EF4-FFF2-40B4-BE49-F238E27FC236}">
                <a16:creationId xmlns:a16="http://schemas.microsoft.com/office/drawing/2014/main" id="{36C16ECD-DF4C-4E47-A063-5FE94A985C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0" name="AutoShape 41">
            <a:extLst>
              <a:ext uri="{FF2B5EF4-FFF2-40B4-BE49-F238E27FC236}">
                <a16:creationId xmlns:a16="http://schemas.microsoft.com/office/drawing/2014/main" id="{A83B954E-A41A-477A-9D07-A7776709EE1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1" name="AutoShape 42">
            <a:extLst>
              <a:ext uri="{FF2B5EF4-FFF2-40B4-BE49-F238E27FC236}">
                <a16:creationId xmlns:a16="http://schemas.microsoft.com/office/drawing/2014/main" id="{30B63415-A6C9-4CF8-B960-6B6EDDEE3D8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2" name="AutoShape 43">
            <a:extLst>
              <a:ext uri="{FF2B5EF4-FFF2-40B4-BE49-F238E27FC236}">
                <a16:creationId xmlns:a16="http://schemas.microsoft.com/office/drawing/2014/main" id="{E51AA0C0-6BE1-44F9-9DE5-C680F06E941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3" name="AutoShape 44">
            <a:extLst>
              <a:ext uri="{FF2B5EF4-FFF2-40B4-BE49-F238E27FC236}">
                <a16:creationId xmlns:a16="http://schemas.microsoft.com/office/drawing/2014/main" id="{CFADD535-2D0B-4770-88B1-7467C8DAB8D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1778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4" name="AutoShape 45">
            <a:extLst>
              <a:ext uri="{FF2B5EF4-FFF2-40B4-BE49-F238E27FC236}">
                <a16:creationId xmlns:a16="http://schemas.microsoft.com/office/drawing/2014/main" id="{65E08344-DD6C-4D54-B196-32248E861CD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2482" y="6802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latin typeface="Sylfaen" panose="010A0502050306030303" pitchFamily="18" charset="0"/>
            </a:endParaRPr>
          </a:p>
        </p:txBody>
      </p:sp>
      <p:sp>
        <p:nvSpPr>
          <p:cNvPr id="4145" name="AutoShape 46">
            <a:extLst>
              <a:ext uri="{FF2B5EF4-FFF2-40B4-BE49-F238E27FC236}">
                <a16:creationId xmlns:a16="http://schemas.microsoft.com/office/drawing/2014/main" id="{13690253-A9E2-4B5F-9282-F787E6D3A4C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6" name="AutoShape 47">
            <a:extLst>
              <a:ext uri="{FF2B5EF4-FFF2-40B4-BE49-F238E27FC236}">
                <a16:creationId xmlns:a16="http://schemas.microsoft.com/office/drawing/2014/main" id="{03AE8DA6-0685-4800-A5B4-54317F8CFB8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27882" y="28789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7" name="AutoShape 48">
            <a:extLst>
              <a:ext uri="{FF2B5EF4-FFF2-40B4-BE49-F238E27FC236}">
                <a16:creationId xmlns:a16="http://schemas.microsoft.com/office/drawing/2014/main" id="{0D89F83B-C173-4C6E-8F49-094188CA465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39981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8" name="AutoShape 49">
            <a:extLst>
              <a:ext uri="{FF2B5EF4-FFF2-40B4-BE49-F238E27FC236}">
                <a16:creationId xmlns:a16="http://schemas.microsoft.com/office/drawing/2014/main" id="{DE847A7B-AFAB-4C87-8C47-CE53E213F09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49" name="AutoShape 50">
            <a:extLst>
              <a:ext uri="{FF2B5EF4-FFF2-40B4-BE49-F238E27FC236}">
                <a16:creationId xmlns:a16="http://schemas.microsoft.com/office/drawing/2014/main" id="{42F5F0D8-A3AA-4D6B-B63C-51D62C19AEE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17692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0" name="AutoShape 51">
            <a:extLst>
              <a:ext uri="{FF2B5EF4-FFF2-40B4-BE49-F238E27FC236}">
                <a16:creationId xmlns:a16="http://schemas.microsoft.com/office/drawing/2014/main" id="{40AA088E-C6F1-4224-A509-A64A95E739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1" name="AutoShape 52">
            <a:extLst>
              <a:ext uri="{FF2B5EF4-FFF2-40B4-BE49-F238E27FC236}">
                <a16:creationId xmlns:a16="http://schemas.microsoft.com/office/drawing/2014/main" id="{187634E4-FCA4-4AEF-B235-5E80A154755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2" name="AutoShape 53">
            <a:extLst>
              <a:ext uri="{FF2B5EF4-FFF2-40B4-BE49-F238E27FC236}">
                <a16:creationId xmlns:a16="http://schemas.microsoft.com/office/drawing/2014/main" id="{2024D9D2-2191-4013-8ABA-9B07BB9B2C9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3" name="AutoShape 54">
            <a:extLst>
              <a:ext uri="{FF2B5EF4-FFF2-40B4-BE49-F238E27FC236}">
                <a16:creationId xmlns:a16="http://schemas.microsoft.com/office/drawing/2014/main" id="{B9C0A7D6-9C09-4129-8C35-4472B107BB9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4" name="AutoShape 55">
            <a:extLst>
              <a:ext uri="{FF2B5EF4-FFF2-40B4-BE49-F238E27FC236}">
                <a16:creationId xmlns:a16="http://schemas.microsoft.com/office/drawing/2014/main" id="{DF9ABA15-D7C2-40FD-90CC-F7DA27EFEA8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5" name="AutoShape 56">
            <a:extLst>
              <a:ext uri="{FF2B5EF4-FFF2-40B4-BE49-F238E27FC236}">
                <a16:creationId xmlns:a16="http://schemas.microsoft.com/office/drawing/2014/main" id="{3D619B39-1FE2-46CF-863D-2EB3DAFFD9E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6" name="AutoShape 57">
            <a:extLst>
              <a:ext uri="{FF2B5EF4-FFF2-40B4-BE49-F238E27FC236}">
                <a16:creationId xmlns:a16="http://schemas.microsoft.com/office/drawing/2014/main" id="{ABE804F0-635E-48C7-847A-42E47D8ACFC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7" name="AutoShape 58">
            <a:extLst>
              <a:ext uri="{FF2B5EF4-FFF2-40B4-BE49-F238E27FC236}">
                <a16:creationId xmlns:a16="http://schemas.microsoft.com/office/drawing/2014/main" id="{337859B8-C47B-403A-ACCE-230458CE68A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8" name="AutoShape 59">
            <a:extLst>
              <a:ext uri="{FF2B5EF4-FFF2-40B4-BE49-F238E27FC236}">
                <a16:creationId xmlns:a16="http://schemas.microsoft.com/office/drawing/2014/main" id="{7D45C6F1-24E6-4CEA-855C-C9597E32FEB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59" name="AutoShape 60">
            <a:extLst>
              <a:ext uri="{FF2B5EF4-FFF2-40B4-BE49-F238E27FC236}">
                <a16:creationId xmlns:a16="http://schemas.microsoft.com/office/drawing/2014/main" id="{7418D087-9875-40E7-ADD6-AE6AFD360B5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0" name="AutoShape 61">
            <a:extLst>
              <a:ext uri="{FF2B5EF4-FFF2-40B4-BE49-F238E27FC236}">
                <a16:creationId xmlns:a16="http://schemas.microsoft.com/office/drawing/2014/main" id="{4EEDA615-ECBD-4ECC-9130-599DD1045DB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1" name="AutoShape 62">
            <a:extLst>
              <a:ext uri="{FF2B5EF4-FFF2-40B4-BE49-F238E27FC236}">
                <a16:creationId xmlns:a16="http://schemas.microsoft.com/office/drawing/2014/main" id="{7CA7A877-2A81-43DF-8393-2B6F1AEE82D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2" name="AutoShape 68">
            <a:extLst>
              <a:ext uri="{FF2B5EF4-FFF2-40B4-BE49-F238E27FC236}">
                <a16:creationId xmlns:a16="http://schemas.microsoft.com/office/drawing/2014/main" id="{BB05E90E-6CBB-4D7C-A018-648E5D9B748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605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4163" name="AutoShape 71">
            <a:extLst>
              <a:ext uri="{FF2B5EF4-FFF2-40B4-BE49-F238E27FC236}">
                <a16:creationId xmlns:a16="http://schemas.microsoft.com/office/drawing/2014/main" id="{9CEE8F0F-501D-44BE-AB2D-ACBBE7028E0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17719" y="28741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5481" name="AutoShape 73">
            <a:extLst>
              <a:ext uri="{FF2B5EF4-FFF2-40B4-BE49-F238E27FC236}">
                <a16:creationId xmlns:a16="http://schemas.microsoft.com/office/drawing/2014/main" id="{B157C365-284F-4D29-8EB4-95599FD7332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10819" y="398700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D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2" name="AutoShape 74">
            <a:extLst>
              <a:ext uri="{FF2B5EF4-FFF2-40B4-BE49-F238E27FC236}">
                <a16:creationId xmlns:a16="http://schemas.microsoft.com/office/drawing/2014/main" id="{F81539DB-A5F1-4BCD-9644-24DBC3273F9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7644" y="18010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I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3" name="AutoShape 75">
            <a:extLst>
              <a:ext uri="{FF2B5EF4-FFF2-40B4-BE49-F238E27FC236}">
                <a16:creationId xmlns:a16="http://schemas.microsoft.com/office/drawing/2014/main" id="{3F67621B-848E-4F6F-A441-6DDFC98D26A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12169" y="28932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4" name="AutoShape 76">
            <a:extLst>
              <a:ext uri="{FF2B5EF4-FFF2-40B4-BE49-F238E27FC236}">
                <a16:creationId xmlns:a16="http://schemas.microsoft.com/office/drawing/2014/main" id="{5AF79625-7211-470B-BE83-D9503D211FB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8193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W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5" name="AutoShape 77">
            <a:extLst>
              <a:ext uri="{FF2B5EF4-FFF2-40B4-BE49-F238E27FC236}">
                <a16:creationId xmlns:a16="http://schemas.microsoft.com/office/drawing/2014/main" id="{6E4BD04A-5873-498D-ADAE-305CC8301FD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558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Y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6" name="AutoShape 78">
            <a:extLst>
              <a:ext uri="{FF2B5EF4-FFF2-40B4-BE49-F238E27FC236}">
                <a16:creationId xmlns:a16="http://schemas.microsoft.com/office/drawing/2014/main" id="{EEF93245-429E-47CF-8FAB-2F9B4CF83A4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6532" y="398700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M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7" name="AutoShape 79">
            <a:extLst>
              <a:ext uri="{FF2B5EF4-FFF2-40B4-BE49-F238E27FC236}">
                <a16:creationId xmlns:a16="http://schemas.microsoft.com/office/drawing/2014/main" id="{57480BC5-4F5C-4E6B-82AE-F8F2D9694B4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15344" y="5080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8" name="AutoShape 80">
            <a:extLst>
              <a:ext uri="{FF2B5EF4-FFF2-40B4-BE49-F238E27FC236}">
                <a16:creationId xmlns:a16="http://schemas.microsoft.com/office/drawing/2014/main" id="{902B6CB0-314C-47F0-BE81-EB4BF0C299E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78994" y="5080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89" name="AutoShape 81">
            <a:extLst>
              <a:ext uri="{FF2B5EF4-FFF2-40B4-BE49-F238E27FC236}">
                <a16:creationId xmlns:a16="http://schemas.microsoft.com/office/drawing/2014/main" id="{0311B575-C387-46FC-8A7B-F5B2510995D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44232" y="508079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5490" name="AutoShape 82">
            <a:extLst>
              <a:ext uri="{FF2B5EF4-FFF2-40B4-BE49-F238E27FC236}">
                <a16:creationId xmlns:a16="http://schemas.microsoft.com/office/drawing/2014/main" id="{E8C54490-2AAD-4BFD-9A7A-A0FC7C8BD69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71294" y="18010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G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4174" name="Rectangle 87">
            <a:extLst>
              <a:ext uri="{FF2B5EF4-FFF2-40B4-BE49-F238E27FC236}">
                <a16:creationId xmlns:a16="http://schemas.microsoft.com/office/drawing/2014/main" id="{5ACB4E82-B5C6-4D99-9415-F3AFF4B172B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151" y="6453188"/>
            <a:ext cx="144463" cy="1444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grpSp>
        <p:nvGrpSpPr>
          <p:cNvPr id="4175" name="Group 89">
            <a:extLst>
              <a:ext uri="{FF2B5EF4-FFF2-40B4-BE49-F238E27FC236}">
                <a16:creationId xmlns:a16="http://schemas.microsoft.com/office/drawing/2014/main" id="{6EE9A1A8-4216-4D10-BE2B-C4349EA39434}"/>
              </a:ext>
            </a:extLst>
          </p:cNvPr>
          <p:cNvGrpSpPr>
            <a:grpSpLocks/>
          </p:cNvGrpSpPr>
          <p:nvPr/>
        </p:nvGrpSpPr>
        <p:grpSpPr bwMode="auto">
          <a:xfrm>
            <a:off x="8507413" y="4975225"/>
            <a:ext cx="1122362" cy="1295400"/>
            <a:chOff x="1746" y="436"/>
            <a:chExt cx="707" cy="816"/>
          </a:xfrm>
        </p:grpSpPr>
        <p:sp>
          <p:nvSpPr>
            <p:cNvPr id="4181" name="AutoShape 90">
              <a:extLst>
                <a:ext uri="{FF2B5EF4-FFF2-40B4-BE49-F238E27FC236}">
                  <a16:creationId xmlns:a16="http://schemas.microsoft.com/office/drawing/2014/main" id="{A4B286C2-FECA-4350-BC94-EA3B05311563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692" y="490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4182" name="AutoShape 91">
              <a:extLst>
                <a:ext uri="{FF2B5EF4-FFF2-40B4-BE49-F238E27FC236}">
                  <a16:creationId xmlns:a16="http://schemas.microsoft.com/office/drawing/2014/main" id="{4FBDF384-9D43-4232-B11D-45DA0DC367F7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815" y="596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5500" name="AutoShape 92">
              <a:extLst>
                <a:ext uri="{FF2B5EF4-FFF2-40B4-BE49-F238E27FC236}">
                  <a16:creationId xmlns:a16="http://schemas.microsoft.com/office/drawing/2014/main" id="{215DF4FA-EF3C-4308-A284-21C3BC730E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700"/>
              <a:ext cx="273" cy="255"/>
            </a:xfrm>
            <a:prstGeom prst="star5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grpSp>
        <p:nvGrpSpPr>
          <p:cNvPr id="4176" name="Group 93">
            <a:extLst>
              <a:ext uri="{FF2B5EF4-FFF2-40B4-BE49-F238E27FC236}">
                <a16:creationId xmlns:a16="http://schemas.microsoft.com/office/drawing/2014/main" id="{FF1AE10A-B1A2-4B5D-BB40-614B5B7A3690}"/>
              </a:ext>
            </a:extLst>
          </p:cNvPr>
          <p:cNvGrpSpPr>
            <a:grpSpLocks/>
          </p:cNvGrpSpPr>
          <p:nvPr/>
        </p:nvGrpSpPr>
        <p:grpSpPr bwMode="auto">
          <a:xfrm>
            <a:off x="7896226" y="6072188"/>
            <a:ext cx="1122363" cy="1295400"/>
            <a:chOff x="793" y="482"/>
            <a:chExt cx="707" cy="816"/>
          </a:xfrm>
        </p:grpSpPr>
        <p:sp>
          <p:nvSpPr>
            <p:cNvPr id="4178" name="AutoShape 94">
              <a:extLst>
                <a:ext uri="{FF2B5EF4-FFF2-40B4-BE49-F238E27FC236}">
                  <a16:creationId xmlns:a16="http://schemas.microsoft.com/office/drawing/2014/main" id="{10FB3C43-D11A-4EBD-AE61-5D5363817424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739" y="536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4179" name="AutoShape 95">
              <a:extLst>
                <a:ext uri="{FF2B5EF4-FFF2-40B4-BE49-F238E27FC236}">
                  <a16:creationId xmlns:a16="http://schemas.microsoft.com/office/drawing/2014/main" id="{BFDD9D6B-DCBA-49CA-8659-27C4F273B7CC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862" y="641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5504" name="AutoShape 96">
              <a:extLst>
                <a:ext uri="{FF2B5EF4-FFF2-40B4-BE49-F238E27FC236}">
                  <a16:creationId xmlns:a16="http://schemas.microsoft.com/office/drawing/2014/main" id="{9E1D8DD7-0CDB-4E55-9C68-3E604399F3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738"/>
              <a:ext cx="273" cy="255"/>
            </a:xfrm>
            <a:prstGeom prst="star5">
              <a:avLst/>
            </a:prstGeom>
            <a:gradFill rotWithShape="1">
              <a:gsLst>
                <a:gs pos="0">
                  <a:srgbClr val="FFCCEC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sp>
        <p:nvSpPr>
          <p:cNvPr id="145509" name="Oval 101">
            <a:extLst>
              <a:ext uri="{FF2B5EF4-FFF2-40B4-BE49-F238E27FC236}">
                <a16:creationId xmlns:a16="http://schemas.microsoft.com/office/drawing/2014/main" id="{2303F102-914E-4FEC-BF32-0E27CBC650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1150" y="6453188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5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454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454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454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454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454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54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454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454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54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454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454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454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54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5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6" presetClass="emph" presetSubtype="0" repeatCount="3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454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454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1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454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454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 tmFilter="0, 0; .2, .5; .8, .5; 1, 0"/>
                                        <p:tgtEl>
                                          <p:spTgt spid="1454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6" dur="250" autoRev="1" fill="hold"/>
                                        <p:tgtEl>
                                          <p:spTgt spid="1454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 tmFilter="0, 0; .2, .5; .8, .5; 1, 0"/>
                                        <p:tgtEl>
                                          <p:spTgt spid="14541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9" dur="250" autoRev="1" fill="hold"/>
                                        <p:tgtEl>
                                          <p:spTgt spid="14541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0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 tmFilter="0, 0; .2, .5; .8, .5; 1, 0"/>
                                        <p:tgtEl>
                                          <p:spTgt spid="145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2" dur="250" autoRev="1" fill="hold"/>
                                        <p:tgtEl>
                                          <p:spTgt spid="1454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3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 tmFilter="0, 0; .2, .5; .8, .5; 1, 0"/>
                                        <p:tgtEl>
                                          <p:spTgt spid="1454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5" dur="250" autoRev="1" fill="hold"/>
                                        <p:tgtEl>
                                          <p:spTgt spid="1454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6" presetID="26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 tmFilter="0, 0; .2, .5; .8, .5; 1, 0"/>
                                        <p:tgtEl>
                                          <p:spTgt spid="1454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8" dur="250" autoRev="1" fill="hold"/>
                                        <p:tgtEl>
                                          <p:spTgt spid="1454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 tmFilter="0, 0; .2, .5; .8, .5; 1, 0"/>
                                        <p:tgtEl>
                                          <p:spTgt spid="1454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1" dur="250" autoRev="1" fill="hold"/>
                                        <p:tgtEl>
                                          <p:spTgt spid="1454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 tmFilter="0, 0; .2, .5; .8, .5; 1, 0"/>
                                        <p:tgtEl>
                                          <p:spTgt spid="1454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4" dur="250" autoRev="1" fill="hold"/>
                                        <p:tgtEl>
                                          <p:spTgt spid="1454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 tmFilter="0, 0; .2, .5; .8, .5; 1, 0"/>
                                        <p:tgtEl>
                                          <p:spTgt spid="1454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250" autoRev="1" fill="hold"/>
                                        <p:tgtEl>
                                          <p:spTgt spid="1454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8" presetID="26" presetClass="emph" presetSubtype="0" repeatCount="3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454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454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5491" grpId="0" animBg="1"/>
      <p:bldP spid="145492" grpId="0" animBg="1"/>
      <p:bldP spid="145417" grpId="0" animBg="1"/>
      <p:bldP spid="145410" grpId="0" animBg="1"/>
      <p:bldP spid="145493" grpId="0" animBg="1"/>
      <p:bldP spid="145411" grpId="0" animBg="1"/>
      <p:bldP spid="145412" grpId="0" animBg="1"/>
      <p:bldP spid="145413" grpId="0" animBg="1"/>
      <p:bldP spid="145414" grpId="0" animBg="1"/>
      <p:bldP spid="145416" grpId="0" animBg="1"/>
      <p:bldP spid="145418" grpId="0" animBg="1"/>
      <p:bldP spid="145419" grpId="0" animBg="1"/>
      <p:bldP spid="145420" grpId="0" animBg="1"/>
      <p:bldP spid="145421" grpId="0" animBg="1"/>
      <p:bldP spid="145481" grpId="0" animBg="1"/>
      <p:bldP spid="145483" grpId="0" animBg="1"/>
      <p:bldP spid="145484" grpId="0" animBg="1"/>
      <p:bldP spid="145485" grpId="0" animBg="1"/>
      <p:bldP spid="145486" grpId="0" animBg="1"/>
      <p:bldP spid="145487" grpId="0" animBg="1"/>
      <p:bldP spid="145488" grpId="0" animBg="1"/>
      <p:bldP spid="145489" grpId="0" animBg="1"/>
      <p:bldP spid="145490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184977C7-8786-48EA-8A3E-DB3EBE920E3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082C0C2-E081-4BC0-990B-D2E7E949BA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98D371B-9A0F-48A9-80B4-EB62DC1B76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24A27C50-944C-442E-A097-20467A6C75D5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66A7123B-0C9B-4ECF-AE7B-60A7762B2B8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D6A648C-D134-4526-9A76-2D89EF67BF1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89778EA7-3803-44F6-BA6B-BBF03574E9A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8BB9F0-EC12-4385-87BA-6773197E5F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0A1BFA5-1CF6-40A2-B92E-201E4B90DB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A8CCE6CA-7C4C-4402-B86F-10EFAF411DB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FF74A28A-4A80-43C8-9B4B-204F8D23CB7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F80296B-3FF9-4FDA-9052-6ADFB8528A38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202D56E6-DC96-4EB6-A45B-842488CDA43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F180660-E1D7-4F84-99CA-32C00A44A9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06D05B8-FBF4-42D4-ABBD-0BE0C5048C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7FA6F82C-3C51-45DC-9D85-75D2FD442EEF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2E4B53D0-DA60-48E8-B47B-4DB63FA3BF3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8E5D526-4E91-42F7-9F09-A503D183DA7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CA8D8D02-C734-4F0B-A02E-0184277B7B4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D54AEC-8973-4EF9-B8BB-BBD2533B76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5C607BC-56B3-46E2-AB33-1EA3819856B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7AEB9A77-959E-48FA-8837-241E72E32EA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D74293E5-8406-46CA-B7E7-3E02BCE29E8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405BDD2-61B5-4E40-A994-481AD3F4C3A9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AFDBD72A-E6AF-458A-9CEA-ACBB340BA8F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B68CA4-191A-48B5-A195-830CDB7587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E2A2F6-A9CE-4215-AC43-D4A0E4FD5A7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C67829DC-49B9-4478-9753-2A4D5132EA8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35235C12-D9BA-42BD-B8E9-847479CE95A3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FA3DA32-AEC9-4635-B550-69A0CD65F375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531B9045-2084-4E95-9358-D683938ED31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09DB99E-5EC9-4FC9-B094-A3E51E102E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8623D6-82D2-4CCC-8531-6D93C3FBCBE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15FC85FF-6393-4C54-963B-99EBB6141F07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2817D02-5A2D-4216-9230-BEED84F93C3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5CF3839F-E5EE-48D2-8AB4-0327983BB6AF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9E2749B2-997B-4668-9C06-B00175A8D82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9AF6141-541F-4558-A5C4-62F78775AE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D20593D-7AF7-417A-95BA-7B8ABCC6074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0DF6D04F-6F87-032E-8A3F-409C33517C2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1777F4F0-04DC-C9E9-83A6-60C543F253E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575E20F4-FDBE-2E71-FDD5-EC001975C97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B3A58975-4BF2-4860-84C4-C491D34E39A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6BCF28-1418-4608-AF76-CDD146EF3D1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3FFE89-9032-4654-A48C-9BF411B13CB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183B74EA-43DB-4789-B840-930A38129CB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F641DB3E-867C-448A-B407-A33DA14AA1F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7CE58DBC-5772-490D-AB83-0D0EA796989B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8BE9E64-C941-407C-815F-25575C42F1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6141103-1C42-4F47-86F7-9B838CF2BA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13FDED8-0A06-46CA-A042-B95DBD4BC4B6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6" name="Rectangle: Diagonal Corners Snipped 5">
            <a:extLst>
              <a:ext uri="{FF2B5EF4-FFF2-40B4-BE49-F238E27FC236}">
                <a16:creationId xmlns:a16="http://schemas.microsoft.com/office/drawing/2014/main" id="{ECBA59F4-E036-4BCA-F963-C1E0D1FC5C3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821AD503-B668-4702-23F4-654DD6B321B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4" name="Rectangle: Diagonal Corners Snipped 13">
            <a:hlinkClick r:id="rId4" action="ppaction://hlinksldjump"/>
            <a:extLst>
              <a:ext uri="{FF2B5EF4-FFF2-40B4-BE49-F238E27FC236}">
                <a16:creationId xmlns:a16="http://schemas.microsoft.com/office/drawing/2014/main" id="{2272ED08-F87D-C074-84ED-E53C16D6506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54" name="AutoShape 18">
            <a:extLst>
              <a:ext uri="{FF2B5EF4-FFF2-40B4-BE49-F238E27FC236}">
                <a16:creationId xmlns:a16="http://schemas.microsoft.com/office/drawing/2014/main" id="{94CB55C7-D023-4E02-A673-4503381CB7B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8" name="AutoShape 42">
            <a:extLst>
              <a:ext uri="{FF2B5EF4-FFF2-40B4-BE49-F238E27FC236}">
                <a16:creationId xmlns:a16="http://schemas.microsoft.com/office/drawing/2014/main" id="{EA9367F7-4DA6-4B6F-9C22-1D0FC85F363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24" name="AutoShape 88">
            <a:hlinkClick r:id="rId6" action="ppaction://hlinksldjump"/>
            <a:extLst>
              <a:ext uri="{FF2B5EF4-FFF2-40B4-BE49-F238E27FC236}">
                <a16:creationId xmlns:a16="http://schemas.microsoft.com/office/drawing/2014/main" id="{E89974BF-047D-4A98-944F-9C935A4EEF0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518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Z</a:t>
            </a:r>
            <a:endParaRPr lang="en-US" altLang="en-US" sz="6000" b="1" dirty="0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25" name="AutoShape 89">
            <a:extLst>
              <a:ext uri="{FF2B5EF4-FFF2-40B4-BE49-F238E27FC236}">
                <a16:creationId xmlns:a16="http://schemas.microsoft.com/office/drawing/2014/main" id="{48863F31-7926-4A9D-B5B2-DA1F241C8461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6789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6" name="AutoShape 90">
            <a:extLst>
              <a:ext uri="{FF2B5EF4-FFF2-40B4-BE49-F238E27FC236}">
                <a16:creationId xmlns:a16="http://schemas.microsoft.com/office/drawing/2014/main" id="{1A2B5510-2A42-4C9C-8F42-735509B35888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70563" y="34020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grpSp>
        <p:nvGrpSpPr>
          <p:cNvPr id="142567" name="Group 231">
            <a:extLst>
              <a:ext uri="{FF2B5EF4-FFF2-40B4-BE49-F238E27FC236}">
                <a16:creationId xmlns:a16="http://schemas.microsoft.com/office/drawing/2014/main" id="{2D271F4A-9849-446D-885E-E5E15EAFB69D}"/>
              </a:ext>
            </a:extLst>
          </p:cNvPr>
          <p:cNvGrpSpPr>
            <a:grpSpLocks/>
          </p:cNvGrpSpPr>
          <p:nvPr/>
        </p:nvGrpSpPr>
        <p:grpSpPr bwMode="auto">
          <a:xfrm>
            <a:off x="8507413" y="4975225"/>
            <a:ext cx="1122362" cy="1295400"/>
            <a:chOff x="1746" y="436"/>
            <a:chExt cx="707" cy="816"/>
          </a:xfrm>
        </p:grpSpPr>
        <p:sp>
          <p:nvSpPr>
            <p:cNvPr id="6300" name="AutoShape 232">
              <a:extLst>
                <a:ext uri="{FF2B5EF4-FFF2-40B4-BE49-F238E27FC236}">
                  <a16:creationId xmlns:a16="http://schemas.microsoft.com/office/drawing/2014/main" id="{45F08016-DE2A-46B9-8FC2-354EFE10EED1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692" y="490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6301" name="AutoShape 233">
              <a:extLst>
                <a:ext uri="{FF2B5EF4-FFF2-40B4-BE49-F238E27FC236}">
                  <a16:creationId xmlns:a16="http://schemas.microsoft.com/office/drawing/2014/main" id="{1ABD880D-B8D8-477C-A882-7A60DE108708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1815" y="596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2570" name="AutoShape 234">
              <a:extLst>
                <a:ext uri="{FF2B5EF4-FFF2-40B4-BE49-F238E27FC236}">
                  <a16:creationId xmlns:a16="http://schemas.microsoft.com/office/drawing/2014/main" id="{B02183D1-701C-408D-9A4C-ACA9960F98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5" y="700"/>
              <a:ext cx="273" cy="255"/>
            </a:xfrm>
            <a:prstGeom prst="star5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00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grpSp>
        <p:nvGrpSpPr>
          <p:cNvPr id="142563" name="Group 227">
            <a:extLst>
              <a:ext uri="{FF2B5EF4-FFF2-40B4-BE49-F238E27FC236}">
                <a16:creationId xmlns:a16="http://schemas.microsoft.com/office/drawing/2014/main" id="{3EC823FA-4977-4379-A944-EB8450CE6241}"/>
              </a:ext>
            </a:extLst>
          </p:cNvPr>
          <p:cNvGrpSpPr>
            <a:grpSpLocks/>
          </p:cNvGrpSpPr>
          <p:nvPr/>
        </p:nvGrpSpPr>
        <p:grpSpPr bwMode="auto">
          <a:xfrm>
            <a:off x="7896226" y="6072188"/>
            <a:ext cx="1122363" cy="1295400"/>
            <a:chOff x="793" y="482"/>
            <a:chExt cx="707" cy="816"/>
          </a:xfrm>
        </p:grpSpPr>
        <p:sp>
          <p:nvSpPr>
            <p:cNvPr id="6297" name="AutoShape 228">
              <a:extLst>
                <a:ext uri="{FF2B5EF4-FFF2-40B4-BE49-F238E27FC236}">
                  <a16:creationId xmlns:a16="http://schemas.microsoft.com/office/drawing/2014/main" id="{6144794E-6A6A-412B-B293-ED3921CF3CF2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739" y="536"/>
              <a:ext cx="816" cy="707"/>
            </a:xfrm>
            <a:prstGeom prst="hexagon">
              <a:avLst>
                <a:gd name="adj" fmla="val 28854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6298" name="AutoShape 229">
              <a:extLst>
                <a:ext uri="{FF2B5EF4-FFF2-40B4-BE49-F238E27FC236}">
                  <a16:creationId xmlns:a16="http://schemas.microsoft.com/office/drawing/2014/main" id="{C91C5201-7A47-4722-9DF0-9EBA7300C16A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 rot="5400000">
              <a:off x="862" y="641"/>
              <a:ext cx="572" cy="495"/>
            </a:xfrm>
            <a:prstGeom prst="hexagon">
              <a:avLst>
                <a:gd name="adj" fmla="val 28889"/>
                <a:gd name="vf" fmla="val 115470"/>
              </a:avLst>
            </a:prstGeom>
            <a:gradFill rotWithShape="1">
              <a:gsLst>
                <a:gs pos="0">
                  <a:srgbClr val="FFCCEC"/>
                </a:gs>
                <a:gs pos="100000">
                  <a:srgbClr val="FF0000"/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>
              <a:lvl1pPr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88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endParaRPr lang="en-US" altLang="en-US" sz="2000">
                <a:latin typeface="Sylfaen" panose="010A0502050306030303" pitchFamily="18" charset="0"/>
              </a:endParaRPr>
            </a:p>
          </p:txBody>
        </p:sp>
        <p:sp>
          <p:nvSpPr>
            <p:cNvPr id="142566" name="AutoShape 230">
              <a:extLst>
                <a:ext uri="{FF2B5EF4-FFF2-40B4-BE49-F238E27FC236}">
                  <a16:creationId xmlns:a16="http://schemas.microsoft.com/office/drawing/2014/main" id="{C1190076-A2EC-4527-B27F-E42A3AC449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0" y="738"/>
              <a:ext cx="273" cy="255"/>
            </a:xfrm>
            <a:prstGeom prst="star5">
              <a:avLst/>
            </a:prstGeom>
            <a:gradFill rotWithShape="1">
              <a:gsLst>
                <a:gs pos="0">
                  <a:srgbClr val="FFCCEC"/>
                </a:gs>
                <a:gs pos="100000">
                  <a:srgbClr val="FF33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GB"/>
            </a:p>
          </p:txBody>
        </p:sp>
      </p:grpSp>
      <p:sp>
        <p:nvSpPr>
          <p:cNvPr id="142536" name="AutoShape 200">
            <a:extLst>
              <a:ext uri="{FF2B5EF4-FFF2-40B4-BE49-F238E27FC236}">
                <a16:creationId xmlns:a16="http://schemas.microsoft.com/office/drawing/2014/main" id="{5D27C47E-917A-4F83-B7EF-6A041109B3C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4069" y="286781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524" name="AutoShape 188">
            <a:extLst>
              <a:ext uri="{FF2B5EF4-FFF2-40B4-BE49-F238E27FC236}">
                <a16:creationId xmlns:a16="http://schemas.microsoft.com/office/drawing/2014/main" id="{D98F42F4-C391-421D-A219-813B7CB68E7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2882" y="61666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65" name="AutoShape 129">
            <a:extLst>
              <a:ext uri="{FF2B5EF4-FFF2-40B4-BE49-F238E27FC236}">
                <a16:creationId xmlns:a16="http://schemas.microsoft.com/office/drawing/2014/main" id="{1128726B-BD16-4932-8814-598B90D663A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71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67" name="AutoShape 131">
            <a:extLst>
              <a:ext uri="{FF2B5EF4-FFF2-40B4-BE49-F238E27FC236}">
                <a16:creationId xmlns:a16="http://schemas.microsoft.com/office/drawing/2014/main" id="{D558790A-856B-4F5A-826F-ACBADAE92E7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4081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1" name="AutoShape 135">
            <a:extLst>
              <a:ext uri="{FF2B5EF4-FFF2-40B4-BE49-F238E27FC236}">
                <a16:creationId xmlns:a16="http://schemas.microsoft.com/office/drawing/2014/main" id="{54803FFD-F101-4BB4-AA3C-A129FC9CEBC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9707" y="61555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3" name="AutoShape 137">
            <a:extLst>
              <a:ext uri="{FF2B5EF4-FFF2-40B4-BE49-F238E27FC236}">
                <a16:creationId xmlns:a16="http://schemas.microsoft.com/office/drawing/2014/main" id="{301721CA-A667-4BBB-9B6D-0FB5BA7B995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31769" y="61555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3" name="AutoShape 147">
            <a:extLst>
              <a:ext uri="{FF2B5EF4-FFF2-40B4-BE49-F238E27FC236}">
                <a16:creationId xmlns:a16="http://schemas.microsoft.com/office/drawing/2014/main" id="{7E167C1E-78BF-4088-A728-C6508CF21D7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60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5" name="AutoShape 149">
            <a:extLst>
              <a:ext uri="{FF2B5EF4-FFF2-40B4-BE49-F238E27FC236}">
                <a16:creationId xmlns:a16="http://schemas.microsoft.com/office/drawing/2014/main" id="{FD40C0E2-C71C-4976-9100-F8910024E21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2970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7" name="AutoShape 151">
            <a:extLst>
              <a:ext uri="{FF2B5EF4-FFF2-40B4-BE49-F238E27FC236}">
                <a16:creationId xmlns:a16="http://schemas.microsoft.com/office/drawing/2014/main" id="{4657B3D8-5118-4C5A-B82B-7CD4D4A1CF2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494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9" name="AutoShape 153">
            <a:extLst>
              <a:ext uri="{FF2B5EF4-FFF2-40B4-BE49-F238E27FC236}">
                <a16:creationId xmlns:a16="http://schemas.microsoft.com/office/drawing/2014/main" id="{8917E3E8-4346-4DBE-ADF6-2E79B44417A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58594" y="-396081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91" name="AutoShape 155">
            <a:extLst>
              <a:ext uri="{FF2B5EF4-FFF2-40B4-BE49-F238E27FC236}">
                <a16:creationId xmlns:a16="http://schemas.microsoft.com/office/drawing/2014/main" id="{2B41687B-F0A8-48C7-A627-2A9A54BFA33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0657" y="-39608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93" name="AutoShape 157">
            <a:extLst>
              <a:ext uri="{FF2B5EF4-FFF2-40B4-BE49-F238E27FC236}">
                <a16:creationId xmlns:a16="http://schemas.microsoft.com/office/drawing/2014/main" id="{B4AD8A8A-D789-4136-807B-F557AE3F426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-405606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38" name="AutoShape 2">
            <a:extLst>
              <a:ext uri="{FF2B5EF4-FFF2-40B4-BE49-F238E27FC236}">
                <a16:creationId xmlns:a16="http://schemas.microsoft.com/office/drawing/2014/main" id="{4A3C526D-8F41-4EC4-89F4-97AB7B236B7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39" name="AutoShape 3">
            <a:extLst>
              <a:ext uri="{FF2B5EF4-FFF2-40B4-BE49-F238E27FC236}">
                <a16:creationId xmlns:a16="http://schemas.microsoft.com/office/drawing/2014/main" id="{FFEA67A2-87F0-41B5-A066-A366CF1976D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0" name="AutoShape 4">
            <a:hlinkClick r:id="rId7" action="ppaction://hlinksldjump"/>
            <a:extLst>
              <a:ext uri="{FF2B5EF4-FFF2-40B4-BE49-F238E27FC236}">
                <a16:creationId xmlns:a16="http://schemas.microsoft.com/office/drawing/2014/main" id="{77B26F3E-6AE7-4FDC-A1AB-5F0FFB0819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1532" y="28757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B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41" name="AutoShape 5">
            <a:extLst>
              <a:ext uri="{FF2B5EF4-FFF2-40B4-BE49-F238E27FC236}">
                <a16:creationId xmlns:a16="http://schemas.microsoft.com/office/drawing/2014/main" id="{FE829C34-0400-4931-B9A7-DE044FD9422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06913" y="34020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42" name="AutoShape 6">
            <a:extLst>
              <a:ext uri="{FF2B5EF4-FFF2-40B4-BE49-F238E27FC236}">
                <a16:creationId xmlns:a16="http://schemas.microsoft.com/office/drawing/2014/main" id="{851F4031-8EFB-454F-862B-CD08650347D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3" name="AutoShape 7">
            <a:extLst>
              <a:ext uri="{FF2B5EF4-FFF2-40B4-BE49-F238E27FC236}">
                <a16:creationId xmlns:a16="http://schemas.microsoft.com/office/drawing/2014/main" id="{4EA54121-8C7A-40F2-B112-938EACAC3C3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4" name="AutoShape 8">
            <a:extLst>
              <a:ext uri="{FF2B5EF4-FFF2-40B4-BE49-F238E27FC236}">
                <a16:creationId xmlns:a16="http://schemas.microsoft.com/office/drawing/2014/main" id="{5A50438A-2EB6-43D8-8F6A-65E9209B699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5" name="AutoShape 9">
            <a:extLst>
              <a:ext uri="{FF2B5EF4-FFF2-40B4-BE49-F238E27FC236}">
                <a16:creationId xmlns:a16="http://schemas.microsoft.com/office/drawing/2014/main" id="{9006F0D6-B1E8-4B4A-9C07-76EF03A51B6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6" name="AutoShape 10">
            <a:extLst>
              <a:ext uri="{FF2B5EF4-FFF2-40B4-BE49-F238E27FC236}">
                <a16:creationId xmlns:a16="http://schemas.microsoft.com/office/drawing/2014/main" id="{5C11D0CF-3B35-41C6-BB12-47623024C3E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7" name="AutoShape 11">
            <a:extLst>
              <a:ext uri="{FF2B5EF4-FFF2-40B4-BE49-F238E27FC236}">
                <a16:creationId xmlns:a16="http://schemas.microsoft.com/office/drawing/2014/main" id="{26B9177E-1422-45F8-B5E3-0D381C214DC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8" name="AutoShape 12">
            <a:extLst>
              <a:ext uri="{FF2B5EF4-FFF2-40B4-BE49-F238E27FC236}">
                <a16:creationId xmlns:a16="http://schemas.microsoft.com/office/drawing/2014/main" id="{433E83ED-2139-49B8-88D7-0C53CC33583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49" name="AutoShape 13">
            <a:extLst>
              <a:ext uri="{FF2B5EF4-FFF2-40B4-BE49-F238E27FC236}">
                <a16:creationId xmlns:a16="http://schemas.microsoft.com/office/drawing/2014/main" id="{948604E6-DBA5-4E8B-A92A-B5997049E03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0" name="AutoShape 14">
            <a:extLst>
              <a:ext uri="{FF2B5EF4-FFF2-40B4-BE49-F238E27FC236}">
                <a16:creationId xmlns:a16="http://schemas.microsoft.com/office/drawing/2014/main" id="{610B7D3D-1261-4C96-9D3D-1A0DBBCA023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1" name="AutoShape 15">
            <a:extLst>
              <a:ext uri="{FF2B5EF4-FFF2-40B4-BE49-F238E27FC236}">
                <a16:creationId xmlns:a16="http://schemas.microsoft.com/office/drawing/2014/main" id="{3EB9963A-3CA4-45D0-B2BC-78F174A11D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2" name="AutoShape 16">
            <a:extLst>
              <a:ext uri="{FF2B5EF4-FFF2-40B4-BE49-F238E27FC236}">
                <a16:creationId xmlns:a16="http://schemas.microsoft.com/office/drawing/2014/main" id="{4FB79FAF-BB30-4A93-9D6A-648B169AF70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3" name="AutoShape 17">
            <a:extLst>
              <a:ext uri="{FF2B5EF4-FFF2-40B4-BE49-F238E27FC236}">
                <a16:creationId xmlns:a16="http://schemas.microsoft.com/office/drawing/2014/main" id="{95C5346F-FA5B-463D-A5DE-FFD55481624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5" name="AutoShape 19">
            <a:extLst>
              <a:ext uri="{FF2B5EF4-FFF2-40B4-BE49-F238E27FC236}">
                <a16:creationId xmlns:a16="http://schemas.microsoft.com/office/drawing/2014/main" id="{C9D13100-48C7-434D-B92A-06A9A690DF3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6" name="AutoShape 20">
            <a:extLst>
              <a:ext uri="{FF2B5EF4-FFF2-40B4-BE49-F238E27FC236}">
                <a16:creationId xmlns:a16="http://schemas.microsoft.com/office/drawing/2014/main" id="{885796B0-71A1-4B84-A060-9A9017EECF1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7" name="AutoShape 21">
            <a:extLst>
              <a:ext uri="{FF2B5EF4-FFF2-40B4-BE49-F238E27FC236}">
                <a16:creationId xmlns:a16="http://schemas.microsoft.com/office/drawing/2014/main" id="{390A659B-054C-4713-B5F4-A0193D9F3C8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8" name="AutoShape 22">
            <a:extLst>
              <a:ext uri="{FF2B5EF4-FFF2-40B4-BE49-F238E27FC236}">
                <a16:creationId xmlns:a16="http://schemas.microsoft.com/office/drawing/2014/main" id="{C3ABE18E-68EB-4458-92F8-D03BBDB1A4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59" name="AutoShape 23">
            <a:extLst>
              <a:ext uri="{FF2B5EF4-FFF2-40B4-BE49-F238E27FC236}">
                <a16:creationId xmlns:a16="http://schemas.microsoft.com/office/drawing/2014/main" id="{747316C9-B0D2-4DD1-A14D-4DDFF69DDFD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0" name="AutoShape 24">
            <a:extLst>
              <a:ext uri="{FF2B5EF4-FFF2-40B4-BE49-F238E27FC236}">
                <a16:creationId xmlns:a16="http://schemas.microsoft.com/office/drawing/2014/main" id="{05A1DC4C-060B-4E20-9937-534D0D51CE3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1" name="AutoShape 25">
            <a:extLst>
              <a:ext uri="{FF2B5EF4-FFF2-40B4-BE49-F238E27FC236}">
                <a16:creationId xmlns:a16="http://schemas.microsoft.com/office/drawing/2014/main" id="{4430E55D-152E-4E9E-9EA8-274D3882E97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2" name="AutoShape 26">
            <a:extLst>
              <a:ext uri="{FF2B5EF4-FFF2-40B4-BE49-F238E27FC236}">
                <a16:creationId xmlns:a16="http://schemas.microsoft.com/office/drawing/2014/main" id="{F15C1B33-D100-4897-9288-D100B89A45A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3" name="AutoShape 27">
            <a:extLst>
              <a:ext uri="{FF2B5EF4-FFF2-40B4-BE49-F238E27FC236}">
                <a16:creationId xmlns:a16="http://schemas.microsoft.com/office/drawing/2014/main" id="{13131BD3-6B39-46D8-B7C9-F694E2567A2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4" name="AutoShape 28">
            <a:extLst>
              <a:ext uri="{FF2B5EF4-FFF2-40B4-BE49-F238E27FC236}">
                <a16:creationId xmlns:a16="http://schemas.microsoft.com/office/drawing/2014/main" id="{E177A95F-3D54-433A-A956-22AFC6DB39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5" name="AutoShape 29">
            <a:extLst>
              <a:ext uri="{FF2B5EF4-FFF2-40B4-BE49-F238E27FC236}">
                <a16:creationId xmlns:a16="http://schemas.microsoft.com/office/drawing/2014/main" id="{239D3B98-3CC2-4E70-815A-BD0D7B4547B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6" name="AutoShape 30">
            <a:extLst>
              <a:ext uri="{FF2B5EF4-FFF2-40B4-BE49-F238E27FC236}">
                <a16:creationId xmlns:a16="http://schemas.microsoft.com/office/drawing/2014/main" id="{AE171528-C536-40A9-A294-966E979C3D0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7" name="AutoShape 31">
            <a:extLst>
              <a:ext uri="{FF2B5EF4-FFF2-40B4-BE49-F238E27FC236}">
                <a16:creationId xmlns:a16="http://schemas.microsoft.com/office/drawing/2014/main" id="{6BA9E9FF-9C6D-4E62-8FB1-586F2CE1672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8" name="AutoShape 32">
            <a:extLst>
              <a:ext uri="{FF2B5EF4-FFF2-40B4-BE49-F238E27FC236}">
                <a16:creationId xmlns:a16="http://schemas.microsoft.com/office/drawing/2014/main" id="{2E6CB0EE-EF95-49B8-9BD9-750020CF01A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69" name="AutoShape 33">
            <a:extLst>
              <a:ext uri="{FF2B5EF4-FFF2-40B4-BE49-F238E27FC236}">
                <a16:creationId xmlns:a16="http://schemas.microsoft.com/office/drawing/2014/main" id="{35D7AFE0-95FC-40AF-9A70-67FB7F17A0A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0" name="AutoShape 34">
            <a:extLst>
              <a:ext uri="{FF2B5EF4-FFF2-40B4-BE49-F238E27FC236}">
                <a16:creationId xmlns:a16="http://schemas.microsoft.com/office/drawing/2014/main" id="{6751A7A8-A6DB-4E5B-B714-C49A2DE6AA4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1" name="AutoShape 35">
            <a:extLst>
              <a:ext uri="{FF2B5EF4-FFF2-40B4-BE49-F238E27FC236}">
                <a16:creationId xmlns:a16="http://schemas.microsoft.com/office/drawing/2014/main" id="{AF14451A-575C-4BC8-A860-2CDF511522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2" name="AutoShape 36">
            <a:extLst>
              <a:ext uri="{FF2B5EF4-FFF2-40B4-BE49-F238E27FC236}">
                <a16:creationId xmlns:a16="http://schemas.microsoft.com/office/drawing/2014/main" id="{B36F6EAB-159E-4855-A82A-2598AF2081D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3" name="AutoShape 37">
            <a:extLst>
              <a:ext uri="{FF2B5EF4-FFF2-40B4-BE49-F238E27FC236}">
                <a16:creationId xmlns:a16="http://schemas.microsoft.com/office/drawing/2014/main" id="{871D58E9-F518-42B4-88A3-BC86C7F5F62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4" name="AutoShape 38">
            <a:extLst>
              <a:ext uri="{FF2B5EF4-FFF2-40B4-BE49-F238E27FC236}">
                <a16:creationId xmlns:a16="http://schemas.microsoft.com/office/drawing/2014/main" id="{B9832082-4E00-4505-9A7E-7C72741F0CF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5" name="AutoShape 39">
            <a:extLst>
              <a:ext uri="{FF2B5EF4-FFF2-40B4-BE49-F238E27FC236}">
                <a16:creationId xmlns:a16="http://schemas.microsoft.com/office/drawing/2014/main" id="{8FF0739B-F76A-4B83-B8C7-B8894A116B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6" name="AutoShape 40">
            <a:extLst>
              <a:ext uri="{FF2B5EF4-FFF2-40B4-BE49-F238E27FC236}">
                <a16:creationId xmlns:a16="http://schemas.microsoft.com/office/drawing/2014/main" id="{F4ADD90B-2004-4CA5-8A57-DC54419573A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7" name="AutoShape 41">
            <a:extLst>
              <a:ext uri="{FF2B5EF4-FFF2-40B4-BE49-F238E27FC236}">
                <a16:creationId xmlns:a16="http://schemas.microsoft.com/office/drawing/2014/main" id="{79224529-D235-45A9-A84D-19E7AD147E2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79" name="AutoShape 43">
            <a:extLst>
              <a:ext uri="{FF2B5EF4-FFF2-40B4-BE49-F238E27FC236}">
                <a16:creationId xmlns:a16="http://schemas.microsoft.com/office/drawing/2014/main" id="{92299AB6-C2CF-44F6-B374-41A8069E13B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0" name="AutoShape 44">
            <a:extLst>
              <a:ext uri="{FF2B5EF4-FFF2-40B4-BE49-F238E27FC236}">
                <a16:creationId xmlns:a16="http://schemas.microsoft.com/office/drawing/2014/main" id="{914AB619-B39F-478B-BD68-EFE4EAC8D922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1" name="AutoShape 45">
            <a:extLst>
              <a:ext uri="{FF2B5EF4-FFF2-40B4-BE49-F238E27FC236}">
                <a16:creationId xmlns:a16="http://schemas.microsoft.com/office/drawing/2014/main" id="{F2697752-6849-4443-946A-22AA5DB77E3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2" name="AutoShape 46">
            <a:extLst>
              <a:ext uri="{FF2B5EF4-FFF2-40B4-BE49-F238E27FC236}">
                <a16:creationId xmlns:a16="http://schemas.microsoft.com/office/drawing/2014/main" id="{15595439-C433-4900-9A8A-307B016B9D7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3" name="AutoShape 47">
            <a:extLst>
              <a:ext uri="{FF2B5EF4-FFF2-40B4-BE49-F238E27FC236}">
                <a16:creationId xmlns:a16="http://schemas.microsoft.com/office/drawing/2014/main" id="{6EAD0F88-97A9-4F84-8611-ABA422EE8D4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4" name="AutoShape 48">
            <a:extLst>
              <a:ext uri="{FF2B5EF4-FFF2-40B4-BE49-F238E27FC236}">
                <a16:creationId xmlns:a16="http://schemas.microsoft.com/office/drawing/2014/main" id="{EBC4A85D-DFC3-47A7-83F0-9174BF85144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5" name="AutoShape 49">
            <a:extLst>
              <a:ext uri="{FF2B5EF4-FFF2-40B4-BE49-F238E27FC236}">
                <a16:creationId xmlns:a16="http://schemas.microsoft.com/office/drawing/2014/main" id="{67E30EF8-F1CD-4D3A-87B6-16CE3F0EC42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6" name="AutoShape 50">
            <a:extLst>
              <a:ext uri="{FF2B5EF4-FFF2-40B4-BE49-F238E27FC236}">
                <a16:creationId xmlns:a16="http://schemas.microsoft.com/office/drawing/2014/main" id="{18B1BE48-43B0-4586-B66D-833659DEDAC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7" name="AutoShape 51">
            <a:extLst>
              <a:ext uri="{FF2B5EF4-FFF2-40B4-BE49-F238E27FC236}">
                <a16:creationId xmlns:a16="http://schemas.microsoft.com/office/drawing/2014/main" id="{0285E2F3-7B30-4464-909B-E9F686651B1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8" name="AutoShape 52">
            <a:extLst>
              <a:ext uri="{FF2B5EF4-FFF2-40B4-BE49-F238E27FC236}">
                <a16:creationId xmlns:a16="http://schemas.microsoft.com/office/drawing/2014/main" id="{8196165C-700B-4D95-908E-1D449036417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89" name="AutoShape 53">
            <a:extLst>
              <a:ext uri="{FF2B5EF4-FFF2-40B4-BE49-F238E27FC236}">
                <a16:creationId xmlns:a16="http://schemas.microsoft.com/office/drawing/2014/main" id="{2C9D3116-1245-49A6-AA31-0C01E83C7A1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FFCCEC"/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390" name="AutoShape 54">
            <a:hlinkClick r:id="rId8" action="ppaction://hlinksldjump"/>
            <a:extLst>
              <a:ext uri="{FF2B5EF4-FFF2-40B4-BE49-F238E27FC236}">
                <a16:creationId xmlns:a16="http://schemas.microsoft.com/office/drawing/2014/main" id="{740E7810-2A21-4A65-923C-618504E3244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00129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D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1" name="AutoShape 55">
            <a:hlinkClick r:id="rId9" action="ppaction://hlinksldjump"/>
            <a:extLst>
              <a:ext uri="{FF2B5EF4-FFF2-40B4-BE49-F238E27FC236}">
                <a16:creationId xmlns:a16="http://schemas.microsoft.com/office/drawing/2014/main" id="{E0886E53-5A49-43DD-B456-25B4487BD2D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99811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I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2" name="AutoShape 56">
            <a:hlinkClick r:id="rId10" action="ppaction://hlinksldjump"/>
            <a:extLst>
              <a:ext uri="{FF2B5EF4-FFF2-40B4-BE49-F238E27FC236}">
                <a16:creationId xmlns:a16="http://schemas.microsoft.com/office/drawing/2014/main" id="{F7711771-7C0A-4C9B-AD5E-39B9EF840484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26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U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3" name="AutoShape 57">
            <a:hlinkClick r:id="rId11" action="ppaction://hlinksldjump"/>
            <a:extLst>
              <a:ext uri="{FF2B5EF4-FFF2-40B4-BE49-F238E27FC236}">
                <a16:creationId xmlns:a16="http://schemas.microsoft.com/office/drawing/2014/main" id="{87357B46-920B-4AE7-AEB2-D469C0525CE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629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P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4" name="AutoShape 58">
            <a:extLst>
              <a:ext uri="{FF2B5EF4-FFF2-40B4-BE49-F238E27FC236}">
                <a16:creationId xmlns:a16="http://schemas.microsoft.com/office/drawing/2014/main" id="{992FBCCB-F7AA-47CE-93E6-1C899A8FA7A2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83139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5" name="AutoShape 59">
            <a:hlinkClick r:id="rId12" action="ppaction://hlinksldjump"/>
            <a:extLst>
              <a:ext uri="{FF2B5EF4-FFF2-40B4-BE49-F238E27FC236}">
                <a16:creationId xmlns:a16="http://schemas.microsoft.com/office/drawing/2014/main" id="{AE6FFB91-A15D-40EA-A2EA-058ED8C6DD1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724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W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6" name="AutoShape 60">
            <a:hlinkClick r:id="rId13" action="ppaction://hlinksldjump"/>
            <a:extLst>
              <a:ext uri="{FF2B5EF4-FFF2-40B4-BE49-F238E27FC236}">
                <a16:creationId xmlns:a16="http://schemas.microsoft.com/office/drawing/2014/main" id="{9B7E7EDC-237E-4C7C-8F88-67B5FF97717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605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Y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397" name="AutoShape 61">
            <a:extLst>
              <a:ext uri="{FF2B5EF4-FFF2-40B4-BE49-F238E27FC236}">
                <a16:creationId xmlns:a16="http://schemas.microsoft.com/office/drawing/2014/main" id="{D61ECD02-D84B-4B3E-8F30-E42CE63FC0C5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152901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8" name="AutoShape 62">
            <a:extLst>
              <a:ext uri="{FF2B5EF4-FFF2-40B4-BE49-F238E27FC236}">
                <a16:creationId xmlns:a16="http://schemas.microsoft.com/office/drawing/2014/main" id="{F22A9368-77BF-4295-B74C-B9BAA552FE2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876676" y="4495801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399" name="AutoShape 63">
            <a:hlinkClick r:id="rId14" action="ppaction://hlinksldjump"/>
            <a:extLst>
              <a:ext uri="{FF2B5EF4-FFF2-40B4-BE49-F238E27FC236}">
                <a16:creationId xmlns:a16="http://schemas.microsoft.com/office/drawing/2014/main" id="{048717BC-7829-4FA6-B4A4-1D6B688DC4D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4944" y="396954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V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0" name="AutoShape 64">
            <a:hlinkClick r:id="rId15" action="ppaction://hlinksldjump"/>
            <a:extLst>
              <a:ext uri="{FF2B5EF4-FFF2-40B4-BE49-F238E27FC236}">
                <a16:creationId xmlns:a16="http://schemas.microsoft.com/office/drawing/2014/main" id="{8D0114A6-01BA-424F-ACD1-5E04AEB46B0B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7007" y="3969544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M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1" name="AutoShape 65">
            <a:hlinkClick r:id="rId16" action="ppaction://hlinksldjump"/>
            <a:extLst>
              <a:ext uri="{FF2B5EF4-FFF2-40B4-BE49-F238E27FC236}">
                <a16:creationId xmlns:a16="http://schemas.microsoft.com/office/drawing/2014/main" id="{F5B5CC0B-7E0A-4154-A96D-7B5F8FFC960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1058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R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2" name="AutoShape 66">
            <a:hlinkClick r:id="rId17" action="ppaction://hlinksldjump"/>
            <a:extLst>
              <a:ext uri="{FF2B5EF4-FFF2-40B4-BE49-F238E27FC236}">
                <a16:creationId xmlns:a16="http://schemas.microsoft.com/office/drawing/2014/main" id="{838DA90A-2F85-4EDA-B7F6-F3651FCD4688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94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T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3" name="AutoShape 67">
            <a:hlinkClick r:id="rId18" action="ppaction://hlinksldjump"/>
            <a:extLst>
              <a:ext uri="{FF2B5EF4-FFF2-40B4-BE49-F238E27FC236}">
                <a16:creationId xmlns:a16="http://schemas.microsoft.com/office/drawing/2014/main" id="{B9A263E2-9AED-4CB5-AEA6-E6E1A95CB5B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3470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O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4" name="AutoShape 68">
            <a:hlinkClick r:id="rId19" action="ppaction://hlinksldjump"/>
            <a:extLst>
              <a:ext uri="{FF2B5EF4-FFF2-40B4-BE49-F238E27FC236}">
                <a16:creationId xmlns:a16="http://schemas.microsoft.com/office/drawing/2014/main" id="{E64D4733-EB41-4651-91DD-9FFA50D42D9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8357" y="50633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X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5" name="AutoShape 69">
            <a:hlinkClick r:id="rId20" action="ppaction://hlinksldjump"/>
            <a:extLst>
              <a:ext uri="{FF2B5EF4-FFF2-40B4-BE49-F238E27FC236}">
                <a16:creationId xmlns:a16="http://schemas.microsoft.com/office/drawing/2014/main" id="{E4D48106-3DD4-40C2-9C47-7E55A242429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6041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K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6" name="AutoShape 70">
            <a:hlinkClick r:id="rId21" action="ppaction://hlinksldjump"/>
            <a:extLst>
              <a:ext uri="{FF2B5EF4-FFF2-40B4-BE49-F238E27FC236}">
                <a16:creationId xmlns:a16="http://schemas.microsoft.com/office/drawing/2014/main" id="{512F1655-6527-4546-BB27-86C360EFA8B7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14692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E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07" name="AutoShape 71">
            <a:extLst>
              <a:ext uri="{FF2B5EF4-FFF2-40B4-BE49-F238E27FC236}">
                <a16:creationId xmlns:a16="http://schemas.microsoft.com/office/drawing/2014/main" id="{A3280223-0D23-4E01-B209-DE79ACED6DF7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162083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08" name="AutoShape 72">
            <a:extLst>
              <a:ext uri="{FF2B5EF4-FFF2-40B4-BE49-F238E27FC236}">
                <a16:creationId xmlns:a16="http://schemas.microsoft.com/office/drawing/2014/main" id="{7438B0C2-D645-47ED-A630-DBD02EB1895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34461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09" name="AutoShape 73">
            <a:hlinkClick r:id="rId22" action="ppaction://hlinksldjump"/>
            <a:extLst>
              <a:ext uri="{FF2B5EF4-FFF2-40B4-BE49-F238E27FC236}">
                <a16:creationId xmlns:a16="http://schemas.microsoft.com/office/drawing/2014/main" id="{A79BDF48-C9FF-4B98-AEC2-E89CCBD9FC2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73288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L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0" name="AutoShape 74">
            <a:extLst>
              <a:ext uri="{FF2B5EF4-FFF2-40B4-BE49-F238E27FC236}">
                <a16:creationId xmlns:a16="http://schemas.microsoft.com/office/drawing/2014/main" id="{0EF7C747-1D28-480F-A230-E5E5A45E2A63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88448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1" name="AutoShape 75">
            <a:extLst>
              <a:ext uri="{FF2B5EF4-FFF2-40B4-BE49-F238E27FC236}">
                <a16:creationId xmlns:a16="http://schemas.microsoft.com/office/drawing/2014/main" id="{D6827FB4-85B5-4C58-AA25-640442B1535A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260826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2" name="AutoShape 76">
            <a:extLst>
              <a:ext uri="{FF2B5EF4-FFF2-40B4-BE49-F238E27FC236}">
                <a16:creationId xmlns:a16="http://schemas.microsoft.com/office/drawing/2014/main" id="{95736B40-C7C5-4FFD-96B3-1E299C8A031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149726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3" name="AutoShape 77">
            <a:extLst>
              <a:ext uri="{FF2B5EF4-FFF2-40B4-BE49-F238E27FC236}">
                <a16:creationId xmlns:a16="http://schemas.microsoft.com/office/drawing/2014/main" id="{699C6961-9CC5-49F3-95FD-105FD1BB7E77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873501" y="23098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4" name="AutoShape 78">
            <a:hlinkClick r:id="rId23" action="ppaction://hlinksldjump"/>
            <a:extLst>
              <a:ext uri="{FF2B5EF4-FFF2-40B4-BE49-F238E27FC236}">
                <a16:creationId xmlns:a16="http://schemas.microsoft.com/office/drawing/2014/main" id="{E9E47A97-3004-457F-904D-0399ED9F6E0D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261769" y="17835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G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5" name="AutoShape 79">
            <a:extLst>
              <a:ext uri="{FF2B5EF4-FFF2-40B4-BE49-F238E27FC236}">
                <a16:creationId xmlns:a16="http://schemas.microsoft.com/office/drawing/2014/main" id="{FC39029C-0684-43DA-9408-C713E5938341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5413376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6" name="AutoShape 80">
            <a:extLst>
              <a:ext uri="{FF2B5EF4-FFF2-40B4-BE49-F238E27FC236}">
                <a16:creationId xmlns:a16="http://schemas.microsoft.com/office/drawing/2014/main" id="{A0982D51-6588-4D38-9A3A-1A221210F6B5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137151" y="23098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7" name="AutoShape 81">
            <a:hlinkClick r:id="rId24" action="ppaction://hlinksldjump"/>
            <a:extLst>
              <a:ext uri="{FF2B5EF4-FFF2-40B4-BE49-F238E27FC236}">
                <a16:creationId xmlns:a16="http://schemas.microsoft.com/office/drawing/2014/main" id="{7BF56769-166A-4249-AA33-3593C250AAAF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6523832" y="1783557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N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18" name="AutoShape 82">
            <a:extLst>
              <a:ext uri="{FF2B5EF4-FFF2-40B4-BE49-F238E27FC236}">
                <a16:creationId xmlns:a16="http://schemas.microsoft.com/office/drawing/2014/main" id="{CC10646B-294B-4091-B5BA-53EFC5DCBC90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675439" y="18367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19" name="AutoShape 83">
            <a:extLst>
              <a:ext uri="{FF2B5EF4-FFF2-40B4-BE49-F238E27FC236}">
                <a16:creationId xmlns:a16="http://schemas.microsoft.com/office/drawing/2014/main" id="{555871E1-ACF1-44C4-9FCE-F1A712D7DE29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6399213" y="2309813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0" name="AutoShape 84">
            <a:extLst>
              <a:ext uri="{FF2B5EF4-FFF2-40B4-BE49-F238E27FC236}">
                <a16:creationId xmlns:a16="http://schemas.microsoft.com/office/drawing/2014/main" id="{4D9D5B45-19A6-4C56-9497-44F35E883A40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425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1" name="AutoShape 85">
            <a:extLst>
              <a:ext uri="{FF2B5EF4-FFF2-40B4-BE49-F238E27FC236}">
                <a16:creationId xmlns:a16="http://schemas.microsoft.com/office/drawing/2014/main" id="{EC400CBF-7EA2-40C7-8995-AD976E9D9F2E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7802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2" name="AutoShape 86">
            <a:extLst>
              <a:ext uri="{FF2B5EF4-FFF2-40B4-BE49-F238E27FC236}">
                <a16:creationId xmlns:a16="http://schemas.microsoft.com/office/drawing/2014/main" id="{45CA5098-F8AB-4605-A70F-F8CAACE7C35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1790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3" name="AutoShape 87">
            <a:extLst>
              <a:ext uri="{FF2B5EF4-FFF2-40B4-BE49-F238E27FC236}">
                <a16:creationId xmlns:a16="http://schemas.microsoft.com/office/drawing/2014/main" id="{992EBE02-C247-4386-B8E3-219699DA1BF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4167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7" name="AutoShape 91">
            <a:hlinkClick r:id="rId25" action="ppaction://hlinksldjump"/>
            <a:extLst>
              <a:ext uri="{FF2B5EF4-FFF2-40B4-BE49-F238E27FC236}">
                <a16:creationId xmlns:a16="http://schemas.microsoft.com/office/drawing/2014/main" id="{CB30B39D-57DC-48A9-962E-821BC700CA1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7244" y="2875757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C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28" name="AutoShape 92">
            <a:extLst>
              <a:ext uri="{FF2B5EF4-FFF2-40B4-BE49-F238E27FC236}">
                <a16:creationId xmlns:a16="http://schemas.microsoft.com/office/drawing/2014/main" id="{FD949903-1593-4C06-BC48-E9E22CD01B1F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08851" y="2928939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29" name="AutoShape 93">
            <a:extLst>
              <a:ext uri="{FF2B5EF4-FFF2-40B4-BE49-F238E27FC236}">
                <a16:creationId xmlns:a16="http://schemas.microsoft.com/office/drawing/2014/main" id="{0A8D154C-429D-42A9-B5E6-D7813BF1FE9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32626" y="3402013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0" name="AutoShape 94">
            <a:extLst>
              <a:ext uri="{FF2B5EF4-FFF2-40B4-BE49-F238E27FC236}">
                <a16:creationId xmlns:a16="http://schemas.microsoft.com/office/drawing/2014/main" id="{79D45751-1F8D-4C38-B29A-9B97967BFF3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162401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1" name="AutoShape 95">
            <a:extLst>
              <a:ext uri="{FF2B5EF4-FFF2-40B4-BE49-F238E27FC236}">
                <a16:creationId xmlns:a16="http://schemas.microsoft.com/office/drawing/2014/main" id="{252CB84F-15D5-4F2E-8A9F-109180BBFBF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34778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2" name="AutoShape 96">
            <a:extLst>
              <a:ext uri="{FF2B5EF4-FFF2-40B4-BE49-F238E27FC236}">
                <a16:creationId xmlns:a16="http://schemas.microsoft.com/office/drawing/2014/main" id="{0F9B5334-443A-4DD0-B434-EB735D32C8DA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88766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3" name="AutoShape 97">
            <a:extLst>
              <a:ext uri="{FF2B5EF4-FFF2-40B4-BE49-F238E27FC236}">
                <a16:creationId xmlns:a16="http://schemas.microsoft.com/office/drawing/2014/main" id="{0C985CD4-E7B7-420A-91FB-F3A2BEB7BD7B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261143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4" name="AutoShape 98">
            <a:extLst>
              <a:ext uri="{FF2B5EF4-FFF2-40B4-BE49-F238E27FC236}">
                <a16:creationId xmlns:a16="http://schemas.microsoft.com/office/drawing/2014/main" id="{DD7903DA-15D3-4350-9898-DE56E87084EA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5416551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5" name="AutoShape 99">
            <a:extLst>
              <a:ext uri="{FF2B5EF4-FFF2-40B4-BE49-F238E27FC236}">
                <a16:creationId xmlns:a16="http://schemas.microsoft.com/office/drawing/2014/main" id="{90AD74EA-48F6-4A96-B2D9-CEA99E87AD8B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140326" y="4495801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6" name="AutoShape 100">
            <a:extLst>
              <a:ext uri="{FF2B5EF4-FFF2-40B4-BE49-F238E27FC236}">
                <a16:creationId xmlns:a16="http://schemas.microsoft.com/office/drawing/2014/main" id="{F43933D5-2E85-401A-98AC-F1972D5BEC7C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678614" y="402272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7" name="AutoShape 101">
            <a:extLst>
              <a:ext uri="{FF2B5EF4-FFF2-40B4-BE49-F238E27FC236}">
                <a16:creationId xmlns:a16="http://schemas.microsoft.com/office/drawing/2014/main" id="{E7632971-EC1C-461A-9CD2-A12C374B0942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6402388" y="4495801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8" name="AutoShape 102">
            <a:extLst>
              <a:ext uri="{FF2B5EF4-FFF2-40B4-BE49-F238E27FC236}">
                <a16:creationId xmlns:a16="http://schemas.microsoft.com/office/drawing/2014/main" id="{F9BA5D7B-CD50-463E-AABD-89F8728549D9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742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39" name="AutoShape 103">
            <a:extLst>
              <a:ext uri="{FF2B5EF4-FFF2-40B4-BE49-F238E27FC236}">
                <a16:creationId xmlns:a16="http://schemas.microsoft.com/office/drawing/2014/main" id="{8022F666-D4CE-428F-ADB1-0EC609EE46EE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8120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0" name="AutoShape 104">
            <a:extLst>
              <a:ext uri="{FF2B5EF4-FFF2-40B4-BE49-F238E27FC236}">
                <a16:creationId xmlns:a16="http://schemas.microsoft.com/office/drawing/2014/main" id="{89979E42-EE6C-4D13-9A3C-4A9F13E8195B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2107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1" name="AutoShape 105">
            <a:extLst>
              <a:ext uri="{FF2B5EF4-FFF2-40B4-BE49-F238E27FC236}">
                <a16:creationId xmlns:a16="http://schemas.microsoft.com/office/drawing/2014/main" id="{D57C45EC-CAF5-417A-B010-A6DCE369181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4485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2" name="AutoShape 106">
            <a:extLst>
              <a:ext uri="{FF2B5EF4-FFF2-40B4-BE49-F238E27FC236}">
                <a16:creationId xmlns:a16="http://schemas.microsoft.com/office/drawing/2014/main" id="{D45894A3-BE9E-48BA-A683-91399B1087E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86314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3" name="AutoShape 107">
            <a:extLst>
              <a:ext uri="{FF2B5EF4-FFF2-40B4-BE49-F238E27FC236}">
                <a16:creationId xmlns:a16="http://schemas.microsoft.com/office/drawing/2014/main" id="{56BEE873-E5D3-43CE-A999-FCAE19141764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10088" y="5589588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4" name="AutoShape 108">
            <a:extLst>
              <a:ext uri="{FF2B5EF4-FFF2-40B4-BE49-F238E27FC236}">
                <a16:creationId xmlns:a16="http://schemas.microsoft.com/office/drawing/2014/main" id="{9EDC5A40-1FBE-44F8-8BBA-0EC55894D4CE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9964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5" name="AutoShape 109">
            <a:extLst>
              <a:ext uri="{FF2B5EF4-FFF2-40B4-BE49-F238E27FC236}">
                <a16:creationId xmlns:a16="http://schemas.microsoft.com/office/drawing/2014/main" id="{88BFB8DB-0C2E-4047-8D87-3C119D9D53AD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73738" y="5589588"/>
            <a:ext cx="1281112" cy="538162"/>
          </a:xfrm>
          <a:custGeom>
            <a:avLst/>
            <a:gdLst>
              <a:gd name="T0" fmla="*/ 1116584 w 21600"/>
              <a:gd name="T1" fmla="*/ 269081 h 21600"/>
              <a:gd name="T2" fmla="*/ 640556 w 21600"/>
              <a:gd name="T3" fmla="*/ 538162 h 21600"/>
              <a:gd name="T4" fmla="*/ 164528 w 21600"/>
              <a:gd name="T5" fmla="*/ 269081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6" name="AutoShape 110">
            <a:extLst>
              <a:ext uri="{FF2B5EF4-FFF2-40B4-BE49-F238E27FC236}">
                <a16:creationId xmlns:a16="http://schemas.microsoft.com/office/drawing/2014/main" id="{C5F537BC-55A8-46B2-B6EE-FA889263FCE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12026" y="5116514"/>
            <a:ext cx="1260475" cy="541337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7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7" name="AutoShape 111">
            <a:extLst>
              <a:ext uri="{FF2B5EF4-FFF2-40B4-BE49-F238E27FC236}">
                <a16:creationId xmlns:a16="http://schemas.microsoft.com/office/drawing/2014/main" id="{534503F6-80FF-45FA-977A-92E10358817F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35801" y="5589588"/>
            <a:ext cx="1281113" cy="538162"/>
          </a:xfrm>
          <a:custGeom>
            <a:avLst/>
            <a:gdLst>
              <a:gd name="T0" fmla="*/ 1116585 w 21600"/>
              <a:gd name="T1" fmla="*/ 269081 h 21600"/>
              <a:gd name="T2" fmla="*/ 640557 w 21600"/>
              <a:gd name="T3" fmla="*/ 538162 h 21600"/>
              <a:gd name="T4" fmla="*/ 164528 w 21600"/>
              <a:gd name="T5" fmla="*/ 269081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48" name="AutoShape 112">
            <a:hlinkClick r:id="rId26" action="ppaction://hlinksldjump"/>
            <a:extLst>
              <a:ext uri="{FF2B5EF4-FFF2-40B4-BE49-F238E27FC236}">
                <a16:creationId xmlns:a16="http://schemas.microsoft.com/office/drawing/2014/main" id="{E5E56DCA-80DF-45EF-A6AE-411E1595E55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336311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A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49" name="AutoShape 113">
            <a:extLst>
              <a:ext uri="{FF2B5EF4-FFF2-40B4-BE49-F238E27FC236}">
                <a16:creationId xmlns:a16="http://schemas.microsoft.com/office/drawing/2014/main" id="{B7BE5BE3-28C7-4CBB-9609-66AC2D812F3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3514726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0" name="AutoShape 114">
            <a:extLst>
              <a:ext uri="{FF2B5EF4-FFF2-40B4-BE49-F238E27FC236}">
                <a16:creationId xmlns:a16="http://schemas.microsoft.com/office/drawing/2014/main" id="{2E7692A9-9D36-443E-84FD-F1B0F603A2CD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323850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1" name="AutoShape 115">
            <a:hlinkClick r:id="rId27" action="ppaction://hlinksldjump"/>
            <a:extLst>
              <a:ext uri="{FF2B5EF4-FFF2-40B4-BE49-F238E27FC236}">
                <a16:creationId xmlns:a16="http://schemas.microsoft.com/office/drawing/2014/main" id="{0B4F3751-4A27-4779-8571-0F2A5133BE4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462835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Q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2" name="AutoShape 116">
            <a:extLst>
              <a:ext uri="{FF2B5EF4-FFF2-40B4-BE49-F238E27FC236}">
                <a16:creationId xmlns:a16="http://schemas.microsoft.com/office/drawing/2014/main" id="{082F1559-245E-4593-B658-55BCE6D55078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4779964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3" name="AutoShape 117">
            <a:extLst>
              <a:ext uri="{FF2B5EF4-FFF2-40B4-BE49-F238E27FC236}">
                <a16:creationId xmlns:a16="http://schemas.microsoft.com/office/drawing/2014/main" id="{10607C3E-EE49-4CB9-B7AF-16483F2184A3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4503738" y="1216026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4" name="AutoShape 118">
            <a:hlinkClick r:id="rId28" action="ppaction://hlinksldjump"/>
            <a:extLst>
              <a:ext uri="{FF2B5EF4-FFF2-40B4-BE49-F238E27FC236}">
                <a16:creationId xmlns:a16="http://schemas.microsoft.com/office/drawing/2014/main" id="{7A808091-9148-4366-B2EA-D02E4BBB427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5892007" y="6897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S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5" name="AutoShape 119">
            <a:extLst>
              <a:ext uri="{FF2B5EF4-FFF2-40B4-BE49-F238E27FC236}">
                <a16:creationId xmlns:a16="http://schemas.microsoft.com/office/drawing/2014/main" id="{CB511313-B77F-4F1E-A0F4-A51FB74A6DBC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6043614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6" name="AutoShape 120">
            <a:extLst>
              <a:ext uri="{FF2B5EF4-FFF2-40B4-BE49-F238E27FC236}">
                <a16:creationId xmlns:a16="http://schemas.microsoft.com/office/drawing/2014/main" id="{45056D3D-F9BA-471C-9A5A-5C00327F128C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5767388" y="1216026"/>
            <a:ext cx="1281112" cy="538163"/>
          </a:xfrm>
          <a:custGeom>
            <a:avLst/>
            <a:gdLst>
              <a:gd name="T0" fmla="*/ 1116584 w 21600"/>
              <a:gd name="T1" fmla="*/ 269082 h 21600"/>
              <a:gd name="T2" fmla="*/ 640556 w 21600"/>
              <a:gd name="T3" fmla="*/ 538163 h 21600"/>
              <a:gd name="T4" fmla="*/ 164528 w 21600"/>
              <a:gd name="T5" fmla="*/ 269082 h 21600"/>
              <a:gd name="T6" fmla="*/ 640556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7" name="AutoShape 121">
            <a:hlinkClick r:id="rId29" action="ppaction://hlinksldjump"/>
            <a:extLst>
              <a:ext uri="{FF2B5EF4-FFF2-40B4-BE49-F238E27FC236}">
                <a16:creationId xmlns:a16="http://schemas.microsoft.com/office/drawing/2014/main" id="{57D394BE-B4FB-4198-B11E-A952F2F9288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1540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F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58" name="AutoShape 122">
            <a:extLst>
              <a:ext uri="{FF2B5EF4-FFF2-40B4-BE49-F238E27FC236}">
                <a16:creationId xmlns:a16="http://schemas.microsoft.com/office/drawing/2014/main" id="{910774E2-9DB2-43AB-A0E0-6AF2A396F772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7305676" y="742950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59" name="AutoShape 123">
            <a:extLst>
              <a:ext uri="{FF2B5EF4-FFF2-40B4-BE49-F238E27FC236}">
                <a16:creationId xmlns:a16="http://schemas.microsoft.com/office/drawing/2014/main" id="{068B36DC-EFCB-45B4-9FCA-95E55985B95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702945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0" name="AutoShape 124">
            <a:hlinkClick r:id="rId30" action="ppaction://hlinksldjump"/>
            <a:extLst>
              <a:ext uri="{FF2B5EF4-FFF2-40B4-BE49-F238E27FC236}">
                <a16:creationId xmlns:a16="http://schemas.microsoft.com/office/drawing/2014/main" id="{3CD8DB03-9040-4A77-B9CC-2FEA64394553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0994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E6DCAC"/>
              </a:gs>
              <a:gs pos="12000">
                <a:srgbClr val="E6D78A"/>
              </a:gs>
              <a:gs pos="30000">
                <a:srgbClr val="C7AC4C"/>
              </a:gs>
              <a:gs pos="45000">
                <a:srgbClr val="E6D78A"/>
              </a:gs>
              <a:gs pos="77000">
                <a:srgbClr val="C7AC4C"/>
              </a:gs>
              <a:gs pos="100000">
                <a:srgbClr val="E6DCAC"/>
              </a:gs>
            </a:gsLst>
            <a:path path="shape">
              <a:fillToRect l="50000" t="50000" r="50000" b="50000"/>
            </a:path>
          </a:gradFill>
          <a:ln w="254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algn="ctr" eaLnBrk="1" hangingPunct="1">
              <a:defRPr/>
            </a:pPr>
            <a:r>
              <a:rPr lang="en-GB" altLang="en-US" sz="6000" b="1">
                <a:effectLst>
                  <a:outerShdw blurRad="38100" dist="38100" dir="2700000" algn="tl">
                    <a:srgbClr val="FFFFFF"/>
                  </a:outerShdw>
                </a:effectLst>
                <a:latin typeface="Sylfaen" panose="010A0502050306030303" pitchFamily="18" charset="0"/>
              </a:rPr>
              <a:t>H</a:t>
            </a:r>
            <a:endParaRPr lang="en-US" altLang="en-US" sz="6000" b="1">
              <a:effectLst>
                <a:outerShdw blurRad="38100" dist="38100" dir="2700000" algn="tl">
                  <a:srgbClr val="FFFFFF"/>
                </a:outerShdw>
              </a:effectLst>
              <a:latin typeface="Sylfaen" panose="010A0502050306030303" pitchFamily="18" charset="0"/>
            </a:endParaRPr>
          </a:p>
        </p:txBody>
      </p:sp>
      <p:sp>
        <p:nvSpPr>
          <p:cNvPr id="142461" name="AutoShape 125">
            <a:extLst>
              <a:ext uri="{FF2B5EF4-FFF2-40B4-BE49-F238E27FC236}">
                <a16:creationId xmlns:a16="http://schemas.microsoft.com/office/drawing/2014/main" id="{AE36D939-5F19-49C4-91FA-51AE569690DD}"/>
              </a:ext>
            </a:extLst>
          </p:cNvPr>
          <p:cNvSpPr>
            <a:spLocks noChangeArrowheads="1"/>
          </p:cNvSpPr>
          <p:nvPr/>
        </p:nvSpPr>
        <p:spPr bwMode="auto">
          <a:xfrm rot="-8994419">
            <a:off x="2252664" y="739775"/>
            <a:ext cx="1260475" cy="541338"/>
          </a:xfrm>
          <a:custGeom>
            <a:avLst/>
            <a:gdLst>
              <a:gd name="T0" fmla="*/ 1098597 w 21600"/>
              <a:gd name="T1" fmla="*/ 270669 h 21600"/>
              <a:gd name="T2" fmla="*/ 630238 w 21600"/>
              <a:gd name="T3" fmla="*/ 541338 h 21600"/>
              <a:gd name="T4" fmla="*/ 161878 w 21600"/>
              <a:gd name="T5" fmla="*/ 270669 h 21600"/>
              <a:gd name="T6" fmla="*/ 6302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FF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2" name="AutoShape 126">
            <a:extLst>
              <a:ext uri="{FF2B5EF4-FFF2-40B4-BE49-F238E27FC236}">
                <a16:creationId xmlns:a16="http://schemas.microsoft.com/office/drawing/2014/main" id="{F7F427A6-EF9C-4933-8552-C2E0BE9F6F06}"/>
              </a:ext>
            </a:extLst>
          </p:cNvPr>
          <p:cNvSpPr>
            <a:spLocks noChangeArrowheads="1"/>
          </p:cNvSpPr>
          <p:nvPr/>
        </p:nvSpPr>
        <p:spPr bwMode="auto">
          <a:xfrm rot="1797146">
            <a:off x="1974851" y="1216026"/>
            <a:ext cx="1281113" cy="538163"/>
          </a:xfrm>
          <a:custGeom>
            <a:avLst/>
            <a:gdLst>
              <a:gd name="T0" fmla="*/ 1116585 w 21600"/>
              <a:gd name="T1" fmla="*/ 269082 h 21600"/>
              <a:gd name="T2" fmla="*/ 640557 w 21600"/>
              <a:gd name="T3" fmla="*/ 538163 h 21600"/>
              <a:gd name="T4" fmla="*/ 164528 w 21600"/>
              <a:gd name="T5" fmla="*/ 269082 h 21600"/>
              <a:gd name="T6" fmla="*/ 64055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74 w 21600"/>
              <a:gd name="T13" fmla="*/ 4574 h 21600"/>
              <a:gd name="T14" fmla="*/ 17026 w 21600"/>
              <a:gd name="T15" fmla="*/ 17026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548" y="21600"/>
                </a:lnTo>
                <a:lnTo>
                  <a:pt x="16052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3300">
              <a:alpha val="39999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142463" name="AutoShape 127">
            <a:extLst>
              <a:ext uri="{FF2B5EF4-FFF2-40B4-BE49-F238E27FC236}">
                <a16:creationId xmlns:a16="http://schemas.microsoft.com/office/drawing/2014/main" id="{9F7ED2C5-EBC9-44C9-9EE7-EA9131C6CFA5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2719" y="39631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4" name="AutoShape 138">
            <a:extLst>
              <a:ext uri="{FF2B5EF4-FFF2-40B4-BE49-F238E27FC236}">
                <a16:creationId xmlns:a16="http://schemas.microsoft.com/office/drawing/2014/main" id="{49BE9311-5B37-4B17-A6D1-C61FBE9A0A91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7789069" y="1778794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5" name="AutoShape 139">
            <a:extLst>
              <a:ext uri="{FF2B5EF4-FFF2-40B4-BE49-F238E27FC236}">
                <a16:creationId xmlns:a16="http://schemas.microsoft.com/office/drawing/2014/main" id="{BBED97FC-A2B7-4597-B67C-13A57EFE457E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11369" y="7072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2000">
              <a:latin typeface="Sylfaen" panose="010A0502050306030303" pitchFamily="18" charset="0"/>
            </a:endParaRPr>
          </a:p>
        </p:txBody>
      </p:sp>
      <p:sp>
        <p:nvSpPr>
          <p:cNvPr id="142476" name="AutoShape 140">
            <a:extLst>
              <a:ext uri="{FF2B5EF4-FFF2-40B4-BE49-F238E27FC236}">
                <a16:creationId xmlns:a16="http://schemas.microsoft.com/office/drawing/2014/main" id="{607E185B-3967-4668-966B-416E8D5BAC6A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689769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7" name="AutoShape 141">
            <a:extLst>
              <a:ext uri="{FF2B5EF4-FFF2-40B4-BE49-F238E27FC236}">
                <a16:creationId xmlns:a16="http://schemas.microsoft.com/office/drawing/2014/main" id="{4B8320FD-E238-457F-B107-9A66A0E86C70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27882" y="2878932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8" name="AutoShape 142">
            <a:extLst>
              <a:ext uri="{FF2B5EF4-FFF2-40B4-BE49-F238E27FC236}">
                <a16:creationId xmlns:a16="http://schemas.microsoft.com/office/drawing/2014/main" id="{C68BF3E4-97C0-41F3-B6BA-03A789F8AE56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399811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79" name="AutoShape 143">
            <a:extLst>
              <a:ext uri="{FF2B5EF4-FFF2-40B4-BE49-F238E27FC236}">
                <a16:creationId xmlns:a16="http://schemas.microsoft.com/office/drawing/2014/main" id="{A9C1A333-3C07-4972-AD16-6437551FC21C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842169" y="5063332"/>
            <a:ext cx="1295400" cy="1122362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481" name="AutoShape 145">
            <a:extLst>
              <a:ext uri="{FF2B5EF4-FFF2-40B4-BE49-F238E27FC236}">
                <a16:creationId xmlns:a16="http://schemas.microsoft.com/office/drawing/2014/main" id="{188DBE32-289E-4244-BFC1-82047A2DF8C9}"/>
              </a:ext>
            </a:extLst>
          </p:cNvPr>
          <p:cNvSpPr>
            <a:spLocks noChangeAspect="1" noChangeArrowheads="1"/>
          </p:cNvSpPr>
          <p:nvPr/>
        </p:nvSpPr>
        <p:spPr bwMode="auto">
          <a:xfrm rot="5400000">
            <a:off x="237332" y="1769269"/>
            <a:ext cx="1295400" cy="1122363"/>
          </a:xfrm>
          <a:prstGeom prst="hexagon">
            <a:avLst>
              <a:gd name="adj" fmla="val 28854"/>
              <a:gd name="vf" fmla="val 115470"/>
            </a:avLst>
          </a:prstGeom>
          <a:gradFill rotWithShape="1">
            <a:gsLst>
              <a:gs pos="0">
                <a:srgbClr val="CCECFF"/>
              </a:gs>
              <a:gs pos="100000">
                <a:srgbClr val="0033CC"/>
              </a:gs>
            </a:gsLst>
            <a:path path="shape">
              <a:fillToRect l="50000" t="50000" r="50000" b="50000"/>
            </a:path>
          </a:gra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42511" name="Rectangle 175">
            <a:extLst>
              <a:ext uri="{FF2B5EF4-FFF2-40B4-BE49-F238E27FC236}">
                <a16:creationId xmlns:a16="http://schemas.microsoft.com/office/drawing/2014/main" id="{4EB09711-F08E-41CB-8FAE-2D35FA9D32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08088" y="6524626"/>
            <a:ext cx="215900" cy="333375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7" name="Oval 101">
            <a:extLst>
              <a:ext uri="{FF2B5EF4-FFF2-40B4-BE49-F238E27FC236}">
                <a16:creationId xmlns:a16="http://schemas.microsoft.com/office/drawing/2014/main" id="{648006B6-7EEC-4179-9EBF-B6A551E382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9090" y="6261100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  <p:sp>
        <p:nvSpPr>
          <p:cNvPr id="158" name="Oval 101">
            <a:extLst>
              <a:ext uri="{FF2B5EF4-FFF2-40B4-BE49-F238E27FC236}">
                <a16:creationId xmlns:a16="http://schemas.microsoft.com/office/drawing/2014/main" id="{1A830885-BA34-4146-9B8C-DD77370EF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61490" y="6413500"/>
            <a:ext cx="323850" cy="404812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8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21402807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lockbusters Intr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1000" tmFilter="0, 0; .2, .5; .8, .5; 1, 0"/>
                                        <p:tgtEl>
                                          <p:spTgt spid="1424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" dur="500" autoRev="1" fill="hold"/>
                                        <p:tgtEl>
                                          <p:spTgt spid="1424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0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 tmFilter="0, 0; .2, .5; .8, .5; 1, 0"/>
                                        <p:tgtEl>
                                          <p:spTgt spid="142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500" autoRev="1" fill="hold"/>
                                        <p:tgtEl>
                                          <p:spTgt spid="142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 tmFilter="0, 0; .2, .5; .8, .5; 1, 0"/>
                                        <p:tgtEl>
                                          <p:spTgt spid="142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500" autoRev="1" fill="hold"/>
                                        <p:tgtEl>
                                          <p:spTgt spid="142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1000" tmFilter="0, 0; .2, .5; .8, .5; 1, 0"/>
                                        <p:tgtEl>
                                          <p:spTgt spid="142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500" autoRev="1" fill="hold"/>
                                        <p:tgtEl>
                                          <p:spTgt spid="142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 tmFilter="0, 0; .2, .5; .8, .5; 1, 0"/>
                                        <p:tgtEl>
                                          <p:spTgt spid="142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" dur="500" autoRev="1" fill="hold"/>
                                        <p:tgtEl>
                                          <p:spTgt spid="142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 tmFilter="0, 0; .2, .5; .8, .5; 1, 0"/>
                                        <p:tgtEl>
                                          <p:spTgt spid="1425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4" dur="500" autoRev="1" fill="hold"/>
                                        <p:tgtEl>
                                          <p:spTgt spid="1425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142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1425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1000" tmFilter="0, 0; .2, .5; .8, .5; 1, 0"/>
                                        <p:tgtEl>
                                          <p:spTgt spid="142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500" autoRev="1" fill="hold"/>
                                        <p:tgtEl>
                                          <p:spTgt spid="142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1000" tmFilter="0, 0; .2, .5; .8, .5; 1, 0"/>
                                        <p:tgtEl>
                                          <p:spTgt spid="142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500" autoRev="1" fill="hold"/>
                                        <p:tgtEl>
                                          <p:spTgt spid="142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4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1424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1424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1000" tmFilter="0, 0; .2, .5; .8, .5; 1, 0"/>
                                        <p:tgtEl>
                                          <p:spTgt spid="1424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500" autoRev="1" fill="hold"/>
                                        <p:tgtEl>
                                          <p:spTgt spid="1424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26" presetClass="emph" presetSubtype="0" repeatCount="500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1000" tmFilter="0, 0; .2, .5; .8, .5; 1, 0"/>
                                        <p:tgtEl>
                                          <p:spTgt spid="1424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2" dur="500" autoRev="1" fill="hold"/>
                                        <p:tgtEl>
                                          <p:spTgt spid="1424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3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142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142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1000" tmFilter="0, 0; .2, .5; .8, .5; 1, 0"/>
                                        <p:tgtEl>
                                          <p:spTgt spid="142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500" autoRev="1" fill="hold"/>
                                        <p:tgtEl>
                                          <p:spTgt spid="142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1000" tmFilter="0, 0; .2, .5; .8, .5; 1, 0"/>
                                        <p:tgtEl>
                                          <p:spTgt spid="1424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500" autoRev="1" fill="hold"/>
                                        <p:tgtEl>
                                          <p:spTgt spid="1424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2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1000" tmFilter="0, 0; .2, .5; .8, .5; 1, 0"/>
                                        <p:tgtEl>
                                          <p:spTgt spid="1424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4" dur="500" autoRev="1" fill="hold"/>
                                        <p:tgtEl>
                                          <p:spTgt spid="1424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5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1000" tmFilter="0, 0; .2, .5; .8, .5; 1, 0"/>
                                        <p:tgtEl>
                                          <p:spTgt spid="1424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7" dur="500" autoRev="1" fill="hold"/>
                                        <p:tgtEl>
                                          <p:spTgt spid="1424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8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1000" tmFilter="0, 0; .2, .5; .8, .5; 1, 0"/>
                                        <p:tgtEl>
                                          <p:spTgt spid="142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0" dur="500" autoRev="1" fill="hold"/>
                                        <p:tgtEl>
                                          <p:spTgt spid="142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1000" tmFilter="0, 0; .2, .5; .8, .5; 1, 0"/>
                                        <p:tgtEl>
                                          <p:spTgt spid="1424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500" autoRev="1" fill="hold"/>
                                        <p:tgtEl>
                                          <p:spTgt spid="1424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1000" tmFilter="0, 0; .2, .5; .8, .5; 1, 0"/>
                                        <p:tgtEl>
                                          <p:spTgt spid="1425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6" dur="500" autoRev="1" fill="hold"/>
                                        <p:tgtEl>
                                          <p:spTgt spid="1425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5000" fill="hold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 tmFilter="0, 0; .2, .5; .8, .5; 1, 0"/>
                                        <p:tgtEl>
                                          <p:spTgt spid="1425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500" autoRev="1" fill="hold"/>
                                        <p:tgtEl>
                                          <p:spTgt spid="1425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mph" presetSubtype="0" repeatCount="5000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1000" tmFilter="0, 0; .2, .5; .8, .5; 1, 0"/>
                                        <p:tgtEl>
                                          <p:spTgt spid="142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500" autoRev="1" fill="hold"/>
                                        <p:tgtEl>
                                          <p:spTgt spid="142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424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 nodeType="clickPar">
                      <p:stCondLst>
                        <p:cond delay="0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1424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 nodeType="clickPar">
                      <p:stCondLst>
                        <p:cond delay="0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20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2000"/>
                                        <p:tgtEl>
                                          <p:spTgt spid="1423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20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2000"/>
                                        <p:tgtEl>
                                          <p:spTgt spid="142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1424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 nodeType="clickPar">
                      <p:stCondLst>
                        <p:cond delay="0"/>
                      </p:stCondLst>
                      <p:childTnLst>
                        <p:par>
                          <p:cTn id="1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" dur="2000"/>
                                        <p:tgtEl>
                                          <p:spTgt spid="1424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2000"/>
                                        <p:tgtEl>
                                          <p:spTgt spid="1424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200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2000"/>
                                        <p:tgtEl>
                                          <p:spTgt spid="1424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62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424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 nodeType="clickPar">
                      <p:stCondLst>
                        <p:cond delay="0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8"/>
                  </p:tgtEl>
                </p:cond>
              </p:nextCondLst>
            </p:seq>
            <p:seq concurrent="1" nextAc="seek">
              <p:cTn id="129" restart="whenNotActive" fill="hold" evtFilter="cancelBubble" nodeType="interactiveSeq">
                <p:stCondLst>
                  <p:cond evt="onClick" delay="0">
                    <p:tgtEl>
                      <p:spTgt spid="1424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0" fill="hold" nodeType="clickPar">
                      <p:stCondLst>
                        <p:cond delay="0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3" dur="20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000"/>
                                        <p:tgtEl>
                                          <p:spTgt spid="142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9" dur="20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2" dur="2000"/>
                                        <p:tgtEl>
                                          <p:spTgt spid="142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9"/>
                  </p:tgtEl>
                </p:cond>
              </p:nextCondLst>
            </p:seq>
            <p:seq concurrent="1" nextAc="seek">
              <p:cTn id="144" restart="whenNotActive" fill="hold" evtFilter="cancelBubble" nodeType="interactiveSeq">
                <p:stCondLst>
                  <p:cond evt="onClick" delay="0">
                    <p:tgtEl>
                      <p:spTgt spid="1424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5" fill="hold" nodeType="clickPar">
                      <p:stCondLst>
                        <p:cond delay="0"/>
                      </p:stCondLst>
                      <p:childTnLst>
                        <p:par>
                          <p:cTn id="1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8" dur="2000"/>
                                        <p:tgtEl>
                                          <p:spTgt spid="1424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2000"/>
                                        <p:tgtEl>
                                          <p:spTgt spid="1424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4" dur="200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2000"/>
                                        <p:tgtEl>
                                          <p:spTgt spid="1424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0"/>
                  </p:tgtEl>
                </p:cond>
              </p:nextCondLst>
            </p:seq>
            <p:seq concurrent="1" nextAc="seek">
              <p:cTn id="159" restart="whenNotActive" fill="hold" evtFilter="cancelBubble" nodeType="interactiveSeq">
                <p:stCondLst>
                  <p:cond evt="onClick" delay="0">
                    <p:tgtEl>
                      <p:spTgt spid="1424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0" fill="hold" nodeType="clickPar">
                      <p:stCondLst>
                        <p:cond delay="0"/>
                      </p:stCondLst>
                      <p:childTnLst>
                        <p:par>
                          <p:cTn id="1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1"/>
                  </p:tgtEl>
                </p:cond>
              </p:nextCondLst>
            </p:seq>
            <p:seq concurrent="1" nextAc="seek">
              <p:cTn id="172" restart="whenNotActive" fill="hold" evtFilter="cancelBubble" nodeType="interactiveSeq">
                <p:stCondLst>
                  <p:cond evt="onClick" delay="0">
                    <p:tgtEl>
                      <p:spTgt spid="1424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3" fill="hold" nodeType="clickPar">
                      <p:stCondLst>
                        <p:cond delay="0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6" dur="20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000"/>
                                        <p:tgtEl>
                                          <p:spTgt spid="1423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0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5" dur="2000"/>
                                        <p:tgtEl>
                                          <p:spTgt spid="142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2"/>
                  </p:tgtEl>
                </p:cond>
              </p:nextCondLst>
            </p:seq>
            <p:seq concurrent="1" nextAc="seek">
              <p:cTn id="187" restart="whenNotActive" fill="hold" evtFilter="cancelBubble" nodeType="interactiveSeq">
                <p:stCondLst>
                  <p:cond evt="onClick" delay="0">
                    <p:tgtEl>
                      <p:spTgt spid="1424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8" fill="hold" nodeType="clickPar">
                      <p:stCondLst>
                        <p:cond delay="0"/>
                      </p:stCondLst>
                      <p:childTnLst>
                        <p:par>
                          <p:cTn id="1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1" dur="2000"/>
                                        <p:tgtEl>
                                          <p:spTgt spid="1424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4" dur="2000"/>
                                        <p:tgtEl>
                                          <p:spTgt spid="1424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00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0" dur="2000"/>
                                        <p:tgtEl>
                                          <p:spTgt spid="1424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3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1424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 nodeType="clickPar">
                      <p:stCondLst>
                        <p:cond delay="0"/>
                      </p:stCondLst>
                      <p:childTnLst>
                        <p:par>
                          <p:cTn id="2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4"/>
                  </p:tgtEl>
                </p:cond>
              </p:nextCondLst>
            </p:seq>
            <p:seq concurrent="1" nextAc="seek">
              <p:cTn id="215" restart="whenNotActive" fill="hold" evtFilter="cancelBubble" nodeType="interactiveSeq">
                <p:stCondLst>
                  <p:cond evt="onClick" delay="0">
                    <p:tgtEl>
                      <p:spTgt spid="1424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6" fill="hold" nodeType="clickPar">
                      <p:stCondLst>
                        <p:cond delay="0"/>
                      </p:stCondLst>
                      <p:childTnLst>
                        <p:par>
                          <p:cTn id="2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9" dur="20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2000"/>
                                        <p:tgtEl>
                                          <p:spTgt spid="1423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0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8" dur="2000"/>
                                        <p:tgtEl>
                                          <p:spTgt spid="142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5"/>
                  </p:tgtEl>
                </p:cond>
              </p:nextCondLst>
            </p:seq>
            <p:seq concurrent="1" nextAc="seek">
              <p:cTn id="230" restart="whenNotActive" fill="hold" evtFilter="cancelBubble" nodeType="interactiveSeq">
                <p:stCondLst>
                  <p:cond evt="onClick" delay="0">
                    <p:tgtEl>
                      <p:spTgt spid="1424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1" fill="hold" nodeType="clickPar">
                      <p:stCondLst>
                        <p:cond delay="0"/>
                      </p:stCondLst>
                      <p:childTnLst>
                        <p:par>
                          <p:cTn id="2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4" dur="2000"/>
                                        <p:tgtEl>
                                          <p:spTgt spid="1424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7" dur="2000"/>
                                        <p:tgtEl>
                                          <p:spTgt spid="1424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200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3" dur="2000"/>
                                        <p:tgtEl>
                                          <p:spTgt spid="1424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6"/>
                  </p:tgtEl>
                </p:cond>
              </p:nextCondLst>
            </p:seq>
            <p:seq concurrent="1" nextAc="seek">
              <p:cTn id="245" restart="whenNotActive" fill="hold" evtFilter="cancelBubble" nodeType="interactiveSeq">
                <p:stCondLst>
                  <p:cond evt="onClick" delay="0">
                    <p:tgtEl>
                      <p:spTgt spid="1424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6" fill="hold" nodeType="clickPar">
                      <p:stCondLst>
                        <p:cond delay="0"/>
                      </p:stCondLst>
                      <p:childTnLst>
                        <p:par>
                          <p:cTn id="2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0" dur="500" fill="hold"/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1" dur="500" fill="hold"/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2" dur="5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5" dur="500" fill="hold"/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6" dur="500" fill="hold"/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7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1424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 nodeType="clickPar">
                      <p:stCondLst>
                        <p:cond delay="0"/>
                      </p:stCondLst>
                      <p:childTnLst>
                        <p:par>
                          <p:cTn id="2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2" dur="20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5" dur="2000"/>
                                        <p:tgtEl>
                                          <p:spTgt spid="1423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8" dur="20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1" dur="2000"/>
                                        <p:tgtEl>
                                          <p:spTgt spid="142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8"/>
                  </p:tgtEl>
                </p:cond>
              </p:nextCondLst>
            </p:seq>
            <p:seq concurrent="1" nextAc="seek">
              <p:cTn id="273" restart="whenNotActive" fill="hold" evtFilter="cancelBubble" nodeType="interactiveSeq">
                <p:stCondLst>
                  <p:cond evt="onClick" delay="0">
                    <p:tgtEl>
                      <p:spTgt spid="1424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4" fill="hold" nodeType="clickPar">
                      <p:stCondLst>
                        <p:cond delay="0"/>
                      </p:stCondLst>
                      <p:childTnLst>
                        <p:par>
                          <p:cTn id="2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7" dur="2000"/>
                                        <p:tgtEl>
                                          <p:spTgt spid="1424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0" dur="2000"/>
                                        <p:tgtEl>
                                          <p:spTgt spid="1424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3" dur="200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6" dur="2000"/>
                                        <p:tgtEl>
                                          <p:spTgt spid="1424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59"/>
                  </p:tgtEl>
                </p:cond>
              </p:nextCondLst>
            </p:seq>
            <p:seq concurrent="1" nextAc="seek">
              <p:cTn id="288" restart="whenNotActive" fill="hold" evtFilter="cancelBubble" nodeType="interactiveSeq">
                <p:stCondLst>
                  <p:cond evt="onClick" delay="0">
                    <p:tgtEl>
                      <p:spTgt spid="1424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9" fill="hold" nodeType="clickPar">
                      <p:stCondLst>
                        <p:cond delay="0"/>
                      </p:stCondLst>
                      <p:childTnLst>
                        <p:par>
                          <p:cTn id="2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3" dur="500" fill="hold"/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4" dur="500" fill="hold"/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8" dur="500" fill="hold"/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9" dur="500" fill="hold"/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0" dur="5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6"/>
                  </p:tgtEl>
                </p:cond>
              </p:nextCondLst>
            </p:seq>
            <p:seq concurrent="1" nextAc="seek">
              <p:cTn id="301" restart="whenNotActive" fill="hold" evtFilter="cancelBubble" nodeType="interactiveSeq">
                <p:stCondLst>
                  <p:cond evt="onClick" delay="0">
                    <p:tgtEl>
                      <p:spTgt spid="1424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2" fill="hold" nodeType="clickPar">
                      <p:stCondLst>
                        <p:cond delay="0"/>
                      </p:stCondLst>
                      <p:childTnLst>
                        <p:par>
                          <p:cTn id="30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5" dur="20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0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8" dur="2000"/>
                                        <p:tgtEl>
                                          <p:spTgt spid="142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1" dur="20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4" dur="2000"/>
                                        <p:tgtEl>
                                          <p:spTgt spid="142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7"/>
                  </p:tgtEl>
                </p:cond>
              </p:nextCondLst>
            </p:seq>
            <p:seq concurrent="1" nextAc="seek">
              <p:cTn id="316" restart="whenNotActive" fill="hold" evtFilter="cancelBubble" nodeType="interactiveSeq">
                <p:stCondLst>
                  <p:cond evt="onClick" delay="0">
                    <p:tgtEl>
                      <p:spTgt spid="1424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7" fill="hold" nodeType="clickPar">
                      <p:stCondLst>
                        <p:cond delay="0"/>
                      </p:stCondLst>
                      <p:childTnLst>
                        <p:par>
                          <p:cTn id="3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0" dur="2000"/>
                                        <p:tgtEl>
                                          <p:spTgt spid="1424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3" dur="2000"/>
                                        <p:tgtEl>
                                          <p:spTgt spid="1424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6" dur="200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9" dur="2000"/>
                                        <p:tgtEl>
                                          <p:spTgt spid="1424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8"/>
                  </p:tgtEl>
                </p:cond>
              </p:nextCondLst>
            </p:seq>
            <p:seq concurrent="1" nextAc="seek">
              <p:cTn id="331" restart="whenNotActive" fill="hold" evtFilter="cancelBubble" nodeType="interactiveSeq">
                <p:stCondLst>
                  <p:cond evt="onClick" delay="0">
                    <p:tgtEl>
                      <p:spTgt spid="1424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2" fill="hold" nodeType="clickPar">
                      <p:stCondLst>
                        <p:cond delay="0"/>
                      </p:stCondLst>
                      <p:childTnLst>
                        <p:par>
                          <p:cTn id="3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1" dur="500" fill="hold"/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2" dur="500" fill="hold"/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3" dur="5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9"/>
                  </p:tgtEl>
                </p:cond>
              </p:nextCondLst>
            </p:seq>
            <p:seq concurrent="1" nextAc="seek">
              <p:cTn id="344" restart="whenNotActive" fill="hold" evtFilter="cancelBubble" nodeType="interactiveSeq">
                <p:stCondLst>
                  <p:cond evt="onClick" delay="0">
                    <p:tgtEl>
                      <p:spTgt spid="1424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5" fill="hold" nodeType="clickPar">
                      <p:stCondLst>
                        <p:cond delay="0"/>
                      </p:stCondLst>
                      <p:childTnLst>
                        <p:par>
                          <p:cTn id="3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8" dur="20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1" dur="2000"/>
                                        <p:tgtEl>
                                          <p:spTgt spid="1423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4" dur="20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7" dur="2000"/>
                                        <p:tgtEl>
                                          <p:spTgt spid="142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0"/>
                  </p:tgtEl>
                </p:cond>
              </p:nextCondLst>
            </p:seq>
            <p:seq concurrent="1" nextAc="seek">
              <p:cTn id="359" restart="whenNotActive" fill="hold" evtFilter="cancelBubble" nodeType="interactiveSeq">
                <p:stCondLst>
                  <p:cond evt="onClick" delay="0">
                    <p:tgtEl>
                      <p:spTgt spid="1424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0" fill="hold" nodeType="clickPar">
                      <p:stCondLst>
                        <p:cond delay="0"/>
                      </p:stCondLst>
                      <p:childTnLst>
                        <p:par>
                          <p:cTn id="3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3" dur="2000"/>
                                        <p:tgtEl>
                                          <p:spTgt spid="1424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6" dur="2000"/>
                                        <p:tgtEl>
                                          <p:spTgt spid="1424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9" dur="200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2" dur="2000"/>
                                        <p:tgtEl>
                                          <p:spTgt spid="1424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1"/>
                  </p:tgtEl>
                </p:cond>
              </p:nextCondLst>
            </p:seq>
            <p:seq concurrent="1" nextAc="seek">
              <p:cTn id="374" restart="whenNotActive" fill="hold" evtFilter="cancelBubble" nodeType="interactiveSeq">
                <p:stCondLst>
                  <p:cond evt="onClick" delay="0">
                    <p:tgtEl>
                      <p:spTgt spid="1423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5" fill="hold" nodeType="clickPar">
                      <p:stCondLst>
                        <p:cond delay="0"/>
                      </p:stCondLst>
                      <p:childTnLst>
                        <p:par>
                          <p:cTn id="3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9" dur="500" fill="hold"/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500" fill="hold"/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1" dur="5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4" dur="500" fill="hold"/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500" fill="hold"/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6" dur="5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1"/>
                  </p:tgtEl>
                </p:cond>
              </p:nextCondLst>
            </p:seq>
            <p:seq concurrent="1" nextAc="seek">
              <p:cTn id="387" restart="whenNotActive" fill="hold" evtFilter="cancelBubble" nodeType="interactiveSeq">
                <p:stCondLst>
                  <p:cond evt="onClick" delay="0">
                    <p:tgtEl>
                      <p:spTgt spid="1424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8" fill="hold" nodeType="clickPar">
                      <p:stCondLst>
                        <p:cond delay="0"/>
                      </p:stCondLst>
                      <p:childTnLst>
                        <p:par>
                          <p:cTn id="3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1" dur="20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9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4" dur="2000"/>
                                        <p:tgtEl>
                                          <p:spTgt spid="1423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7" dur="20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0" dur="2000"/>
                                        <p:tgtEl>
                                          <p:spTgt spid="142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2"/>
                  </p:tgtEl>
                </p:cond>
              </p:nextCondLst>
            </p:seq>
            <p:seq concurrent="1" nextAc="seek">
              <p:cTn id="402" restart="whenNotActive" fill="hold" evtFilter="cancelBubble" nodeType="interactiveSeq">
                <p:stCondLst>
                  <p:cond evt="onClick" delay="0">
                    <p:tgtEl>
                      <p:spTgt spid="1424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3" fill="hold" nodeType="clickPar">
                      <p:stCondLst>
                        <p:cond delay="0"/>
                      </p:stCondLst>
                      <p:childTnLst>
                        <p:par>
                          <p:cTn id="4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6" dur="2000"/>
                                        <p:tgtEl>
                                          <p:spTgt spid="1423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9" dur="2000"/>
                                        <p:tgtEl>
                                          <p:spTgt spid="1424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2" dur="2000"/>
                                        <p:tgtEl>
                                          <p:spTgt spid="1423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5" dur="2000"/>
                                        <p:tgtEl>
                                          <p:spTgt spid="1424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3"/>
                  </p:tgtEl>
                </p:cond>
              </p:nextCondLst>
            </p:seq>
            <p:seq concurrent="1" nextAc="seek">
              <p:cTn id="417" restart="whenNotActive" fill="hold" evtFilter="cancelBubble" nodeType="interactiveSeq">
                <p:stCondLst>
                  <p:cond evt="onClick" delay="0">
                    <p:tgtEl>
                      <p:spTgt spid="1424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8" fill="hold" nodeType="clickPar">
                      <p:stCondLst>
                        <p:cond delay="0"/>
                      </p:stCondLst>
                      <p:childTnLst>
                        <p:par>
                          <p:cTn id="4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2" dur="500" fill="hold"/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3" dur="500" fill="hold"/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4" dur="5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7" dur="500" fill="hold"/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500" fill="hold"/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9" dur="5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4"/>
                  </p:tgtEl>
                </p:cond>
              </p:nextCondLst>
            </p:seq>
            <p:seq concurrent="1" nextAc="seek">
              <p:cTn id="430" restart="whenNotActive" fill="hold" evtFilter="cancelBubble" nodeType="interactiveSeq">
                <p:stCondLst>
                  <p:cond evt="onClick" delay="0">
                    <p:tgtEl>
                      <p:spTgt spid="1424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1" fill="hold" nodeType="clickPar">
                      <p:stCondLst>
                        <p:cond delay="0"/>
                      </p:stCondLst>
                      <p:childTnLst>
                        <p:par>
                          <p:cTn id="4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4" dur="20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7" dur="2000"/>
                                        <p:tgtEl>
                                          <p:spTgt spid="1423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0" dur="20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3" dur="2000"/>
                                        <p:tgtEl>
                                          <p:spTgt spid="142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5"/>
                  </p:tgtEl>
                </p:cond>
              </p:nextCondLst>
            </p:seq>
            <p:seq concurrent="1" nextAc="seek">
              <p:cTn id="445" restart="whenNotActive" fill="hold" evtFilter="cancelBubble" nodeType="interactiveSeq">
                <p:stCondLst>
                  <p:cond evt="onClick" delay="0">
                    <p:tgtEl>
                      <p:spTgt spid="1424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6" fill="hold" nodeType="clickPar">
                      <p:stCondLst>
                        <p:cond delay="0"/>
                      </p:stCondLst>
                      <p:childTnLst>
                        <p:par>
                          <p:cTn id="4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9" dur="2000"/>
                                        <p:tgtEl>
                                          <p:spTgt spid="1424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2" dur="2000"/>
                                        <p:tgtEl>
                                          <p:spTgt spid="1424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5" dur="2000"/>
                                        <p:tgtEl>
                                          <p:spTgt spid="1423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8" dur="2000"/>
                                        <p:tgtEl>
                                          <p:spTgt spid="1424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6"/>
                  </p:tgtEl>
                </p:cond>
              </p:nextCondLst>
            </p:seq>
            <p:seq concurrent="1" nextAc="seek">
              <p:cTn id="460" restart="whenNotActive" fill="hold" evtFilter="cancelBubble" nodeType="interactiveSeq">
                <p:stCondLst>
                  <p:cond evt="onClick" delay="0">
                    <p:tgtEl>
                      <p:spTgt spid="1424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1" fill="hold" nodeType="clickPar">
                      <p:stCondLst>
                        <p:cond delay="0"/>
                      </p:stCondLst>
                      <p:childTnLst>
                        <p:par>
                          <p:cTn id="4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5" dur="500" fill="hold"/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6" dur="500" fill="hold"/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7" dur="5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0" dur="500" fill="hold"/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1" dur="500" fill="hold"/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2" dur="5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7"/>
                  </p:tgtEl>
                </p:cond>
              </p:nextCondLst>
            </p:seq>
            <p:seq concurrent="1" nextAc="seek">
              <p:cTn id="473" restart="whenNotActive" fill="hold" evtFilter="cancelBubble" nodeType="interactiveSeq">
                <p:stCondLst>
                  <p:cond evt="onClick" delay="0">
                    <p:tgtEl>
                      <p:spTgt spid="1424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4" fill="hold" nodeType="clickPar">
                      <p:stCondLst>
                        <p:cond delay="0"/>
                      </p:stCondLst>
                      <p:childTnLst>
                        <p:par>
                          <p:cTn id="4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7" dur="20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7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0" dur="2000"/>
                                        <p:tgtEl>
                                          <p:spTgt spid="1423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3" dur="20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6" dur="2000"/>
                                        <p:tgtEl>
                                          <p:spTgt spid="142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8"/>
                  </p:tgtEl>
                </p:cond>
              </p:nextCondLst>
            </p:seq>
            <p:seq concurrent="1" nextAc="seek">
              <p:cTn id="488" restart="whenNotActive" fill="hold" evtFilter="cancelBubble" nodeType="interactiveSeq">
                <p:stCondLst>
                  <p:cond evt="onClick" delay="0">
                    <p:tgtEl>
                      <p:spTgt spid="1424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9" fill="hold" nodeType="clickPar">
                      <p:stCondLst>
                        <p:cond delay="0"/>
                      </p:stCondLst>
                      <p:childTnLst>
                        <p:par>
                          <p:cTn id="4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2" dur="2000"/>
                                        <p:tgtEl>
                                          <p:spTgt spid="1424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5" dur="2000"/>
                                        <p:tgtEl>
                                          <p:spTgt spid="1424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8" dur="2000"/>
                                        <p:tgtEl>
                                          <p:spTgt spid="1423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1" dur="2000"/>
                                        <p:tgtEl>
                                          <p:spTgt spid="1424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19"/>
                  </p:tgtEl>
                </p:cond>
              </p:nextCondLst>
            </p:seq>
            <p:seq concurrent="1" nextAc="seek">
              <p:cTn id="503" restart="whenNotActive" fill="hold" evtFilter="cancelBubble" nodeType="interactiveSeq">
                <p:stCondLst>
                  <p:cond evt="onClick" delay="0">
                    <p:tgtEl>
                      <p:spTgt spid="1423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4" fill="hold" nodeType="clickPar">
                      <p:stCondLst>
                        <p:cond delay="0"/>
                      </p:stCondLst>
                      <p:childTnLst>
                        <p:par>
                          <p:cTn id="5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8" dur="500" fill="hold"/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9" dur="500" fill="hold"/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0" dur="5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3" dur="500" fill="hold"/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4" dur="500" fill="hold"/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5" dur="5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2"/>
                  </p:tgtEl>
                </p:cond>
              </p:nextCondLst>
            </p:seq>
            <p:seq concurrent="1" nextAc="seek">
              <p:cTn id="516" restart="whenNotActive" fill="hold" evtFilter="cancelBubble" nodeType="interactiveSeq">
                <p:stCondLst>
                  <p:cond evt="onClick" delay="0">
                    <p:tgtEl>
                      <p:spTgt spid="1424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7" fill="hold" nodeType="clickPar">
                      <p:stCondLst>
                        <p:cond delay="0"/>
                      </p:stCondLst>
                      <p:childTnLst>
                        <p:par>
                          <p:cTn id="5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0" dur="20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3" dur="2000"/>
                                        <p:tgtEl>
                                          <p:spTgt spid="1423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6" dur="20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9" dur="2000"/>
                                        <p:tgtEl>
                                          <p:spTgt spid="142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0"/>
                  </p:tgtEl>
                </p:cond>
              </p:nextCondLst>
            </p:seq>
            <p:seq concurrent="1" nextAc="seek">
              <p:cTn id="531" restart="whenNotActive" fill="hold" evtFilter="cancelBubble" nodeType="interactiveSeq">
                <p:stCondLst>
                  <p:cond evt="onClick" delay="0">
                    <p:tgtEl>
                      <p:spTgt spid="1424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2" fill="hold" nodeType="clickPar">
                      <p:stCondLst>
                        <p:cond delay="0"/>
                      </p:stCondLst>
                      <p:childTnLst>
                        <p:par>
                          <p:cTn id="5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5" dur="2000"/>
                                        <p:tgtEl>
                                          <p:spTgt spid="142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8" dur="2000"/>
                                        <p:tgtEl>
                                          <p:spTgt spid="1424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1" dur="200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4" dur="2000"/>
                                        <p:tgtEl>
                                          <p:spTgt spid="1424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1"/>
                  </p:tgtEl>
                </p:cond>
              </p:nextCondLst>
            </p:seq>
            <p:seq concurrent="1" nextAc="seek">
              <p:cTn id="546" restart="whenNotActive" fill="hold" evtFilter="cancelBubble" nodeType="interactiveSeq">
                <p:stCondLst>
                  <p:cond evt="onClick" delay="0">
                    <p:tgtEl>
                      <p:spTgt spid="1423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7" fill="hold" nodeType="clickPar">
                      <p:stCondLst>
                        <p:cond delay="0"/>
                      </p:stCondLst>
                      <p:childTnLst>
                        <p:par>
                          <p:cTn id="5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1" dur="500" fill="hold"/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2" dur="500" fill="hold"/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3" dur="5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6" dur="500" fill="hold"/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7" dur="500" fill="hold"/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8" dur="5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3"/>
                  </p:tgtEl>
                </p:cond>
              </p:nextCondLst>
            </p:seq>
            <p:seq concurrent="1" nextAc="seek">
              <p:cTn id="559" restart="whenNotActive" fill="hold" evtFilter="cancelBubble" nodeType="interactiveSeq">
                <p:stCondLst>
                  <p:cond evt="onClick" delay="0">
                    <p:tgtEl>
                      <p:spTgt spid="1424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0" fill="hold" nodeType="clickPar">
                      <p:stCondLst>
                        <p:cond delay="0"/>
                      </p:stCondLst>
                      <p:childTnLst>
                        <p:par>
                          <p:cTn id="5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3" dur="20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6" dur="2000"/>
                                        <p:tgtEl>
                                          <p:spTgt spid="1423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9" dur="20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2" dur="20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2"/>
                  </p:tgtEl>
                </p:cond>
              </p:nextCondLst>
            </p:seq>
            <p:seq concurrent="1" nextAc="seek">
              <p:cTn id="574" restart="whenNotActive" fill="hold" evtFilter="cancelBubble" nodeType="interactiveSeq">
                <p:stCondLst>
                  <p:cond evt="onClick" delay="0">
                    <p:tgtEl>
                      <p:spTgt spid="1424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5" fill="hold" nodeType="clickPar">
                      <p:stCondLst>
                        <p:cond delay="0"/>
                      </p:stCondLst>
                      <p:childTnLst>
                        <p:par>
                          <p:cTn id="5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8" dur="2000"/>
                                        <p:tgtEl>
                                          <p:spTgt spid="142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1" dur="2000"/>
                                        <p:tgtEl>
                                          <p:spTgt spid="1424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4" dur="2000"/>
                                        <p:tgtEl>
                                          <p:spTgt spid="142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7" dur="2000"/>
                                        <p:tgtEl>
                                          <p:spTgt spid="142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3"/>
                  </p:tgtEl>
                </p:cond>
              </p:nextCondLst>
            </p:seq>
            <p:seq concurrent="1" nextAc="seek">
              <p:cTn id="589" restart="whenNotActive" fill="hold" evtFilter="cancelBubble" nodeType="interactiveSeq">
                <p:stCondLst>
                  <p:cond evt="onClick" delay="0">
                    <p:tgtEl>
                      <p:spTgt spid="1423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0" fill="hold" nodeType="clickPar">
                      <p:stCondLst>
                        <p:cond delay="0"/>
                      </p:stCondLst>
                      <p:childTnLst>
                        <p:par>
                          <p:cTn id="5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4" dur="500" fill="hold"/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5" dur="500" fill="hold"/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6" dur="5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9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0" dur="500" fill="hold"/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1" dur="5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40"/>
                  </p:tgtEl>
                </p:cond>
              </p:nextCondLst>
            </p:seq>
            <p:seq concurrent="1" nextAc="seek">
              <p:cTn id="602" restart="whenNotActive" fill="hold" evtFilter="cancelBubble" nodeType="interactiveSeq">
                <p:stCondLst>
                  <p:cond evt="onClick" delay="0">
                    <p:tgtEl>
                      <p:spTgt spid="1423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3" fill="hold" nodeType="clickPar">
                      <p:stCondLst>
                        <p:cond delay="0"/>
                      </p:stCondLst>
                      <p:childTnLst>
                        <p:par>
                          <p:cTn id="6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6" dur="20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9" dur="200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2" dur="2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5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4"/>
                  </p:tgtEl>
                </p:cond>
              </p:nextCondLst>
            </p:seq>
            <p:seq concurrent="1" nextAc="seek">
              <p:cTn id="617" restart="whenNotActive" fill="hold" evtFilter="cancelBubble" nodeType="interactiveSeq">
                <p:stCondLst>
                  <p:cond evt="onClick" delay="0">
                    <p:tgtEl>
                      <p:spTgt spid="1423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8" fill="hold" nodeType="clickPar">
                      <p:stCondLst>
                        <p:cond delay="0"/>
                      </p:stCondLst>
                      <p:childTnLst>
                        <p:par>
                          <p:cTn id="6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1" dur="2000"/>
                                        <p:tgtEl>
                                          <p:spTgt spid="142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4" dur="2000"/>
                                        <p:tgtEl>
                                          <p:spTgt spid="1423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7" dur="200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0" dur="2000"/>
                                        <p:tgtEl>
                                          <p:spTgt spid="1423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41"/>
                  </p:tgtEl>
                </p:cond>
              </p:nextCondLst>
            </p:seq>
            <p:seq concurrent="1" nextAc="seek">
              <p:cTn id="632" restart="whenNotActive" fill="hold" evtFilter="cancelBubble" nodeType="interactiveSeq">
                <p:stCondLst>
                  <p:cond evt="onClick" delay="0">
                    <p:tgtEl>
                      <p:spTgt spid="1424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3" fill="hold" nodeType="clickPar">
                      <p:stCondLst>
                        <p:cond delay="0"/>
                      </p:stCondLst>
                      <p:childTnLst>
                        <p:par>
                          <p:cTn id="6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7" dur="500" fill="hold"/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8" dur="500" fill="hold"/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9" dur="5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2" dur="500" fill="hold"/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3" dur="500" fill="hold"/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4" dur="5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4"/>
                  </p:tgtEl>
                </p:cond>
              </p:nextCondLst>
            </p:seq>
            <p:seq concurrent="1" nextAc="seek">
              <p:cTn id="645" restart="whenNotActive" fill="hold" evtFilter="cancelBubble" nodeType="interactiveSeq">
                <p:stCondLst>
                  <p:cond evt="onClick" delay="0">
                    <p:tgtEl>
                      <p:spTgt spid="1424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6" fill="hold" nodeType="clickPar">
                      <p:stCondLst>
                        <p:cond delay="0"/>
                      </p:stCondLst>
                      <p:childTnLst>
                        <p:par>
                          <p:cTn id="6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9" dur="20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2" dur="2000"/>
                                        <p:tgtEl>
                                          <p:spTgt spid="1423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5" dur="20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8" dur="2000"/>
                                        <p:tgtEl>
                                          <p:spTgt spid="142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5"/>
                  </p:tgtEl>
                </p:cond>
              </p:nextCondLst>
            </p:seq>
            <p:seq concurrent="1" nextAc="seek">
              <p:cTn id="660" restart="whenNotActive" fill="hold" evtFilter="cancelBubble" nodeType="interactiveSeq">
                <p:stCondLst>
                  <p:cond evt="onClick" delay="0">
                    <p:tgtEl>
                      <p:spTgt spid="1424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1" fill="hold" nodeType="clickPar">
                      <p:stCondLst>
                        <p:cond delay="0"/>
                      </p:stCondLst>
                      <p:childTnLst>
                        <p:par>
                          <p:cTn id="6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4" dur="2000"/>
                                        <p:tgtEl>
                                          <p:spTgt spid="1424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7" dur="2000"/>
                                        <p:tgtEl>
                                          <p:spTgt spid="1424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0" dur="2000"/>
                                        <p:tgtEl>
                                          <p:spTgt spid="142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3" dur="2000"/>
                                        <p:tgtEl>
                                          <p:spTgt spid="1424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6"/>
                  </p:tgtEl>
                </p:cond>
              </p:nextCondLst>
            </p:seq>
            <p:seq concurrent="1" nextAc="seek">
              <p:cTn id="675" restart="whenNotActive" fill="hold" evtFilter="cancelBubble" nodeType="interactiveSeq">
                <p:stCondLst>
                  <p:cond evt="onClick" delay="0">
                    <p:tgtEl>
                      <p:spTgt spid="1424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6" fill="hold" nodeType="clickPar">
                      <p:stCondLst>
                        <p:cond delay="0"/>
                      </p:stCondLst>
                      <p:childTnLst>
                        <p:par>
                          <p:cTn id="6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0" dur="500" fill="hold"/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1" dur="500" fill="hold"/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2" dur="5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5" dur="500" fill="hold"/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6" dur="500" fill="hold"/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7" dur="5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7"/>
                  </p:tgtEl>
                </p:cond>
              </p:nextCondLst>
            </p:seq>
            <p:seq concurrent="1" nextAc="seek">
              <p:cTn id="688" restart="whenNotActive" fill="hold" evtFilter="cancelBubble" nodeType="interactiveSeq">
                <p:stCondLst>
                  <p:cond evt="onClick" delay="0">
                    <p:tgtEl>
                      <p:spTgt spid="1424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9" fill="hold" nodeType="clickPar">
                      <p:stCondLst>
                        <p:cond delay="0"/>
                      </p:stCondLst>
                      <p:childTnLst>
                        <p:par>
                          <p:cTn id="6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2" dur="20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5" dur="2000"/>
                                        <p:tgtEl>
                                          <p:spTgt spid="1423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8" dur="20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1" dur="2000"/>
                                        <p:tgtEl>
                                          <p:spTgt spid="142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8"/>
                  </p:tgtEl>
                </p:cond>
              </p:nextCondLst>
            </p:seq>
            <p:seq concurrent="1" nextAc="seek">
              <p:cTn id="703" restart="whenNotActive" fill="hold" evtFilter="cancelBubble" nodeType="interactiveSeq">
                <p:stCondLst>
                  <p:cond evt="onClick" delay="0">
                    <p:tgtEl>
                      <p:spTgt spid="1424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4" fill="hold" nodeType="clickPar">
                      <p:stCondLst>
                        <p:cond delay="0"/>
                      </p:stCondLst>
                      <p:childTnLst>
                        <p:par>
                          <p:cTn id="7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7" dur="2000"/>
                                        <p:tgtEl>
                                          <p:spTgt spid="1424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0" dur="2000"/>
                                        <p:tgtEl>
                                          <p:spTgt spid="1424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3" dur="2000"/>
                                        <p:tgtEl>
                                          <p:spTgt spid="142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6" dur="2000"/>
                                        <p:tgtEl>
                                          <p:spTgt spid="1424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29"/>
                  </p:tgtEl>
                </p:cond>
              </p:nextCondLst>
            </p:seq>
            <p:seq concurrent="1" nextAc="seek">
              <p:cTn id="718" restart="whenNotActive" fill="hold" evtFilter="cancelBubble" nodeType="interactiveSeq">
                <p:stCondLst>
                  <p:cond evt="onClick" delay="0">
                    <p:tgtEl>
                      <p:spTgt spid="1423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9" fill="hold" nodeType="clickPar">
                      <p:stCondLst>
                        <p:cond delay="0"/>
                      </p:stCondLst>
                      <p:childTnLst>
                        <p:par>
                          <p:cTn id="7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3" dur="500" fill="hold"/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4" dur="500" fill="hold"/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5" dur="5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8" dur="500" fill="hold"/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9" dur="500" fill="hold"/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0" dur="5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5"/>
                  </p:tgtEl>
                </p:cond>
              </p:nextCondLst>
            </p:seq>
            <p:seq concurrent="1" nextAc="seek">
              <p:cTn id="731" restart="whenNotActive" fill="hold" evtFilter="cancelBubble" nodeType="interactiveSeq">
                <p:stCondLst>
                  <p:cond evt="onClick" delay="0">
                    <p:tgtEl>
                      <p:spTgt spid="1424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2" fill="hold" nodeType="clickPar">
                      <p:stCondLst>
                        <p:cond delay="0"/>
                      </p:stCondLst>
                      <p:childTnLst>
                        <p:par>
                          <p:cTn id="7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5" dur="20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8" dur="2000"/>
                                        <p:tgtEl>
                                          <p:spTgt spid="1423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1" dur="20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4" dur="2000"/>
                                        <p:tgtEl>
                                          <p:spTgt spid="142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0"/>
                  </p:tgtEl>
                </p:cond>
              </p:nextCondLst>
            </p:seq>
            <p:seq concurrent="1" nextAc="seek">
              <p:cTn id="746" restart="whenNotActive" fill="hold" evtFilter="cancelBubble" nodeType="interactiveSeq">
                <p:stCondLst>
                  <p:cond evt="onClick" delay="0">
                    <p:tgtEl>
                      <p:spTgt spid="1424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7" fill="hold" nodeType="clickPar">
                      <p:stCondLst>
                        <p:cond delay="0"/>
                      </p:stCondLst>
                      <p:childTnLst>
                        <p:par>
                          <p:cTn id="7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0" dur="2000"/>
                                        <p:tgtEl>
                                          <p:spTgt spid="1423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3" dur="2000"/>
                                        <p:tgtEl>
                                          <p:spTgt spid="1424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6" dur="2000"/>
                                        <p:tgtEl>
                                          <p:spTgt spid="142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9" dur="2000"/>
                                        <p:tgtEl>
                                          <p:spTgt spid="1424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1"/>
                  </p:tgtEl>
                </p:cond>
              </p:nextCondLst>
            </p:seq>
            <p:seq concurrent="1" nextAc="seek">
              <p:cTn id="761" restart="whenNotActive" fill="hold" evtFilter="cancelBubble" nodeType="interactiveSeq">
                <p:stCondLst>
                  <p:cond evt="onClick" delay="0">
                    <p:tgtEl>
                      <p:spTgt spid="1423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2" fill="hold" nodeType="clickPar">
                      <p:stCondLst>
                        <p:cond delay="0"/>
                      </p:stCondLst>
                      <p:childTnLst>
                        <p:par>
                          <p:cTn id="7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6" dur="500" fill="hold"/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7" dur="500" fill="hold"/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8" dur="5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9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1" dur="500" fill="hold"/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2" dur="500" fill="hold"/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3" dur="5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6"/>
                  </p:tgtEl>
                </p:cond>
              </p:nextCondLst>
            </p:seq>
            <p:seq concurrent="1" nextAc="seek">
              <p:cTn id="774" restart="whenNotActive" fill="hold" evtFilter="cancelBubble" nodeType="interactiveSeq">
                <p:stCondLst>
                  <p:cond evt="onClick" delay="0">
                    <p:tgtEl>
                      <p:spTgt spid="1424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5" fill="hold" nodeType="clickPar">
                      <p:stCondLst>
                        <p:cond delay="0"/>
                      </p:stCondLst>
                      <p:childTnLst>
                        <p:par>
                          <p:cTn id="7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8" dur="20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1" dur="2000"/>
                                        <p:tgtEl>
                                          <p:spTgt spid="1423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4" dur="20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7" dur="2000"/>
                                        <p:tgtEl>
                                          <p:spTgt spid="142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2"/>
                  </p:tgtEl>
                </p:cond>
              </p:nextCondLst>
            </p:seq>
            <p:seq concurrent="1" nextAc="seek">
              <p:cTn id="789" restart="whenNotActive" fill="hold" evtFilter="cancelBubble" nodeType="interactiveSeq">
                <p:stCondLst>
                  <p:cond evt="onClick" delay="0">
                    <p:tgtEl>
                      <p:spTgt spid="1424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0" fill="hold" nodeType="clickPar">
                      <p:stCondLst>
                        <p:cond delay="0"/>
                      </p:stCondLst>
                      <p:childTnLst>
                        <p:par>
                          <p:cTn id="7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3" dur="2000"/>
                                        <p:tgtEl>
                                          <p:spTgt spid="1423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6" dur="2000"/>
                                        <p:tgtEl>
                                          <p:spTgt spid="1424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9" dur="2000"/>
                                        <p:tgtEl>
                                          <p:spTgt spid="142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2" dur="2000"/>
                                        <p:tgtEl>
                                          <p:spTgt spid="1424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3"/>
                  </p:tgtEl>
                </p:cond>
              </p:nextCondLst>
            </p:seq>
            <p:seq concurrent="1" nextAc="seek">
              <p:cTn id="804" restart="whenNotActive" fill="hold" evtFilter="cancelBubble" nodeType="interactiveSeq">
                <p:stCondLst>
                  <p:cond evt="onClick" delay="0">
                    <p:tgtEl>
                      <p:spTgt spid="14239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5" fill="hold" nodeType="clickPar">
                      <p:stCondLst>
                        <p:cond delay="0"/>
                      </p:stCondLst>
                      <p:childTnLst>
                        <p:par>
                          <p:cTn id="8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9" dur="500" fill="hold"/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0" dur="500" fill="hold"/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1" dur="5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2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4" dur="500" fill="hold"/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5" dur="500" fill="hold"/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6" dur="5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0"/>
                  </p:tgtEl>
                </p:cond>
              </p:nextCondLst>
            </p:seq>
            <p:seq concurrent="1" nextAc="seek">
              <p:cTn id="817" restart="whenNotActive" fill="hold" evtFilter="cancelBubble" nodeType="interactiveSeq">
                <p:stCondLst>
                  <p:cond evt="onClick" delay="0">
                    <p:tgtEl>
                      <p:spTgt spid="1423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8" fill="hold" nodeType="clickPar">
                      <p:stCondLst>
                        <p:cond delay="0"/>
                      </p:stCondLst>
                      <p:childTnLst>
                        <p:par>
                          <p:cTn id="8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1" dur="20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4" dur="2000"/>
                                        <p:tgtEl>
                                          <p:spTgt spid="1423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7" dur="20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0" dur="2000"/>
                                        <p:tgtEl>
                                          <p:spTgt spid="142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7"/>
                  </p:tgtEl>
                </p:cond>
              </p:nextCondLst>
            </p:seq>
            <p:seq concurrent="1" nextAc="seek">
              <p:cTn id="832" restart="whenNotActive" fill="hold" evtFilter="cancelBubble" nodeType="interactiveSeq">
                <p:stCondLst>
                  <p:cond evt="onClick" delay="0">
                    <p:tgtEl>
                      <p:spTgt spid="1423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3" fill="hold" nodeType="clickPar">
                      <p:stCondLst>
                        <p:cond delay="0"/>
                      </p:stCondLst>
                      <p:childTnLst>
                        <p:par>
                          <p:cTn id="8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6" dur="2000"/>
                                        <p:tgtEl>
                                          <p:spTgt spid="1423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9" dur="2000"/>
                                        <p:tgtEl>
                                          <p:spTgt spid="1423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2" dur="2000"/>
                                        <p:tgtEl>
                                          <p:spTgt spid="142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5" dur="2000"/>
                                        <p:tgtEl>
                                          <p:spTgt spid="1423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8"/>
                  </p:tgtEl>
                </p:cond>
              </p:nextCondLst>
            </p:seq>
            <p:seq concurrent="1" nextAc="seek">
              <p:cTn id="847" restart="whenNotActive" fill="hold" evtFilter="cancelBubble" nodeType="interactiveSeq">
                <p:stCondLst>
                  <p:cond evt="onClick" delay="0">
                    <p:tgtEl>
                      <p:spTgt spid="1423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8" fill="hold" nodeType="clickPar">
                      <p:stCondLst>
                        <p:cond delay="0"/>
                      </p:stCondLst>
                      <p:childTnLst>
                        <p:par>
                          <p:cTn id="8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2" dur="500" fill="hold"/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3" dur="500" fill="hold"/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4" dur="5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7" dur="500" fill="hold"/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8" dur="500" fill="hold"/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9" dur="5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399"/>
                  </p:tgtEl>
                </p:cond>
              </p:nextCondLst>
            </p:seq>
            <p:seq concurrent="1" nextAc="seek">
              <p:cTn id="860" restart="whenNotActive" fill="hold" evtFilter="cancelBubble" nodeType="interactiveSeq">
                <p:stCondLst>
                  <p:cond evt="onClick" delay="0">
                    <p:tgtEl>
                      <p:spTgt spid="1424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1" fill="hold" nodeType="clickPar">
                      <p:stCondLst>
                        <p:cond delay="0"/>
                      </p:stCondLst>
                      <p:childTnLst>
                        <p:par>
                          <p:cTn id="8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4" dur="20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67" dur="2000"/>
                                        <p:tgtEl>
                                          <p:spTgt spid="1423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0" dur="20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3" dur="2000"/>
                                        <p:tgtEl>
                                          <p:spTgt spid="142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4"/>
                  </p:tgtEl>
                </p:cond>
              </p:nextCondLst>
            </p:seq>
            <p:seq concurrent="1" nextAc="seek">
              <p:cTn id="875" restart="whenNotActive" fill="hold" evtFilter="cancelBubble" nodeType="interactiveSeq">
                <p:stCondLst>
                  <p:cond evt="onClick" delay="0">
                    <p:tgtEl>
                      <p:spTgt spid="1424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6" fill="hold" nodeType="clickPar">
                      <p:stCondLst>
                        <p:cond delay="0"/>
                      </p:stCondLst>
                      <p:childTnLst>
                        <p:par>
                          <p:cTn id="8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9" dur="2000"/>
                                        <p:tgtEl>
                                          <p:spTgt spid="1423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2" dur="2000"/>
                                        <p:tgtEl>
                                          <p:spTgt spid="1424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5" dur="200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8" dur="2000"/>
                                        <p:tgtEl>
                                          <p:spTgt spid="1424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5"/>
                  </p:tgtEl>
                </p:cond>
              </p:nextCondLst>
            </p:seq>
            <p:seq concurrent="1" nextAc="seek">
              <p:cTn id="890" restart="whenNotActive" fill="hold" evtFilter="cancelBubble" nodeType="interactiveSeq">
                <p:stCondLst>
                  <p:cond evt="onClick" delay="0">
                    <p:tgtEl>
                      <p:spTgt spid="1424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1" fill="hold" nodeType="clickPar">
                      <p:stCondLst>
                        <p:cond delay="0"/>
                      </p:stCondLst>
                      <p:childTnLst>
                        <p:par>
                          <p:cTn id="8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5" dur="500" fill="hold"/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6" dur="500" fill="hold"/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7" dur="5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8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0" dur="500" fill="hold"/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1" dur="500" fill="hold"/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2" dur="5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0"/>
                  </p:tgtEl>
                </p:cond>
              </p:nextCondLst>
            </p:seq>
            <p:seq concurrent="1" nextAc="seek">
              <p:cTn id="903" restart="whenNotActive" fill="hold" evtFilter="cancelBubble" nodeType="interactiveSeq">
                <p:stCondLst>
                  <p:cond evt="onClick" delay="0">
                    <p:tgtEl>
                      <p:spTgt spid="1424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4" fill="hold" nodeType="clickPar">
                      <p:stCondLst>
                        <p:cond delay="0"/>
                      </p:stCondLst>
                      <p:childTnLst>
                        <p:par>
                          <p:cTn id="9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7" dur="20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0" dur="2000"/>
                                        <p:tgtEl>
                                          <p:spTgt spid="142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3" dur="20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6" dur="2000"/>
                                        <p:tgtEl>
                                          <p:spTgt spid="142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6"/>
                  </p:tgtEl>
                </p:cond>
              </p:nextCondLst>
            </p:seq>
            <p:seq concurrent="1" nextAc="seek">
              <p:cTn id="918" restart="whenNotActive" fill="hold" evtFilter="cancelBubble" nodeType="interactiveSeq">
                <p:stCondLst>
                  <p:cond evt="onClick" delay="0">
                    <p:tgtEl>
                      <p:spTgt spid="1424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9" fill="hold" nodeType="clickPar">
                      <p:stCondLst>
                        <p:cond delay="0"/>
                      </p:stCondLst>
                      <p:childTnLst>
                        <p:par>
                          <p:cTn id="9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2" dur="2000"/>
                                        <p:tgtEl>
                                          <p:spTgt spid="1424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5" dur="2000"/>
                                        <p:tgtEl>
                                          <p:spTgt spid="1424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8" dur="2000"/>
                                        <p:tgtEl>
                                          <p:spTgt spid="1423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1" dur="2000"/>
                                        <p:tgtEl>
                                          <p:spTgt spid="1424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7"/>
                  </p:tgtEl>
                </p:cond>
              </p:nextCondLst>
            </p:seq>
            <p:seq concurrent="1" nextAc="seek">
              <p:cTn id="933" restart="whenNotActive" fill="hold" evtFilter="cancelBubble" nodeType="interactiveSeq">
                <p:stCondLst>
                  <p:cond evt="onClick" delay="0">
                    <p:tgtEl>
                      <p:spTgt spid="1424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4" fill="hold" nodeType="clickPar">
                      <p:stCondLst>
                        <p:cond delay="0"/>
                      </p:stCondLst>
                      <p:childTnLst>
                        <p:par>
                          <p:cTn id="9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8" dur="500" fill="hold"/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9" dur="500" fill="hold"/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0" dur="5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3" dur="500" fill="hold"/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4" dur="500" fill="hold"/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5" dur="5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1"/>
                  </p:tgtEl>
                </p:cond>
              </p:nextCondLst>
            </p:seq>
            <p:seq concurrent="1" nextAc="seek">
              <p:cTn id="946" restart="whenNotActive" fill="hold" evtFilter="cancelBubble" nodeType="interactiveSeq">
                <p:stCondLst>
                  <p:cond evt="onClick" delay="0">
                    <p:tgtEl>
                      <p:spTgt spid="1424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7" fill="hold" nodeType="clickPar">
                      <p:stCondLst>
                        <p:cond delay="0"/>
                      </p:stCondLst>
                      <p:childTnLst>
                        <p:par>
                          <p:cTn id="9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0" dur="20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5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3" dur="2000"/>
                                        <p:tgtEl>
                                          <p:spTgt spid="1423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6" dur="20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9" dur="2000"/>
                                        <p:tgtEl>
                                          <p:spTgt spid="142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8"/>
                  </p:tgtEl>
                </p:cond>
              </p:nextCondLst>
            </p:seq>
            <p:seq concurrent="1" nextAc="seek">
              <p:cTn id="961" restart="whenNotActive" fill="hold" evtFilter="cancelBubble" nodeType="interactiveSeq">
                <p:stCondLst>
                  <p:cond evt="onClick" delay="0">
                    <p:tgtEl>
                      <p:spTgt spid="1424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62" fill="hold" nodeType="clickPar">
                      <p:stCondLst>
                        <p:cond delay="0"/>
                      </p:stCondLst>
                      <p:childTnLst>
                        <p:par>
                          <p:cTn id="9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5" dur="2000"/>
                                        <p:tgtEl>
                                          <p:spTgt spid="1424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8" dur="2000"/>
                                        <p:tgtEl>
                                          <p:spTgt spid="1424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1" dur="2000"/>
                                        <p:tgtEl>
                                          <p:spTgt spid="1423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4" dur="2000"/>
                                        <p:tgtEl>
                                          <p:spTgt spid="1424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39"/>
                  </p:tgtEl>
                </p:cond>
              </p:nextCondLst>
            </p:seq>
            <p:seq concurrent="1" nextAc="seek">
              <p:cTn id="976" restart="whenNotActive" fill="hold" evtFilter="cancelBubble" nodeType="interactiveSeq">
                <p:stCondLst>
                  <p:cond evt="onClick" delay="0">
                    <p:tgtEl>
                      <p:spTgt spid="1424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7" fill="hold" nodeType="clickPar">
                      <p:stCondLst>
                        <p:cond delay="0"/>
                      </p:stCondLst>
                      <p:childTnLst>
                        <p:par>
                          <p:cTn id="9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1" dur="500" fill="hold"/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2" dur="500" fill="hold"/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3" dur="5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6" dur="500" fill="hold"/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7" dur="500" fill="hold"/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8" dur="5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2"/>
                  </p:tgtEl>
                </p:cond>
              </p:nextCondLst>
            </p:seq>
            <p:seq concurrent="1" nextAc="seek">
              <p:cTn id="989" restart="whenNotActive" fill="hold" evtFilter="cancelBubble" nodeType="interactiveSeq">
                <p:stCondLst>
                  <p:cond evt="onClick" delay="0">
                    <p:tgtEl>
                      <p:spTgt spid="1424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0" fill="hold" nodeType="clickPar">
                      <p:stCondLst>
                        <p:cond delay="0"/>
                      </p:stCondLst>
                      <p:childTnLst>
                        <p:par>
                          <p:cTn id="9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9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3" dur="20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9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6" dur="2000"/>
                                        <p:tgtEl>
                                          <p:spTgt spid="142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9" dur="20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2" dur="2000"/>
                                        <p:tgtEl>
                                          <p:spTgt spid="142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0"/>
                  </p:tgtEl>
                </p:cond>
              </p:nextCondLst>
            </p:seq>
            <p:seq concurrent="1" nextAc="seek">
              <p:cTn id="1004" restart="whenNotActive" fill="hold" evtFilter="cancelBubble" nodeType="interactiveSeq">
                <p:stCondLst>
                  <p:cond evt="onClick" delay="0">
                    <p:tgtEl>
                      <p:spTgt spid="1424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05" fill="hold" nodeType="clickPar">
                      <p:stCondLst>
                        <p:cond delay="0"/>
                      </p:stCondLst>
                      <p:childTnLst>
                        <p:par>
                          <p:cTn id="10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8" dur="2000"/>
                                        <p:tgtEl>
                                          <p:spTgt spid="1424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1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1" dur="2000"/>
                                        <p:tgtEl>
                                          <p:spTgt spid="1424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4" dur="2000"/>
                                        <p:tgtEl>
                                          <p:spTgt spid="1423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7" dur="2000"/>
                                        <p:tgtEl>
                                          <p:spTgt spid="1424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1"/>
                  </p:tgtEl>
                </p:cond>
              </p:nextCondLst>
            </p:seq>
            <p:seq concurrent="1" nextAc="seek">
              <p:cTn id="1019" restart="whenNotActive" fill="hold" evtFilter="cancelBubble" nodeType="interactiveSeq">
                <p:stCondLst>
                  <p:cond evt="onClick" delay="0">
                    <p:tgtEl>
                      <p:spTgt spid="1424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0" fill="hold" nodeType="clickPar">
                      <p:stCondLst>
                        <p:cond delay="0"/>
                      </p:stCondLst>
                      <p:childTnLst>
                        <p:par>
                          <p:cTn id="10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4" dur="500" fill="hold"/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5" dur="500" fill="hold"/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6" dur="5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7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9" dur="500" fill="hold"/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0" dur="500" fill="hold"/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1" dur="5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3"/>
                  </p:tgtEl>
                </p:cond>
              </p:nextCondLst>
            </p:seq>
            <p:seq concurrent="1" nextAc="seek">
              <p:cTn id="1032" restart="whenNotActive" fill="hold" evtFilter="cancelBubble" nodeType="interactiveSeq">
                <p:stCondLst>
                  <p:cond evt="onClick" delay="0">
                    <p:tgtEl>
                      <p:spTgt spid="1424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3" fill="hold" nodeType="clickPar">
                      <p:stCondLst>
                        <p:cond delay="0"/>
                      </p:stCondLst>
                      <p:childTnLst>
                        <p:par>
                          <p:cTn id="10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6" dur="20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9" dur="200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2" dur="20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5" dur="2000"/>
                                        <p:tgtEl>
                                          <p:spTgt spid="142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2"/>
                  </p:tgtEl>
                </p:cond>
              </p:nextCondLst>
            </p:seq>
            <p:seq concurrent="1" nextAc="seek">
              <p:cTn id="1047" restart="whenNotActive" fill="hold" evtFilter="cancelBubble" nodeType="interactiveSeq">
                <p:stCondLst>
                  <p:cond evt="onClick" delay="0">
                    <p:tgtEl>
                      <p:spTgt spid="1424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8" fill="hold" nodeType="clickPar">
                      <p:stCondLst>
                        <p:cond delay="0"/>
                      </p:stCondLst>
                      <p:childTnLst>
                        <p:par>
                          <p:cTn id="10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1" dur="2000"/>
                                        <p:tgtEl>
                                          <p:spTgt spid="1424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4" dur="2000"/>
                                        <p:tgtEl>
                                          <p:spTgt spid="1424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57" dur="2000"/>
                                        <p:tgtEl>
                                          <p:spTgt spid="1423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0" dur="2000"/>
                                        <p:tgtEl>
                                          <p:spTgt spid="1424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6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3"/>
                  </p:tgtEl>
                </p:cond>
              </p:nextCondLst>
            </p:seq>
            <p:seq concurrent="1" nextAc="seek">
              <p:cTn id="1062" restart="whenNotActive" fill="hold" evtFilter="cancelBubble" nodeType="interactiveSeq">
                <p:stCondLst>
                  <p:cond evt="onClick" delay="0">
                    <p:tgtEl>
                      <p:spTgt spid="1424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63" fill="hold" nodeType="clickPar">
                      <p:stCondLst>
                        <p:cond delay="0"/>
                      </p:stCondLst>
                      <p:childTnLst>
                        <p:par>
                          <p:cTn id="10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7" dur="500" fill="hold"/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8" dur="500" fill="hold"/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9" dur="5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2" dur="500" fill="hold"/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3" dur="500" fill="hold"/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4" dur="5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4"/>
                  </p:tgtEl>
                </p:cond>
              </p:nextCondLst>
            </p:seq>
            <p:seq concurrent="1" nextAc="seek">
              <p:cTn id="1075" restart="whenNotActive" fill="hold" evtFilter="cancelBubble" nodeType="interactiveSeq">
                <p:stCondLst>
                  <p:cond evt="onClick" delay="0">
                    <p:tgtEl>
                      <p:spTgt spid="1424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6" fill="hold" nodeType="clickPar">
                      <p:stCondLst>
                        <p:cond delay="0"/>
                      </p:stCondLst>
                      <p:childTnLst>
                        <p:par>
                          <p:cTn id="10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9" dur="20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2" dur="2000"/>
                                        <p:tgtEl>
                                          <p:spTgt spid="1423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5" dur="20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8" dur="2000"/>
                                        <p:tgtEl>
                                          <p:spTgt spid="142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4"/>
                  </p:tgtEl>
                </p:cond>
              </p:nextCondLst>
            </p:seq>
            <p:seq concurrent="1" nextAc="seek">
              <p:cTn id="1090" restart="whenNotActive" fill="hold" evtFilter="cancelBubble" nodeType="interactiveSeq">
                <p:stCondLst>
                  <p:cond evt="onClick" delay="0">
                    <p:tgtEl>
                      <p:spTgt spid="1424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91" fill="hold" nodeType="clickPar">
                      <p:stCondLst>
                        <p:cond delay="0"/>
                      </p:stCondLst>
                      <p:childTnLst>
                        <p:par>
                          <p:cTn id="10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4" dur="2000"/>
                                        <p:tgtEl>
                                          <p:spTgt spid="1424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97" dur="2000"/>
                                        <p:tgtEl>
                                          <p:spTgt spid="1424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0" dur="2000"/>
                                        <p:tgtEl>
                                          <p:spTgt spid="1423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3" dur="2000"/>
                                        <p:tgtEl>
                                          <p:spTgt spid="1424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5"/>
                  </p:tgtEl>
                </p:cond>
              </p:nextCondLst>
            </p:seq>
            <p:seq concurrent="1" nextAc="seek">
              <p:cTn id="1105" restart="whenNotActive" fill="hold" evtFilter="cancelBubble" nodeType="interactiveSeq">
                <p:stCondLst>
                  <p:cond evt="onClick" delay="0">
                    <p:tgtEl>
                      <p:spTgt spid="1424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6" fill="hold" nodeType="clickPar">
                      <p:stCondLst>
                        <p:cond delay="0"/>
                      </p:stCondLst>
                      <p:childTnLst>
                        <p:par>
                          <p:cTn id="1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0" dur="500" fill="hold"/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1" dur="500" fill="hold"/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2" dur="5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5" dur="500" fill="hold"/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6" dur="500" fill="hold"/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7" dur="5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05"/>
                  </p:tgtEl>
                </p:cond>
              </p:nextCondLst>
            </p:seq>
            <p:seq concurrent="1" nextAc="seek">
              <p:cTn id="1118" restart="whenNotActive" fill="hold" evtFilter="cancelBubble" nodeType="interactiveSeq">
                <p:stCondLst>
                  <p:cond evt="onClick" delay="0">
                    <p:tgtEl>
                      <p:spTgt spid="1424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9" fill="hold" nodeType="clickPar">
                      <p:stCondLst>
                        <p:cond delay="0"/>
                      </p:stCondLst>
                      <p:childTnLst>
                        <p:par>
                          <p:cTn id="1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2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2" dur="20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2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5" dur="2000"/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28" dur="20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1" dur="2000"/>
                                        <p:tgtEl>
                                          <p:spTgt spid="142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6"/>
                  </p:tgtEl>
                </p:cond>
              </p:nextCondLst>
            </p:seq>
            <p:seq concurrent="1" nextAc="seek">
              <p:cTn id="1133" restart="whenNotActive" fill="hold" evtFilter="cancelBubble" nodeType="interactiveSeq">
                <p:stCondLst>
                  <p:cond evt="onClick" delay="0">
                    <p:tgtEl>
                      <p:spTgt spid="1424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4" fill="hold" nodeType="clickPar">
                      <p:stCondLst>
                        <p:cond delay="0"/>
                      </p:stCondLst>
                      <p:childTnLst>
                        <p:par>
                          <p:cTn id="1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7" dur="2000"/>
                                        <p:tgtEl>
                                          <p:spTgt spid="1424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shut_off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0" dur="2000"/>
                                        <p:tgtEl>
                                          <p:spTgt spid="1424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3" dur="200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6" dur="2000"/>
                                        <p:tgtEl>
                                          <p:spTgt spid="1424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2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447"/>
                  </p:tgtEl>
                </p:cond>
              </p:nextCondLst>
            </p:seq>
            <p:seq concurrent="1" nextAc="seek">
              <p:cTn id="1148" restart="whenNotActive" fill="hold" evtFilter="cancelBubble" nodeType="interactiveSeq">
                <p:stCondLst>
                  <p:cond evt="onClick" delay="0">
                    <p:tgtEl>
                      <p:spTgt spid="1425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9" fill="hold" nodeType="clickPar">
                      <p:stCondLst>
                        <p:cond delay="0"/>
                      </p:stCondLst>
                      <p:childTnLst>
                        <p:par>
                          <p:cTn id="11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1" presetID="26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2" dur="1000" tmFilter="0, 0; .2, .5; .8, .5; 1, 0"/>
                                        <p:tgtEl>
                                          <p:spTgt spid="1423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3" dur="500" autoRev="1" fill="hold"/>
                                        <p:tgtEl>
                                          <p:spTgt spid="1423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5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5" dur="1000" tmFilter="0, 0; .2, .5; .8, .5; 1, 0"/>
                                        <p:tgtEl>
                                          <p:spTgt spid="1423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6" dur="500" autoRev="1" fill="hold"/>
                                        <p:tgtEl>
                                          <p:spTgt spid="1423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5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58" dur="1000" tmFilter="0, 0; .2, .5; .8, .5; 1, 0"/>
                                        <p:tgtEl>
                                          <p:spTgt spid="14236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59" dur="500" autoRev="1" fill="hold"/>
                                        <p:tgtEl>
                                          <p:spTgt spid="14236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1" dur="1000" tmFilter="0, 0; .2, .5; .8, .5; 1, 0"/>
                                        <p:tgtEl>
                                          <p:spTgt spid="14236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2" dur="500" autoRev="1" fill="hold"/>
                                        <p:tgtEl>
                                          <p:spTgt spid="14236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4" dur="1000" tmFilter="0, 0; .2, .5; .8, .5; 1, 0"/>
                                        <p:tgtEl>
                                          <p:spTgt spid="1423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5" dur="500" autoRev="1" fill="hold"/>
                                        <p:tgtEl>
                                          <p:spTgt spid="14237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67" dur="1000" tmFilter="0, 0; .2, .5; .8, .5; 1, 0"/>
                                        <p:tgtEl>
                                          <p:spTgt spid="1423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68" dur="500" autoRev="1" fill="hold"/>
                                        <p:tgtEl>
                                          <p:spTgt spid="1423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6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0" dur="1000" tmFilter="0, 0; .2, .5; .8, .5; 1, 0"/>
                                        <p:tgtEl>
                                          <p:spTgt spid="1423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1" dur="500" autoRev="1" fill="hold"/>
                                        <p:tgtEl>
                                          <p:spTgt spid="1423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3" dur="1000" tmFilter="0, 0; .2, .5; .8, .5; 1, 0"/>
                                        <p:tgtEl>
                                          <p:spTgt spid="1423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4" dur="500" autoRev="1" fill="hold"/>
                                        <p:tgtEl>
                                          <p:spTgt spid="1423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6" dur="1000" tmFilter="0, 0; .2, .5; .8, .5; 1, 0"/>
                                        <p:tgtEl>
                                          <p:spTgt spid="14237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77" dur="500" autoRev="1" fill="hold"/>
                                        <p:tgtEl>
                                          <p:spTgt spid="14237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7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79" dur="1000" tmFilter="0, 0; .2, .5; .8, .5; 1, 0"/>
                                        <p:tgtEl>
                                          <p:spTgt spid="1423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0" dur="500" autoRev="1" fill="hold"/>
                                        <p:tgtEl>
                                          <p:spTgt spid="1423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2" dur="1000" tmFilter="0, 0; .2, .5; .8, .5; 1, 0"/>
                                        <p:tgtEl>
                                          <p:spTgt spid="1423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3" dur="500" autoRev="1" fill="hold"/>
                                        <p:tgtEl>
                                          <p:spTgt spid="1423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5" dur="1000" tmFilter="0, 0; .2, .5; .8, .5; 1, 0"/>
                                        <p:tgtEl>
                                          <p:spTgt spid="1423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6" dur="500" autoRev="1" fill="hold"/>
                                        <p:tgtEl>
                                          <p:spTgt spid="1423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8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88" dur="1000" tmFilter="0, 0; .2, .5; .8, .5; 1, 0"/>
                                        <p:tgtEl>
                                          <p:spTgt spid="14233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89" dur="500" autoRev="1" fill="hold"/>
                                        <p:tgtEl>
                                          <p:spTgt spid="14233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1" dur="1000" tmFilter="0, 0; .2, .5; .8, .5; 1, 0"/>
                                        <p:tgtEl>
                                          <p:spTgt spid="1423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2" dur="500" autoRev="1" fill="hold"/>
                                        <p:tgtEl>
                                          <p:spTgt spid="1423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4" dur="1000" tmFilter="0, 0; .2, .5; .8, .5; 1, 0"/>
                                        <p:tgtEl>
                                          <p:spTgt spid="1423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5" dur="500" autoRev="1" fill="hold"/>
                                        <p:tgtEl>
                                          <p:spTgt spid="1423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197" dur="1000" tmFilter="0, 0; .2, .5; .8, .5; 1, 0"/>
                                        <p:tgtEl>
                                          <p:spTgt spid="1423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98" dur="500" autoRev="1" fill="hold"/>
                                        <p:tgtEl>
                                          <p:spTgt spid="1423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19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0" dur="1000" tmFilter="0, 0; .2, .5; .8, .5; 1, 0"/>
                                        <p:tgtEl>
                                          <p:spTgt spid="14248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1" dur="500" autoRev="1" fill="hold"/>
                                        <p:tgtEl>
                                          <p:spTgt spid="14248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3" dur="1000" tmFilter="0, 0; .2, .5; .8, .5; 1, 0"/>
                                        <p:tgtEl>
                                          <p:spTgt spid="1424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4" dur="500" autoRev="1" fill="hold"/>
                                        <p:tgtEl>
                                          <p:spTgt spid="1424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6" dur="1000" tmFilter="0, 0; .2, .5; .8, .5; 1, 0"/>
                                        <p:tgtEl>
                                          <p:spTgt spid="1424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7" dur="500" autoRev="1" fill="hold"/>
                                        <p:tgtEl>
                                          <p:spTgt spid="1424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0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9" dur="1000" tmFilter="0, 0; .2, .5; .8, .5; 1, 0"/>
                                        <p:tgtEl>
                                          <p:spTgt spid="1424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0" dur="500" autoRev="1" fill="hold"/>
                                        <p:tgtEl>
                                          <p:spTgt spid="1424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2" dur="1000" tmFilter="0, 0; .2, .5; .8, .5; 1, 0"/>
                                        <p:tgtEl>
                                          <p:spTgt spid="14249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3" dur="500" autoRev="1" fill="hold"/>
                                        <p:tgtEl>
                                          <p:spTgt spid="14249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5" dur="1000" tmFilter="0, 0; .2, .5; .8, .5; 1, 0"/>
                                        <p:tgtEl>
                                          <p:spTgt spid="14249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6" dur="500" autoRev="1" fill="hold"/>
                                        <p:tgtEl>
                                          <p:spTgt spid="14249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7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8" dur="1000" tmFilter="0, 0; .2, .5; .8, .5; 1, 0"/>
                                        <p:tgtEl>
                                          <p:spTgt spid="1425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19" dur="500" autoRev="1" fill="hold"/>
                                        <p:tgtEl>
                                          <p:spTgt spid="1425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1" dur="1000" tmFilter="0, 0; .2, .5; .8, .5; 1, 0"/>
                                        <p:tgtEl>
                                          <p:spTgt spid="14247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2" dur="500" autoRev="1" fill="hold"/>
                                        <p:tgtEl>
                                          <p:spTgt spid="14247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4" dur="1000" tmFilter="0, 0; .2, .5; .8, .5; 1, 0"/>
                                        <p:tgtEl>
                                          <p:spTgt spid="1424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5" dur="500" autoRev="1" fill="hold"/>
                                        <p:tgtEl>
                                          <p:spTgt spid="1424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27" dur="1000" tmFilter="0, 0; .2, .5; .8, .5; 1, 0"/>
                                        <p:tgtEl>
                                          <p:spTgt spid="1425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28" dur="500" autoRev="1" fill="hold"/>
                                        <p:tgtEl>
                                          <p:spTgt spid="1425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2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0" dur="1000" tmFilter="0, 0; .2, .5; .8, .5; 1, 0"/>
                                        <p:tgtEl>
                                          <p:spTgt spid="1424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1" dur="500" autoRev="1" fill="hold"/>
                                        <p:tgtEl>
                                          <p:spTgt spid="1424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3" dur="1000" tmFilter="0, 0; .2, .5; .8, .5; 1, 0"/>
                                        <p:tgtEl>
                                          <p:spTgt spid="1424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4" dur="500" autoRev="1" fill="hold"/>
                                        <p:tgtEl>
                                          <p:spTgt spid="1424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6" dur="1000" tmFilter="0, 0; .2, .5; .8, .5; 1, 0"/>
                                        <p:tgtEl>
                                          <p:spTgt spid="14238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37" dur="500" autoRev="1" fill="hold"/>
                                        <p:tgtEl>
                                          <p:spTgt spid="14238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3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39" dur="1000" tmFilter="0, 0; .2, .5; .8, .5; 1, 0"/>
                                        <p:tgtEl>
                                          <p:spTgt spid="1423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0" dur="500" autoRev="1" fill="hold"/>
                                        <p:tgtEl>
                                          <p:spTgt spid="1423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2" dur="1000" tmFilter="0, 0; .2, .5; .8, .5; 1, 0"/>
                                        <p:tgtEl>
                                          <p:spTgt spid="14238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3" dur="500" autoRev="1" fill="hold"/>
                                        <p:tgtEl>
                                          <p:spTgt spid="14238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5" dur="1000" tmFilter="0, 0; .2, .5; .8, .5; 1, 0"/>
                                        <p:tgtEl>
                                          <p:spTgt spid="14238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6" dur="500" autoRev="1" fill="hold"/>
                                        <p:tgtEl>
                                          <p:spTgt spid="14238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4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48" dur="1000" tmFilter="0, 0; .2, .5; .8, .5; 1, 0"/>
                                        <p:tgtEl>
                                          <p:spTgt spid="14238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49" dur="500" autoRev="1" fill="hold"/>
                                        <p:tgtEl>
                                          <p:spTgt spid="14238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1" dur="1000" tmFilter="0, 0; .2, .5; .8, .5; 1, 0"/>
                                        <p:tgtEl>
                                          <p:spTgt spid="14238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2" dur="500" autoRev="1" fill="hold"/>
                                        <p:tgtEl>
                                          <p:spTgt spid="14238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4" dur="1000" tmFilter="0, 0; .2, .5; .8, .5; 1, 0"/>
                                        <p:tgtEl>
                                          <p:spTgt spid="14238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5" dur="500" autoRev="1" fill="hold"/>
                                        <p:tgtEl>
                                          <p:spTgt spid="14238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57" dur="1000" tmFilter="0, 0; .2, .5; .8, .5; 1, 0"/>
                                        <p:tgtEl>
                                          <p:spTgt spid="14238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58" dur="500" autoRev="1" fill="hold"/>
                                        <p:tgtEl>
                                          <p:spTgt spid="14238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5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60" dur="1000" tmFilter="0, 0; .2, .5; .8, .5; 1, 0"/>
                                        <p:tgtEl>
                                          <p:spTgt spid="14238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61" dur="500" autoRev="1" fill="hold"/>
                                        <p:tgtEl>
                                          <p:spTgt spid="14238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563"/>
                  </p:tgtEl>
                </p:cond>
              </p:nextCondLst>
            </p:seq>
            <p:seq concurrent="1" nextAc="seek">
              <p:cTn id="1265" restart="whenNotActive" fill="hold" evtFilter="cancelBubble" nodeType="interactiveSeq">
                <p:stCondLst>
                  <p:cond evt="onClick" delay="0">
                    <p:tgtEl>
                      <p:spTgt spid="1425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66" fill="hold" nodeType="clickPar">
                      <p:stCondLst>
                        <p:cond delay="0"/>
                      </p:stCondLst>
                      <p:childTnLst>
                        <p:par>
                          <p:cTn id="12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68" presetID="26" presetClass="emph" presetSubtype="0" repeatCount="indefinite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69" dur="1000" tmFilter="0, 0; .2, .5; .8, .5; 1, 0"/>
                                        <p:tgtEl>
                                          <p:spTgt spid="1423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0" dur="500" autoRev="1" fill="hold"/>
                                        <p:tgtEl>
                                          <p:spTgt spid="1423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ufo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7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2" dur="1000" tmFilter="0, 0; .2, .5; .8, .5; 1, 0"/>
                                        <p:tgtEl>
                                          <p:spTgt spid="14234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3" dur="500" autoRev="1" fill="hold"/>
                                        <p:tgtEl>
                                          <p:spTgt spid="14234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5" dur="1000" tmFilter="0, 0; .2, .5; .8, .5; 1, 0"/>
                                        <p:tgtEl>
                                          <p:spTgt spid="14234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6" dur="500" autoRev="1" fill="hold"/>
                                        <p:tgtEl>
                                          <p:spTgt spid="14234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7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78" dur="1000" tmFilter="0, 0; .2, .5; .8, .5; 1, 0"/>
                                        <p:tgtEl>
                                          <p:spTgt spid="1423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79" dur="500" autoRev="1" fill="hold"/>
                                        <p:tgtEl>
                                          <p:spTgt spid="1423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0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1" dur="1000" tmFilter="0, 0; .2, .5; .8, .5; 1, 0"/>
                                        <p:tgtEl>
                                          <p:spTgt spid="1424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2" dur="500" autoRev="1" fill="hold"/>
                                        <p:tgtEl>
                                          <p:spTgt spid="1424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3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4" dur="1000" tmFilter="0, 0; .2, .5; .8, .5; 1, 0"/>
                                        <p:tgtEl>
                                          <p:spTgt spid="1425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5" dur="500" autoRev="1" fill="hold"/>
                                        <p:tgtEl>
                                          <p:spTgt spid="1425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6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87" dur="1000" tmFilter="0, 0; .2, .5; .8, .5; 1, 0"/>
                                        <p:tgtEl>
                                          <p:spTgt spid="1424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88" dur="500" autoRev="1" fill="hold"/>
                                        <p:tgtEl>
                                          <p:spTgt spid="14247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89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0" dur="1000" tmFilter="0, 0; .2, .5; .8, .5; 1, 0"/>
                                        <p:tgtEl>
                                          <p:spTgt spid="14247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1" dur="500" autoRev="1" fill="hold"/>
                                        <p:tgtEl>
                                          <p:spTgt spid="14247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2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3" dur="1000" tmFilter="0, 0; .2, .5; .8, .5; 1, 0"/>
                                        <p:tgtEl>
                                          <p:spTgt spid="1424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4" dur="500" autoRev="1" fill="hold"/>
                                        <p:tgtEl>
                                          <p:spTgt spid="1424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5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6" dur="1000" tmFilter="0, 0; .2, .5; .8, .5; 1, 0"/>
                                        <p:tgtEl>
                                          <p:spTgt spid="14247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97" dur="500" autoRev="1" fill="hold"/>
                                        <p:tgtEl>
                                          <p:spTgt spid="14247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9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299" dur="1000" tmFilter="0, 0; .2, .5; .8, .5; 1, 0"/>
                                        <p:tgtEl>
                                          <p:spTgt spid="1424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0" dur="500" autoRev="1" fill="hold"/>
                                        <p:tgtEl>
                                          <p:spTgt spid="1424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1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2" dur="1000" tmFilter="0, 0; .2, .5; .8, .5; 1, 0"/>
                                        <p:tgtEl>
                                          <p:spTgt spid="14247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3" dur="500" autoRev="1" fill="hold"/>
                                        <p:tgtEl>
                                          <p:spTgt spid="14247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4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5" dur="1000" tmFilter="0, 0; .2, .5; .8, .5; 1, 0"/>
                                        <p:tgtEl>
                                          <p:spTgt spid="1425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6" dur="500" autoRev="1" fill="hold"/>
                                        <p:tgtEl>
                                          <p:spTgt spid="14256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0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08" dur="1000" tmFilter="0, 0; .2, .5; .8, .5; 1, 0"/>
                                        <p:tgtEl>
                                          <p:spTgt spid="1423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09" dur="500" autoRev="1" fill="hold"/>
                                        <p:tgtEl>
                                          <p:spTgt spid="14234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1" dur="1000" tmFilter="0, 0; .2, .5; .8, .5; 1, 0"/>
                                        <p:tgtEl>
                                          <p:spTgt spid="1423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2" dur="500" autoRev="1" fill="hold"/>
                                        <p:tgtEl>
                                          <p:spTgt spid="1423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4" dur="1000" tmFilter="0, 0; .2, .5; .8, .5; 1, 0"/>
                                        <p:tgtEl>
                                          <p:spTgt spid="14235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5" dur="500" autoRev="1" fill="hold"/>
                                        <p:tgtEl>
                                          <p:spTgt spid="14235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17" dur="1000" tmFilter="0, 0; .2, .5; .8, .5; 1, 0"/>
                                        <p:tgtEl>
                                          <p:spTgt spid="1423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18" dur="500" autoRev="1" fill="hold"/>
                                        <p:tgtEl>
                                          <p:spTgt spid="1423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1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0" dur="1000" tmFilter="0, 0; .2, .5; .8, .5; 1, 0"/>
                                        <p:tgtEl>
                                          <p:spTgt spid="1423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1" dur="500" autoRev="1" fill="hold"/>
                                        <p:tgtEl>
                                          <p:spTgt spid="1423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3" dur="1000" tmFilter="0, 0; .2, .5; .8, .5; 1, 0"/>
                                        <p:tgtEl>
                                          <p:spTgt spid="1423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4" dur="500" autoRev="1" fill="hold"/>
                                        <p:tgtEl>
                                          <p:spTgt spid="1423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5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6" dur="1000" tmFilter="0, 0; .2, .5; .8, .5; 1, 0"/>
                                        <p:tgtEl>
                                          <p:spTgt spid="1423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7" dur="500" autoRev="1" fill="hold"/>
                                        <p:tgtEl>
                                          <p:spTgt spid="1423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2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29" dur="1000" tmFilter="0, 0; .2, .5; .8, .5; 1, 0"/>
                                        <p:tgtEl>
                                          <p:spTgt spid="14235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0" dur="500" autoRev="1" fill="hold"/>
                                        <p:tgtEl>
                                          <p:spTgt spid="14235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2" dur="1000" tmFilter="0, 0; .2, .5; .8, .5; 1, 0"/>
                                        <p:tgtEl>
                                          <p:spTgt spid="1423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3" dur="500" autoRev="1" fill="hold"/>
                                        <p:tgtEl>
                                          <p:spTgt spid="1423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5" dur="1000" tmFilter="0, 0; .2, .5; .8, .5; 1, 0"/>
                                        <p:tgtEl>
                                          <p:spTgt spid="1423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6" dur="500" autoRev="1" fill="hold"/>
                                        <p:tgtEl>
                                          <p:spTgt spid="1423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3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38" dur="1000" tmFilter="0, 0; .2, .5; .8, .5; 1, 0"/>
                                        <p:tgtEl>
                                          <p:spTgt spid="1423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39" dur="500" autoRev="1" fill="hold"/>
                                        <p:tgtEl>
                                          <p:spTgt spid="1423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1" dur="1000" tmFilter="0, 0; .2, .5; .8, .5; 1, 0"/>
                                        <p:tgtEl>
                                          <p:spTgt spid="14236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2" dur="500" autoRev="1" fill="hold"/>
                                        <p:tgtEl>
                                          <p:spTgt spid="14236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3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4" dur="1000" tmFilter="0, 0; .2, .5; .8, .5; 1, 0"/>
                                        <p:tgtEl>
                                          <p:spTgt spid="1423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5" dur="500" autoRev="1" fill="hold"/>
                                        <p:tgtEl>
                                          <p:spTgt spid="1423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6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47" dur="1000" tmFilter="0, 0; .2, .5; .8, .5; 1, 0"/>
                                        <p:tgtEl>
                                          <p:spTgt spid="14235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48" dur="500" autoRev="1" fill="hold"/>
                                        <p:tgtEl>
                                          <p:spTgt spid="14235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49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0" dur="1000" tmFilter="0, 0; .2, .5; .8, .5; 1, 0"/>
                                        <p:tgtEl>
                                          <p:spTgt spid="14235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1" dur="500" autoRev="1" fill="hold"/>
                                        <p:tgtEl>
                                          <p:spTgt spid="14235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2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3" dur="1000" tmFilter="0, 0; .2, .5; .8, .5; 1, 0"/>
                                        <p:tgtEl>
                                          <p:spTgt spid="14235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4" dur="500" autoRev="1" fill="hold"/>
                                        <p:tgtEl>
                                          <p:spTgt spid="14235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5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6" dur="1000" tmFilter="0, 0; .2, .5; .8, .5; 1, 0"/>
                                        <p:tgtEl>
                                          <p:spTgt spid="14247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57" dur="500" autoRev="1" fill="hold"/>
                                        <p:tgtEl>
                                          <p:spTgt spid="14247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58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59" dur="1000" tmFilter="0, 0; .2, .5; .8, .5; 1, 0"/>
                                        <p:tgtEl>
                                          <p:spTgt spid="1423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0" dur="500" autoRev="1" fill="hold"/>
                                        <p:tgtEl>
                                          <p:spTgt spid="1423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1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2" dur="1000" tmFilter="0, 0; .2, .5; .8, .5; 1, 0"/>
                                        <p:tgtEl>
                                          <p:spTgt spid="14236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3" dur="500" autoRev="1" fill="hold"/>
                                        <p:tgtEl>
                                          <p:spTgt spid="14236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4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5" dur="1000" tmFilter="0, 0; .2, .5; .8, .5; 1, 0"/>
                                        <p:tgtEl>
                                          <p:spTgt spid="14236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6" dur="500" autoRev="1" fill="hold"/>
                                        <p:tgtEl>
                                          <p:spTgt spid="14236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67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68" dur="1000" tmFilter="0, 0; .2, .5; .8, .5; 1, 0"/>
                                        <p:tgtEl>
                                          <p:spTgt spid="14236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9" dur="500" autoRev="1" fill="hold"/>
                                        <p:tgtEl>
                                          <p:spTgt spid="14236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370" presetID="26" presetClass="emph" presetSubtype="0" repeatCount="indefinite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1371" dur="1000" tmFilter="0, 0; .2, .5; .8, .5; 1, 0"/>
                                        <p:tgtEl>
                                          <p:spTgt spid="14236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2" dur="500" autoRev="1" fill="hold"/>
                                        <p:tgtEl>
                                          <p:spTgt spid="14236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lockbusters theme tune variation 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2567"/>
                  </p:tgtEl>
                </p:cond>
              </p:nextCondLst>
            </p:seq>
          </p:childTnLst>
        </p:cTn>
      </p:par>
    </p:tnLst>
    <p:bldLst>
      <p:bldP spid="142424" grpId="0" animBg="1"/>
      <p:bldP spid="142424" grpId="1" animBg="1"/>
      <p:bldP spid="142340" grpId="0" animBg="1"/>
      <p:bldP spid="142340" grpId="1" animBg="1"/>
      <p:bldP spid="142390" grpId="0" animBg="1"/>
      <p:bldP spid="142390" grpId="1" animBg="1"/>
      <p:bldP spid="142391" grpId="0" animBg="1"/>
      <p:bldP spid="142391" grpId="1" animBg="1"/>
      <p:bldP spid="142392" grpId="0" animBg="1"/>
      <p:bldP spid="142392" grpId="1" animBg="1"/>
      <p:bldP spid="142393" grpId="0" animBg="1"/>
      <p:bldP spid="142393" grpId="1" animBg="1"/>
      <p:bldP spid="142395" grpId="0" animBg="1"/>
      <p:bldP spid="142395" grpId="1" animBg="1"/>
      <p:bldP spid="142396" grpId="0" animBg="1"/>
      <p:bldP spid="142396" grpId="1" animBg="1"/>
      <p:bldP spid="142399" grpId="0" animBg="1"/>
      <p:bldP spid="142399" grpId="1" animBg="1"/>
      <p:bldP spid="142400" grpId="0" animBg="1"/>
      <p:bldP spid="142400" grpId="1" animBg="1"/>
      <p:bldP spid="142401" grpId="0" animBg="1"/>
      <p:bldP spid="142401" grpId="1" animBg="1"/>
      <p:bldP spid="142402" grpId="0" animBg="1"/>
      <p:bldP spid="142402" grpId="1" animBg="1"/>
      <p:bldP spid="142403" grpId="0" animBg="1"/>
      <p:bldP spid="142403" grpId="1" animBg="1"/>
      <p:bldP spid="142404" grpId="0" animBg="1"/>
      <p:bldP spid="142404" grpId="1" animBg="1"/>
      <p:bldP spid="142405" grpId="0" animBg="1"/>
      <p:bldP spid="142405" grpId="1" animBg="1"/>
      <p:bldP spid="142406" grpId="0" animBg="1"/>
      <p:bldP spid="142406" grpId="1" animBg="1"/>
      <p:bldP spid="142409" grpId="0" animBg="1"/>
      <p:bldP spid="142409" grpId="1" animBg="1"/>
      <p:bldP spid="142414" grpId="0" animBg="1"/>
      <p:bldP spid="142414" grpId="1" animBg="1"/>
      <p:bldP spid="142417" grpId="0" animBg="1"/>
      <p:bldP spid="142417" grpId="1" animBg="1"/>
      <p:bldP spid="142427" grpId="0" animBg="1"/>
      <p:bldP spid="142427" grpId="1" animBg="1"/>
      <p:bldP spid="142448" grpId="0" animBg="1"/>
      <p:bldP spid="142448" grpId="1" animBg="1"/>
      <p:bldP spid="142451" grpId="0" animBg="1"/>
      <p:bldP spid="142451" grpId="1" animBg="1"/>
      <p:bldP spid="142454" grpId="0" animBg="1"/>
      <p:bldP spid="142454" grpId="1" animBg="1"/>
      <p:bldP spid="142457" grpId="0" animBg="1"/>
      <p:bldP spid="142457" grpId="1" animBg="1"/>
      <p:bldP spid="142460" grpId="0" animBg="1"/>
      <p:bldP spid="142460" grpId="1" animBg="1"/>
      <p:bldP spid="142475" grpId="0" animBg="1"/>
      <p:bldP spid="14247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E00C8556-2524-48DF-90DE-6DADDF0D86B9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A4DAA9-D303-4FD9-B5CB-8B2F83E0E4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434F3E9-B8C1-4C88-BF30-BF037658C3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550903F-7BAA-47E3-8D49-9F578945EA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6534457"/>
              </p:ext>
            </p:extLst>
          </p:nvPr>
        </p:nvGraphicFramePr>
        <p:xfrm>
          <a:off x="1651000" y="1376627"/>
          <a:ext cx="6604000" cy="27640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04000">
                  <a:extLst>
                    <a:ext uri="{9D8B030D-6E8A-4147-A177-3AD203B41FA5}">
                      <a16:colId xmlns:a16="http://schemas.microsoft.com/office/drawing/2014/main" val="3947610837"/>
                    </a:ext>
                  </a:extLst>
                </a:gridCol>
              </a:tblGrid>
              <a:tr h="2764042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920035"/>
                  </a:ext>
                </a:extLst>
              </a:tr>
            </a:tbl>
          </a:graphicData>
        </a:graphic>
      </p:graphicFrame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F693E60F-DB3E-CFA4-D767-DB06C84FA4E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0E8C7564-0F4A-216F-84EA-9EC07F37D90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19F1497C-52C7-D2AC-2FF5-A61A35B2B2CD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3BFB844-4BB2-487E-B110-960EB338B9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775B564-AC6D-48E9-8408-45303E116E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7912B5-0DC6-49C3-9780-9807191F0620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19" name="Rectangle: Diagonal Corners Snipped 18">
            <a:extLst>
              <a:ext uri="{FF2B5EF4-FFF2-40B4-BE49-F238E27FC236}">
                <a16:creationId xmlns:a16="http://schemas.microsoft.com/office/drawing/2014/main" id="{C7066666-C1B3-D6C9-49C1-3C572284967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20" name="Rectangle: Diagonal Corners Snipped 19">
            <a:extLst>
              <a:ext uri="{FF2B5EF4-FFF2-40B4-BE49-F238E27FC236}">
                <a16:creationId xmlns:a16="http://schemas.microsoft.com/office/drawing/2014/main" id="{AB0CF494-06EB-63A8-7F24-278E2A018AB6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21" name="Rectangle: Diagonal Corners Snipped 20">
            <a:hlinkClick r:id="rId4" action="ppaction://hlinksldjump"/>
            <a:extLst>
              <a:ext uri="{FF2B5EF4-FFF2-40B4-BE49-F238E27FC236}">
                <a16:creationId xmlns:a16="http://schemas.microsoft.com/office/drawing/2014/main" id="{444863DC-F471-B195-DE6A-05D31F357F5E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7D8E6EF-09C1-4EE8-9E2A-B278351437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803DA24-2174-4FDB-B1F4-BF0D0587A0B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6C045985-47E8-4471-8C95-7FFCBCE058EF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  <p:sp>
        <p:nvSpPr>
          <p:cNvPr id="13" name="Rectangle: Diagonal Corners Snipped 12">
            <a:extLst>
              <a:ext uri="{FF2B5EF4-FFF2-40B4-BE49-F238E27FC236}">
                <a16:creationId xmlns:a16="http://schemas.microsoft.com/office/drawing/2014/main" id="{94F026C4-D320-AC48-8BD2-1C92CF2AA3A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sp>
        <p:nvSpPr>
          <p:cNvPr id="14" name="Rectangle: Diagonal Corners Snipped 13">
            <a:extLst>
              <a:ext uri="{FF2B5EF4-FFF2-40B4-BE49-F238E27FC236}">
                <a16:creationId xmlns:a16="http://schemas.microsoft.com/office/drawing/2014/main" id="{782A4A8C-9524-D82D-2502-1DB885187388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7" name="Rectangle: Diagonal Corners Snipped 16">
            <a:hlinkClick r:id="rId4" action="ppaction://hlinksldjump"/>
            <a:extLst>
              <a:ext uri="{FF2B5EF4-FFF2-40B4-BE49-F238E27FC236}">
                <a16:creationId xmlns:a16="http://schemas.microsoft.com/office/drawing/2014/main" id="{BD43DDC8-7442-4BF2-7B0A-3654C1D25FD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E9C6B8F6-F2F7-46AC-927D-CBDC53C2864B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B41619B-6971-4C3D-BA58-E3296601B53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B91C61B-8EAA-40B8-AD87-50B1C57F86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0" name="Rectangle: Diagonal Corners Snipped 9">
            <a:extLst>
              <a:ext uri="{FF2B5EF4-FFF2-40B4-BE49-F238E27FC236}">
                <a16:creationId xmlns:a16="http://schemas.microsoft.com/office/drawing/2014/main" id="{6A61958E-0A93-4664-BC31-B4814614281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1" name="Rectangle: Diagonal Corners Snipped 10">
            <a:hlinkClick r:id="rId4" action="ppaction://hlinksldjump"/>
            <a:extLst>
              <a:ext uri="{FF2B5EF4-FFF2-40B4-BE49-F238E27FC236}">
                <a16:creationId xmlns:a16="http://schemas.microsoft.com/office/drawing/2014/main" id="{E9242895-73D9-48CE-981D-5DA55F6AA011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7646F4E9-38BD-4EFB-85DA-057A84133E87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FA073239-9CD3-420B-8523-72D3B7FFB774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B938DDD-E52B-48EC-8119-4ED5610B5D1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3EF5917-3516-430B-8918-DE7629AEBE7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45E632A5-B5D4-4028-AE75-578CE97F53F9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88B5CB35-BCEC-4259-B4F7-D9B481FDB5BA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19E57E8A-93B3-439D-ADD4-606056C62412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Diagonal Corners Snipped 6">
            <a:extLst>
              <a:ext uri="{FF2B5EF4-FFF2-40B4-BE49-F238E27FC236}">
                <a16:creationId xmlns:a16="http://schemas.microsoft.com/office/drawing/2014/main" id="{39636BBA-EDDD-4FE6-B9BA-084C08ABD8E2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5400" dirty="0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3775EE6-80EF-4A89-9920-9184E9A6147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580" b="31910"/>
          <a:stretch/>
        </p:blipFill>
        <p:spPr>
          <a:xfrm>
            <a:off x="-8237" y="5309631"/>
            <a:ext cx="986730" cy="15483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BD74E9A-3F4C-4873-9C34-E28DAD6F0C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000" b="31910"/>
          <a:stretch/>
        </p:blipFill>
        <p:spPr>
          <a:xfrm>
            <a:off x="8927507" y="5309631"/>
            <a:ext cx="978493" cy="1548369"/>
          </a:xfrm>
          <a:prstGeom prst="rect">
            <a:avLst/>
          </a:prstGeom>
        </p:spPr>
      </p:pic>
      <p:sp>
        <p:nvSpPr>
          <p:cNvPr id="15" name="Rectangle: Diagonal Corners Snipped 14">
            <a:extLst>
              <a:ext uri="{FF2B5EF4-FFF2-40B4-BE49-F238E27FC236}">
                <a16:creationId xmlns:a16="http://schemas.microsoft.com/office/drawing/2014/main" id="{5A6FA0C8-92B2-4A81-8BDA-3B2C32E0106C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Answer</a:t>
            </a:r>
          </a:p>
        </p:txBody>
      </p:sp>
      <p:sp>
        <p:nvSpPr>
          <p:cNvPr id="16" name="Rectangle: Diagonal Corners Snipped 15">
            <a:hlinkClick r:id="rId4" action="ppaction://hlinksldjump"/>
            <a:extLst>
              <a:ext uri="{FF2B5EF4-FFF2-40B4-BE49-F238E27FC236}">
                <a16:creationId xmlns:a16="http://schemas.microsoft.com/office/drawing/2014/main" id="{02456E60-27F5-4A9F-9506-4F13B6173F30}"/>
              </a:ext>
            </a:extLst>
          </p:cNvPr>
          <p:cNvSpPr/>
          <p:nvPr/>
        </p:nvSpPr>
        <p:spPr>
          <a:xfrm>
            <a:off x="1604628" y="5619973"/>
            <a:ext cx="6696744" cy="927681"/>
          </a:xfrm>
          <a:prstGeom prst="snip2DiagRect">
            <a:avLst>
              <a:gd name="adj1" fmla="val 15676"/>
              <a:gd name="adj2" fmla="val 17451"/>
            </a:avLst>
          </a:prstGeom>
          <a:solidFill>
            <a:schemeClr val="bg1">
              <a:lumMod val="75000"/>
            </a:schemeClr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GB" sz="2800" dirty="0">
              <a:solidFill>
                <a:prstClr val="black"/>
              </a:solidFill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84ABB54-5D02-448A-9D5D-1990EE883C6C}"/>
              </a:ext>
            </a:extLst>
          </p:cNvPr>
          <p:cNvSpPr/>
          <p:nvPr/>
        </p:nvSpPr>
        <p:spPr>
          <a:xfrm>
            <a:off x="586154" y="310346"/>
            <a:ext cx="8733692" cy="4896604"/>
          </a:xfrm>
          <a:prstGeom prst="roundRect">
            <a:avLst>
              <a:gd name="adj" fmla="val 5973"/>
            </a:avLst>
          </a:prstGeom>
          <a:solidFill>
            <a:schemeClr val="bg1"/>
          </a:soli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sz="1950"/>
          </a:p>
        </p:txBody>
      </p:sp>
    </p:spTree>
  </p:cSld>
  <p:clrMapOvr>
    <a:masterClrMapping/>
  </p:clrMapOvr>
  <p:transition spd="med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12700">
          <a:solidFill>
            <a:schemeClr val="tx1"/>
          </a:solidFill>
        </a:ln>
      </a:spPr>
      <a:bodyPr rot="0" spcFirstLastPara="0" vertOverflow="overflow" horzOverflow="overflow" vert="horz" wrap="square" lIns="99060" tIns="49530" rIns="99060" bIns="4953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95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8575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10461</TotalTime>
  <Words>227</Words>
  <Application>Microsoft Office PowerPoint</Application>
  <PresentationFormat>A4 Paper (210x297 mm)</PresentationFormat>
  <Paragraphs>90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Calibri</vt:lpstr>
      <vt:lpstr>Arial</vt:lpstr>
      <vt:lpstr>Sylfaen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Kite</dc:creator>
  <cp:lastModifiedBy>Ms Biggins</cp:lastModifiedBy>
  <cp:revision>483</cp:revision>
  <cp:lastPrinted>2017-12-31T22:38:51Z</cp:lastPrinted>
  <dcterms:created xsi:type="dcterms:W3CDTF">2017-01-17T16:57:04Z</dcterms:created>
  <dcterms:modified xsi:type="dcterms:W3CDTF">2025-04-22T15:11:05Z</dcterms:modified>
</cp:coreProperties>
</file>