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4" r:id="rId1"/>
  </p:sldMasterIdLst>
  <p:notesMasterIdLst>
    <p:notesMasterId r:id="rId30"/>
  </p:notesMasterIdLst>
  <p:sldIdLst>
    <p:sldId id="303" r:id="rId2"/>
    <p:sldId id="298" r:id="rId3"/>
    <p:sldId id="302" r:id="rId4"/>
    <p:sldId id="266" r:id="rId5"/>
    <p:sldId id="277" r:id="rId6"/>
    <p:sldId id="279" r:id="rId7"/>
    <p:sldId id="282" r:id="rId8"/>
    <p:sldId id="270" r:id="rId9"/>
    <p:sldId id="269" r:id="rId10"/>
    <p:sldId id="273" r:id="rId11"/>
    <p:sldId id="265" r:id="rId12"/>
    <p:sldId id="272" r:id="rId13"/>
    <p:sldId id="278" r:id="rId14"/>
    <p:sldId id="289" r:id="rId15"/>
    <p:sldId id="271" r:id="rId16"/>
    <p:sldId id="284" r:id="rId17"/>
    <p:sldId id="274" r:id="rId18"/>
    <p:sldId id="287" r:id="rId19"/>
    <p:sldId id="276" r:id="rId20"/>
    <p:sldId id="267" r:id="rId21"/>
    <p:sldId id="285" r:id="rId22"/>
    <p:sldId id="268" r:id="rId23"/>
    <p:sldId id="286" r:id="rId24"/>
    <p:sldId id="275" r:id="rId25"/>
    <p:sldId id="283" r:id="rId26"/>
    <p:sldId id="280" r:id="rId27"/>
    <p:sldId id="288" r:id="rId28"/>
    <p:sldId id="281" r:id="rId29"/>
  </p:sldIdLst>
  <p:sldSz cx="9906000" cy="6858000" type="A4"/>
  <p:notesSz cx="7104063" cy="10234613"/>
  <p:embeddedFontLst>
    <p:embeddedFont>
      <p:font typeface="Sylfaen" panose="010A0502050306030303" pitchFamily="18" charset="0"/>
      <p:regular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197FF5E7-57A8-40D7-8FA0-8A089C366947}">
          <p14:sldIdLst>
            <p14:sldId id="303"/>
          </p14:sldIdLst>
        </p14:section>
        <p14:section name="Title Screen" id="{059544AC-2C27-45B1-9F95-F87DF8854DD6}">
          <p14:sldIdLst>
            <p14:sldId id="298"/>
          </p14:sldIdLst>
        </p14:section>
        <p14:section name="Game Board" id="{3D8DB889-E63E-4B80-A5EC-319851BCE2AD}">
          <p14:sldIdLst>
            <p14:sldId id="302"/>
          </p14:sldIdLst>
        </p14:section>
        <p14:section name="Questions" id="{4C156A6F-C1A9-4DDE-83CC-F96388F98FA5}">
          <p14:sldIdLst>
            <p14:sldId id="266"/>
            <p14:sldId id="277"/>
            <p14:sldId id="279"/>
            <p14:sldId id="282"/>
            <p14:sldId id="270"/>
            <p14:sldId id="269"/>
            <p14:sldId id="273"/>
            <p14:sldId id="265"/>
            <p14:sldId id="272"/>
            <p14:sldId id="278"/>
            <p14:sldId id="289"/>
            <p14:sldId id="271"/>
            <p14:sldId id="284"/>
            <p14:sldId id="274"/>
            <p14:sldId id="287"/>
            <p14:sldId id="276"/>
            <p14:sldId id="267"/>
            <p14:sldId id="285"/>
            <p14:sldId id="268"/>
            <p14:sldId id="286"/>
            <p14:sldId id="275"/>
            <p14:sldId id="283"/>
            <p14:sldId id="280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FF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2935" autoAdjust="0"/>
  </p:normalViewPr>
  <p:slideViewPr>
    <p:cSldViewPr snapToGrid="0" showGuides="1">
      <p:cViewPr varScale="1">
        <p:scale>
          <a:sx n="93" d="100"/>
          <a:sy n="93" d="100"/>
        </p:scale>
        <p:origin x="888" y="356"/>
      </p:cViewPr>
      <p:guideLst>
        <p:guide orient="horz" pos="2137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4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r">
              <a:defRPr sz="1300"/>
            </a:lvl1pPr>
          </a:lstStyle>
          <a:p>
            <a:fld id="{9C6A85EB-AF26-437E-8488-94E19A13AA7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7" tIns="47319" rIns="94637" bIns="473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8"/>
          </a:xfrm>
          <a:prstGeom prst="rect">
            <a:avLst/>
          </a:prstGeom>
        </p:spPr>
        <p:txBody>
          <a:bodyPr vert="horz" lIns="94637" tIns="47319" rIns="94637" bIns="473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r">
              <a:defRPr sz="1300"/>
            </a:lvl1pPr>
          </a:lstStyle>
          <a:p>
            <a:fld id="{DD4EDCD2-601A-461C-9AB5-639C33E3F9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6DCB-3420-404B-BA48-30C05239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4C7FD-4222-4E56-95D1-FB8CC3BE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445BC-7614-453D-A01A-F8989635F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C6C612-6A2B-4B9B-84A3-DBC672CF0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F8B9DD-8B36-46A8-8239-EA78131ED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49EF2-31D7-4881-9574-46A4BDFC4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1437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02B51-14E3-4B9E-BCF4-06114956FD5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559ADA-2CF3-49BF-A1E4-347341501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C1751-2801-46B7-8AEE-BF4816B4AD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1B47BA-1F59-47A3-BEB1-E7564D1E9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5BAA-EBD3-4D62-BC55-C5359C0B4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701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0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28.xml"/><Relationship Id="rId18" Type="http://schemas.openxmlformats.org/officeDocument/2006/relationships/slide" Target="slide18.xml"/><Relationship Id="rId26" Type="http://schemas.openxmlformats.org/officeDocument/2006/relationships/slide" Target="slide4.xml"/><Relationship Id="rId3" Type="http://schemas.openxmlformats.org/officeDocument/2006/relationships/audio" Target="../media/audio4.wav"/><Relationship Id="rId21" Type="http://schemas.openxmlformats.org/officeDocument/2006/relationships/slide" Target="slide8.xml"/><Relationship Id="rId7" Type="http://schemas.openxmlformats.org/officeDocument/2006/relationships/slide" Target="slide5.xml"/><Relationship Id="rId12" Type="http://schemas.openxmlformats.org/officeDocument/2006/relationships/slide" Target="slide26.xml"/><Relationship Id="rId17" Type="http://schemas.openxmlformats.org/officeDocument/2006/relationships/slide" Target="slide23.xml"/><Relationship Id="rId25" Type="http://schemas.openxmlformats.org/officeDocument/2006/relationships/slide" Target="slide6.xml"/><Relationship Id="rId2" Type="http://schemas.openxmlformats.org/officeDocument/2006/relationships/audio" Target="../media/audio3.wav"/><Relationship Id="rId16" Type="http://schemas.openxmlformats.org/officeDocument/2006/relationships/slide" Target="slide21.xml"/><Relationship Id="rId20" Type="http://schemas.openxmlformats.org/officeDocument/2006/relationships/slide" Target="slide14.xml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24" Type="http://schemas.openxmlformats.org/officeDocument/2006/relationships/slide" Target="slide17.xml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23" Type="http://schemas.openxmlformats.org/officeDocument/2006/relationships/slide" Target="slide10.xml"/><Relationship Id="rId28" Type="http://schemas.openxmlformats.org/officeDocument/2006/relationships/slide" Target="slide22.xml"/><Relationship Id="rId10" Type="http://schemas.openxmlformats.org/officeDocument/2006/relationships/slide" Target="slide24.xml"/><Relationship Id="rId19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12.xml"/><Relationship Id="rId14" Type="http://schemas.openxmlformats.org/officeDocument/2006/relationships/slide" Target="slide25.xml"/><Relationship Id="rId22" Type="http://schemas.openxmlformats.org/officeDocument/2006/relationships/slide" Target="slide15.xml"/><Relationship Id="rId27" Type="http://schemas.openxmlformats.org/officeDocument/2006/relationships/slide" Target="slide20.xml"/><Relationship Id="rId30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4070-F34E-168C-1D37-937F8A98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5C40-5737-27EB-43F4-E954A961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79BD-561E-19F1-187E-C49A35B75810}"/>
              </a:ext>
            </a:extLst>
          </p:cNvPr>
          <p:cNvSpPr txBox="1"/>
          <p:nvPr/>
        </p:nvSpPr>
        <p:spPr>
          <a:xfrm>
            <a:off x="202018" y="685800"/>
            <a:ext cx="96705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Teacher Instructions: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 a whole class or in groups, split into two teams – red and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Red team has to claim hexagons to get across the board from top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Blue team has to claim hexagons to get across the board from left to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All teams work on an answer as if the playing team gets it wrong, the other team can steal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can choose hexagons to block opposing team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play: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take turns to select a hexagon by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this takes you to the corresponding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answer once displays the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 again and you are returned to the game board where you can select the winning team colour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Continue with next team selecting a hexagon until one team has crossed the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winning team’s coloured star will light up the board.</a:t>
            </a:r>
          </a:p>
        </p:txBody>
      </p:sp>
    </p:spTree>
    <p:extLst>
      <p:ext uri="{BB962C8B-B14F-4D97-AF65-F5344CB8AC3E}">
        <p14:creationId xmlns:p14="http://schemas.microsoft.com/office/powerpoint/2010/main" val="5737185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DF23B3-5D1B-44F8-95BE-EE6B7585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C858A-DF0F-4762-8A94-5CC56F50D9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64169E-4BCF-4C6A-8A51-725CEAD2E66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Calculate the input current</a:t>
            </a:r>
            <a:r>
              <a:rPr lang="en-GB" sz="2000" dirty="0">
                <a:solidFill>
                  <a:schemeClr val="tx1"/>
                </a:solidFill>
              </a:rPr>
              <a:t>. </a:t>
            </a:r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2B967674-AF61-6443-5310-1CCBDED55CD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18B118D3-3F9E-6C18-4BA2-234D07DC93B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4C6EF1A8-9758-5925-BB1E-90BAB8A42B3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5.2 A</a:t>
            </a:r>
          </a:p>
        </p:txBody>
      </p:sp>
      <p:pic>
        <p:nvPicPr>
          <p:cNvPr id="3" name="Picture 2" descr="A diagram of a microwave&#10;&#10;AI-generated content may be incorrect.">
            <a:extLst>
              <a:ext uri="{FF2B5EF4-FFF2-40B4-BE49-F238E27FC236}">
                <a16:creationId xmlns:a16="http://schemas.microsoft.com/office/drawing/2014/main" id="{14029588-FA2C-B5B4-BBCB-D908018562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80" b="7050"/>
          <a:stretch>
            <a:fillRect/>
          </a:stretch>
        </p:blipFill>
        <p:spPr>
          <a:xfrm>
            <a:off x="1047245" y="556890"/>
            <a:ext cx="7587183" cy="316946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248B478-554E-4919-A5A9-3128FBBB50D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F4E6-0544-422C-ADA5-3CDE0C1ED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038C6B-C86F-486E-BECA-AF960E9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642495B-AB04-44EB-877A-564DF663040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70D9F1AE-5230-4889-9064-425E508EF1E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486 C / 490 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0B7DBD-3884-4497-9405-459942D6A344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 microwave flex has a current of 5.4 A during the 1 minute 30 seconds it is used to heat a cup of milk for.</a:t>
            </a:r>
          </a:p>
          <a:p>
            <a:pPr algn="ctr"/>
            <a:endParaRPr lang="en-US" sz="4000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Calculate how much electrical charge passes through the flex in this time.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D17DC73-4BC1-45BE-AF50-AF6EBACF9BE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60B3B-8BE4-4098-A5D9-008D73289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23B62-71FC-437E-AA97-B08949AE1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3582FC9-401D-46A5-9327-FA029BC8AB5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52112CBB-B9A1-4EBA-970D-9D0915E31A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12 V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D9F74D-3A73-4827-A9CF-15AADF6E36C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 technician builds a test circuit containing a resistor and a motor, as shown in Circuit 1.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State the voltage across the motor.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1D23F222-61D2-9EFF-2181-E36F28EC4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755" y="1601260"/>
            <a:ext cx="4874115" cy="266135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84F6B5C-44BC-4CCB-B038-7C0FBE6EE0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6AF87C-C5BF-402E-A52E-F0CF46249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A6D8FB-4C84-4967-9323-908EA7459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C669FAE-B0E5-43E5-8765-BF531BD1352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47FD81AA-2329-458C-85D3-CC65104D76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6 </a:t>
            </a:r>
            <a:r>
              <a:rPr lang="en-GB" sz="60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BDB426-FC5F-A584-4425-0F212DACE970}"/>
              </a:ext>
            </a:extLst>
          </p:cNvPr>
          <p:cNvSpPr/>
          <p:nvPr/>
        </p:nvSpPr>
        <p:spPr>
          <a:xfrm>
            <a:off x="586154" y="312454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 technician builds a test circuit containing a resistor and a motor, as shown in Circuit 1.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Calculate the combined resistance of the resistor and the motor.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A0AD7653-B7B3-33BC-ADD8-347C895E3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755" y="1601260"/>
            <a:ext cx="4874115" cy="266135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6782A3-C18B-45EE-AA23-1327BB7DF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62832-6F3A-47FA-A6DA-1551B55B0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347277-497C-4740-97E7-B690330640B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State the frequency of the UK mains supply</a:t>
            </a:r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A80388BF-A3B7-B07E-9FAF-16978218747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D5A067-5B3E-C33A-C371-ED4B8F6E4D4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64B9F5B3-BC08-7EB2-F8E8-B00F5BF0271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50 Hz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16DC1E9-2270-41B8-8BFA-696BDF25F2F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F2F26-10C0-40FA-A687-6B8592D1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FBDE37-7361-4AC2-963E-4B62EE7C7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A2D3003-586F-49FE-9130-872897C32E9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AC68D212-54BB-4C68-9A30-E40AACCD7DC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(</a:t>
            </a:r>
            <a:r>
              <a:rPr lang="en-GB" sz="6000" dirty="0" err="1">
                <a:solidFill>
                  <a:schemeClr val="tx1"/>
                </a:solidFill>
              </a:rPr>
              <a:t>npn</a:t>
            </a:r>
            <a:r>
              <a:rPr lang="en-GB" sz="6000" dirty="0">
                <a:solidFill>
                  <a:schemeClr val="tx1"/>
                </a:solidFill>
              </a:rPr>
              <a:t>) transistor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5A8415-C3ED-43C0-BA6C-1DD36A9E23B1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4800" dirty="0">
              <a:solidFill>
                <a:schemeClr val="tx1"/>
              </a:solidFill>
            </a:endParaRPr>
          </a:p>
          <a:p>
            <a:pPr algn="ctr"/>
            <a:endParaRPr lang="en-GB" sz="4800" dirty="0">
              <a:solidFill>
                <a:schemeClr val="tx1"/>
              </a:solidFill>
            </a:endParaRPr>
          </a:p>
          <a:p>
            <a:pPr algn="ctr"/>
            <a:endParaRPr lang="en-GB" sz="4800" dirty="0">
              <a:solidFill>
                <a:schemeClr val="tx1"/>
              </a:solidFill>
            </a:endParaRPr>
          </a:p>
          <a:p>
            <a:pPr algn="ctr"/>
            <a:endParaRPr lang="en-GB" sz="4800" dirty="0">
              <a:solidFill>
                <a:schemeClr val="tx1"/>
              </a:solidFill>
            </a:endParaRP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Name component X</a:t>
            </a: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D4482647-88F4-88CE-78B0-B57F8D653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0367" y="524200"/>
            <a:ext cx="6426530" cy="307355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B8FBD4E-FA1D-4563-BFB6-C84469EE904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E3E4-04F4-4D5C-89CC-BC0A36DDF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8327F-831C-4E94-9E8A-609E320E1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6FD3A72F-937A-4926-8E99-7605FCCD16A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748045BB-44EE-407B-B936-54AEDEA70A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6000" dirty="0">
                <a:solidFill>
                  <a:schemeClr val="tx1"/>
                </a:solidFill>
              </a:rPr>
              <a:t>To act as a switch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02A62E-F2BF-44CE-ACC5-C752B46C8AD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6000" dirty="0">
              <a:solidFill>
                <a:schemeClr val="tx1"/>
              </a:solidFill>
            </a:endParaRPr>
          </a:p>
          <a:p>
            <a:pPr algn="ctr"/>
            <a:endParaRPr lang="en-GB" sz="6000" dirty="0">
              <a:solidFill>
                <a:schemeClr val="tx1"/>
              </a:solidFill>
            </a:endParaRPr>
          </a:p>
          <a:p>
            <a:pPr algn="ctr"/>
            <a:endParaRPr lang="en-GB" sz="6000" dirty="0">
              <a:solidFill>
                <a:schemeClr val="tx1"/>
              </a:solidFill>
            </a:endParaRP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State the purpose of component X</a:t>
            </a:r>
          </a:p>
        </p:txBody>
      </p:sp>
      <p:pic>
        <p:nvPicPr>
          <p:cNvPr id="2" name="Picture 1" descr="A diagram of a circuit&#10;&#10;AI-generated content may be incorrect.">
            <a:extLst>
              <a:ext uri="{FF2B5EF4-FFF2-40B4-BE49-F238E27FC236}">
                <a16:creationId xmlns:a16="http://schemas.microsoft.com/office/drawing/2014/main" id="{82661951-5074-A62B-DD22-0FDF57816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227" y="355442"/>
            <a:ext cx="6426530" cy="307355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BBB7DF-FF10-4FD3-9597-8CB86DAD5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1BC509-2A53-4A79-B5CA-4DA0573C8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686A0B-8DB5-42E3-AF89-A2DC3939B5F3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  <a:p>
            <a:pPr algn="ctr"/>
            <a:endParaRPr lang="en-GB" sz="5400" dirty="0">
              <a:solidFill>
                <a:schemeClr val="tx1"/>
              </a:solidFill>
            </a:endParaRPr>
          </a:p>
          <a:p>
            <a:pPr algn="ctr"/>
            <a:endParaRPr lang="en-GB" sz="5400" dirty="0">
              <a:solidFill>
                <a:schemeClr val="tx1"/>
              </a:solidFill>
            </a:endParaRPr>
          </a:p>
          <a:p>
            <a:pPr algn="ctr"/>
            <a:endParaRPr lang="en-GB" sz="5400" dirty="0">
              <a:solidFill>
                <a:schemeClr val="tx1"/>
              </a:solidFill>
            </a:endParaRP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State the purpose of the variable resistor in this circuit.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DEB8836-7BEF-D6B9-E1BC-0FD3C72DB2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34736742-F414-A47E-E818-0998A313A40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38BEBA9F-65FC-A30D-D941-F90BEC6C6F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2800" dirty="0">
                <a:solidFill>
                  <a:schemeClr val="tx1"/>
                </a:solidFill>
              </a:rPr>
              <a:t>to set the light level at which the transistor will switch on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2" name="Picture 1" descr="A diagram of a circuit&#10;&#10;AI-generated content may be incorrect.">
            <a:extLst>
              <a:ext uri="{FF2B5EF4-FFF2-40B4-BE49-F238E27FC236}">
                <a16:creationId xmlns:a16="http://schemas.microsoft.com/office/drawing/2014/main" id="{FB70A0D0-AED1-DC47-B020-D6540C085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9116" y="413921"/>
            <a:ext cx="6426530" cy="307355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D85514AE-CCFF-4E45-962A-BBA66C612A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5601A-F1B1-415A-8EC6-8C015812D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FB68C3-9788-4B37-811A-4D748DE51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FFA0A529-E688-4134-9A2D-CEDA70E73D6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C71174D5-4034-43F2-9D76-817F821CFC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AE4087-53B3-4C2C-B88A-1BCED883D0E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 circuit is set up as shown.</a:t>
            </a:r>
          </a:p>
          <a:p>
            <a:r>
              <a:rPr lang="en-US" sz="2800" dirty="0">
                <a:solidFill>
                  <a:schemeClr val="tx1"/>
                </a:solidFill>
              </a:rPr>
              <a:t>Which switch or switches must be closed to light lamp L</a:t>
            </a:r>
            <a:r>
              <a:rPr lang="en-US" sz="2800" baseline="-25000" dirty="0">
                <a:solidFill>
                  <a:schemeClr val="tx1"/>
                </a:solidFill>
              </a:rPr>
              <a:t>1</a:t>
            </a:r>
            <a:r>
              <a:rPr lang="en-US" sz="2800" dirty="0">
                <a:solidFill>
                  <a:schemeClr val="tx1"/>
                </a:solidFill>
              </a:rPr>
              <a:t> only?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A  S</a:t>
            </a:r>
            <a:r>
              <a:rPr lang="en-US" sz="2800" baseline="-25000" dirty="0">
                <a:solidFill>
                  <a:schemeClr val="tx1"/>
                </a:solidFill>
              </a:rPr>
              <a:t>1</a:t>
            </a:r>
            <a:r>
              <a:rPr lang="en-US" sz="2800" dirty="0">
                <a:solidFill>
                  <a:schemeClr val="tx1"/>
                </a:solidFill>
              </a:rPr>
              <a:t> only</a:t>
            </a:r>
          </a:p>
          <a:p>
            <a:r>
              <a:rPr lang="en-US" sz="2800" dirty="0">
                <a:solidFill>
                  <a:schemeClr val="tx1"/>
                </a:solidFill>
              </a:rPr>
              <a:t>B  S</a:t>
            </a:r>
            <a:r>
              <a:rPr lang="en-US" sz="2800" baseline="-25000" dirty="0">
                <a:solidFill>
                  <a:schemeClr val="tx1"/>
                </a:solidFill>
              </a:rPr>
              <a:t>2</a:t>
            </a:r>
            <a:r>
              <a:rPr lang="en-US" sz="2800" dirty="0">
                <a:solidFill>
                  <a:schemeClr val="tx1"/>
                </a:solidFill>
              </a:rPr>
              <a:t> only</a:t>
            </a:r>
          </a:p>
          <a:p>
            <a:r>
              <a:rPr lang="en-US" sz="2800" dirty="0">
                <a:solidFill>
                  <a:schemeClr val="tx1"/>
                </a:solidFill>
              </a:rPr>
              <a:t>C  S</a:t>
            </a:r>
            <a:r>
              <a:rPr lang="en-US" sz="2800" baseline="-25000" dirty="0">
                <a:solidFill>
                  <a:schemeClr val="tx1"/>
                </a:solidFill>
              </a:rPr>
              <a:t>1</a:t>
            </a:r>
            <a:r>
              <a:rPr lang="en-US" sz="2800" dirty="0">
                <a:solidFill>
                  <a:schemeClr val="tx1"/>
                </a:solidFill>
              </a:rPr>
              <a:t> and S</a:t>
            </a:r>
            <a:r>
              <a:rPr lang="en-US" sz="2800" baseline="-25000" dirty="0">
                <a:solidFill>
                  <a:schemeClr val="tx1"/>
                </a:solidFill>
              </a:rPr>
              <a:t>2</a:t>
            </a:r>
            <a:r>
              <a:rPr lang="en-US" sz="2800" dirty="0">
                <a:solidFill>
                  <a:schemeClr val="tx1"/>
                </a:solidFill>
              </a:rPr>
              <a:t> only</a:t>
            </a:r>
          </a:p>
          <a:p>
            <a:r>
              <a:rPr lang="en-US" sz="2800" dirty="0">
                <a:solidFill>
                  <a:schemeClr val="tx1"/>
                </a:solidFill>
              </a:rPr>
              <a:t>D  S</a:t>
            </a:r>
            <a:r>
              <a:rPr lang="en-US" sz="2800" baseline="-25000" dirty="0">
                <a:solidFill>
                  <a:schemeClr val="tx1"/>
                </a:solidFill>
              </a:rPr>
              <a:t>1</a:t>
            </a:r>
            <a:r>
              <a:rPr lang="en-US" sz="2800" dirty="0">
                <a:solidFill>
                  <a:schemeClr val="tx1"/>
                </a:solidFill>
              </a:rPr>
              <a:t> and S</a:t>
            </a:r>
            <a:r>
              <a:rPr lang="en-US" sz="2800" baseline="-25000" dirty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 only</a:t>
            </a:r>
          </a:p>
          <a:p>
            <a:r>
              <a:rPr lang="en-US" sz="2800" dirty="0">
                <a:solidFill>
                  <a:schemeClr val="tx1"/>
                </a:solidFill>
              </a:rPr>
              <a:t>E  S</a:t>
            </a:r>
            <a:r>
              <a:rPr lang="en-US" sz="2800" baseline="-25000" dirty="0">
                <a:solidFill>
                  <a:schemeClr val="tx1"/>
                </a:solidFill>
              </a:rPr>
              <a:t>2</a:t>
            </a:r>
            <a:r>
              <a:rPr lang="en-US" sz="2800" dirty="0">
                <a:solidFill>
                  <a:schemeClr val="tx1"/>
                </a:solidFill>
              </a:rPr>
              <a:t> and S</a:t>
            </a:r>
            <a:r>
              <a:rPr lang="en-US" sz="2800" baseline="-25000" dirty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 only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E06580E6-E088-FE63-4892-56803478B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718" y="2135995"/>
            <a:ext cx="4751324" cy="282659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D4E21D8-3F59-4E58-A022-429E247B052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012EF-EB3C-4F25-B175-E512D639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5975F-5917-42CF-B7A4-F4155DEF2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C583617-EB5F-454F-88AF-54361AFD2C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9856A9A-0A7A-4D37-A5CA-A4994B406A7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16C4A-2F32-4C37-8A96-D582B572F6F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 Which of the following statements is/are correct?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>
                <a:solidFill>
                  <a:schemeClr val="tx1"/>
                </a:solidFill>
              </a:rPr>
              <a:t>The voltage of a battery is the number of joules of energy it gives to each coulomb of charge.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>
                <a:solidFill>
                  <a:schemeClr val="tx1"/>
                </a:solidFill>
              </a:rPr>
              <a:t>A battery only has a voltage when it is connected in a complete circuit.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>
                <a:solidFill>
                  <a:schemeClr val="tx1"/>
                </a:solidFill>
              </a:rPr>
              <a:t>Electrons are free to move within an insulator.</a:t>
            </a:r>
          </a:p>
          <a:p>
            <a:pPr marL="720000"/>
            <a:r>
              <a:rPr lang="en-US" sz="2400" dirty="0">
                <a:solidFill>
                  <a:schemeClr val="tx1"/>
                </a:solidFill>
              </a:rPr>
              <a:t>A  I only</a:t>
            </a:r>
          </a:p>
          <a:p>
            <a:pPr marL="720000"/>
            <a:r>
              <a:rPr lang="en-US" sz="2400" dirty="0">
                <a:solidFill>
                  <a:schemeClr val="tx1"/>
                </a:solidFill>
              </a:rPr>
              <a:t>B  II only</a:t>
            </a:r>
          </a:p>
          <a:p>
            <a:pPr marL="720000"/>
            <a:r>
              <a:rPr lang="en-US" sz="2400" dirty="0">
                <a:solidFill>
                  <a:schemeClr val="tx1"/>
                </a:solidFill>
              </a:rPr>
              <a:t>C  III only</a:t>
            </a:r>
          </a:p>
          <a:p>
            <a:pPr marL="720000"/>
            <a:r>
              <a:rPr lang="en-US" sz="2400" dirty="0">
                <a:solidFill>
                  <a:schemeClr val="tx1"/>
                </a:solidFill>
              </a:rPr>
              <a:t>D  II and III only</a:t>
            </a:r>
          </a:p>
          <a:p>
            <a:pPr marL="720000"/>
            <a:r>
              <a:rPr lang="en-US" sz="2400" dirty="0">
                <a:solidFill>
                  <a:schemeClr val="tx1"/>
                </a:solidFill>
              </a:rPr>
              <a:t>E  I, II and III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8">
            <a:extLst>
              <a:ext uri="{FF2B5EF4-FFF2-40B4-BE49-F238E27FC236}">
                <a16:creationId xmlns:a16="http://schemas.microsoft.com/office/drawing/2014/main" id="{89A3F9F1-36CD-4D65-9011-20C53D56E8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099" name="AutoShape 29">
            <a:extLst>
              <a:ext uri="{FF2B5EF4-FFF2-40B4-BE49-F238E27FC236}">
                <a16:creationId xmlns:a16="http://schemas.microsoft.com/office/drawing/2014/main" id="{9588F8F2-228E-4035-A708-4CE6A616EA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71532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1" name="AutoShape 83">
            <a:extLst>
              <a:ext uri="{FF2B5EF4-FFF2-40B4-BE49-F238E27FC236}">
                <a16:creationId xmlns:a16="http://schemas.microsoft.com/office/drawing/2014/main" id="{A613E9F2-D6B4-47B4-AFBD-6A88EEB446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904707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J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2" name="AutoShape 84">
            <a:extLst>
              <a:ext uri="{FF2B5EF4-FFF2-40B4-BE49-F238E27FC236}">
                <a16:creationId xmlns:a16="http://schemas.microsoft.com/office/drawing/2014/main" id="{E11B6C2C-9881-4BE7-BD58-F633390678B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67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2" name="AutoShape 99">
            <a:extLst>
              <a:ext uri="{FF2B5EF4-FFF2-40B4-BE49-F238E27FC236}">
                <a16:creationId xmlns:a16="http://schemas.microsoft.com/office/drawing/2014/main" id="{BC7DA489-072D-4BFB-9616-3AE7C2E22C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67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17" name="AutoShape 9">
            <a:extLst>
              <a:ext uri="{FF2B5EF4-FFF2-40B4-BE49-F238E27FC236}">
                <a16:creationId xmlns:a16="http://schemas.microsoft.com/office/drawing/2014/main" id="{22427A3F-81F3-4A21-AF26-D121039C70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ko-KR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  <a:ea typeface="굴림" panose="020B0600000101010101" pitchFamily="34" charset="-127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0" name="AutoShape 2">
            <a:extLst>
              <a:ext uri="{FF2B5EF4-FFF2-40B4-BE49-F238E27FC236}">
                <a16:creationId xmlns:a16="http://schemas.microsoft.com/office/drawing/2014/main" id="{286CC87B-05DC-4211-9689-EE67B38E414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2007" y="694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5" name="AutoShape 14">
            <a:extLst>
              <a:ext uri="{FF2B5EF4-FFF2-40B4-BE49-F238E27FC236}">
                <a16:creationId xmlns:a16="http://schemas.microsoft.com/office/drawing/2014/main" id="{0DFC8048-850D-4D2E-B53E-7FD0B9A4A36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3" name="AutoShape 85">
            <a:extLst>
              <a:ext uri="{FF2B5EF4-FFF2-40B4-BE49-F238E27FC236}">
                <a16:creationId xmlns:a16="http://schemas.microsoft.com/office/drawing/2014/main" id="{89B1EDE1-9E74-47C7-9480-CDDB068FD2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A80B96F3-4036-4E91-8A38-518BB4554B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2" name="AutoShape 4">
            <a:extLst>
              <a:ext uri="{FF2B5EF4-FFF2-40B4-BE49-F238E27FC236}">
                <a16:creationId xmlns:a16="http://schemas.microsoft.com/office/drawing/2014/main" id="{D29F7BE6-F6B8-48F4-A3CC-84D826F399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3" name="AutoShape 5">
            <a:extLst>
              <a:ext uri="{FF2B5EF4-FFF2-40B4-BE49-F238E27FC236}">
                <a16:creationId xmlns:a16="http://schemas.microsoft.com/office/drawing/2014/main" id="{8B2ADF94-281C-426E-BDC1-18E6D46CEE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4" name="AutoShape 6">
            <a:extLst>
              <a:ext uri="{FF2B5EF4-FFF2-40B4-BE49-F238E27FC236}">
                <a16:creationId xmlns:a16="http://schemas.microsoft.com/office/drawing/2014/main" id="{B6D167F4-D2E5-4B57-9DDA-7DA0A32AD00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5" name="AutoShape 7">
            <a:extLst>
              <a:ext uri="{FF2B5EF4-FFF2-40B4-BE49-F238E27FC236}">
                <a16:creationId xmlns:a16="http://schemas.microsoft.com/office/drawing/2014/main" id="{9BFB6DFE-D67A-4E09-B721-53D1CB8500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6" name="AutoShape 8">
            <a:extLst>
              <a:ext uri="{FF2B5EF4-FFF2-40B4-BE49-F238E27FC236}">
                <a16:creationId xmlns:a16="http://schemas.microsoft.com/office/drawing/2014/main" id="{78959061-1795-4A5D-8CB8-A205C96369D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8" name="AutoShape 10">
            <a:extLst>
              <a:ext uri="{FF2B5EF4-FFF2-40B4-BE49-F238E27FC236}">
                <a16:creationId xmlns:a16="http://schemas.microsoft.com/office/drawing/2014/main" id="{47CD96B1-78C4-408F-94AE-8FDFD98147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9" name="AutoShape 11">
            <a:extLst>
              <a:ext uri="{FF2B5EF4-FFF2-40B4-BE49-F238E27FC236}">
                <a16:creationId xmlns:a16="http://schemas.microsoft.com/office/drawing/2014/main" id="{FD538D9A-37D7-455F-B7E5-FA94366931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0" name="AutoShape 12">
            <a:extLst>
              <a:ext uri="{FF2B5EF4-FFF2-40B4-BE49-F238E27FC236}">
                <a16:creationId xmlns:a16="http://schemas.microsoft.com/office/drawing/2014/main" id="{1A299013-F41E-48AC-8282-4D74B300FC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1" name="AutoShape 13">
            <a:extLst>
              <a:ext uri="{FF2B5EF4-FFF2-40B4-BE49-F238E27FC236}">
                <a16:creationId xmlns:a16="http://schemas.microsoft.com/office/drawing/2014/main" id="{02B94264-0ACA-4FB7-B150-7790FCF879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17" name="AutoShape 15">
            <a:extLst>
              <a:ext uri="{FF2B5EF4-FFF2-40B4-BE49-F238E27FC236}">
                <a16:creationId xmlns:a16="http://schemas.microsoft.com/office/drawing/2014/main" id="{FAB97ED0-A10E-47CA-9620-0EDD5C30D8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8" name="AutoShape 16">
            <a:extLst>
              <a:ext uri="{FF2B5EF4-FFF2-40B4-BE49-F238E27FC236}">
                <a16:creationId xmlns:a16="http://schemas.microsoft.com/office/drawing/2014/main" id="{EB464E92-129B-4D07-BD07-F59FB7349F8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9" name="AutoShape 17">
            <a:extLst>
              <a:ext uri="{FF2B5EF4-FFF2-40B4-BE49-F238E27FC236}">
                <a16:creationId xmlns:a16="http://schemas.microsoft.com/office/drawing/2014/main" id="{BD414733-A061-46BA-AAB4-346807487D9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0" name="AutoShape 20">
            <a:extLst>
              <a:ext uri="{FF2B5EF4-FFF2-40B4-BE49-F238E27FC236}">
                <a16:creationId xmlns:a16="http://schemas.microsoft.com/office/drawing/2014/main" id="{2AA21B9C-FCC5-41F9-8063-89712AEC1B6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1" name="AutoShape 21">
            <a:extLst>
              <a:ext uri="{FF2B5EF4-FFF2-40B4-BE49-F238E27FC236}">
                <a16:creationId xmlns:a16="http://schemas.microsoft.com/office/drawing/2014/main" id="{8B1A73F8-8338-4168-85DA-004B1054CB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2" name="AutoShape 22">
            <a:extLst>
              <a:ext uri="{FF2B5EF4-FFF2-40B4-BE49-F238E27FC236}">
                <a16:creationId xmlns:a16="http://schemas.microsoft.com/office/drawing/2014/main" id="{D45BCB61-38F2-49F2-A1C3-BBDA490ECB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3" name="AutoShape 23">
            <a:extLst>
              <a:ext uri="{FF2B5EF4-FFF2-40B4-BE49-F238E27FC236}">
                <a16:creationId xmlns:a16="http://schemas.microsoft.com/office/drawing/2014/main" id="{25C27F94-9079-4F0D-8E6A-C0704F4E44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4" name="AutoShape 24">
            <a:extLst>
              <a:ext uri="{FF2B5EF4-FFF2-40B4-BE49-F238E27FC236}">
                <a16:creationId xmlns:a16="http://schemas.microsoft.com/office/drawing/2014/main" id="{8E5C01BD-9B4A-435C-98F3-E14B69E3B6E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5" name="AutoShape 25">
            <a:extLst>
              <a:ext uri="{FF2B5EF4-FFF2-40B4-BE49-F238E27FC236}">
                <a16:creationId xmlns:a16="http://schemas.microsoft.com/office/drawing/2014/main" id="{E53EF291-D5E4-4A9A-A536-18C802D3C68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6" name="AutoShape 26">
            <a:extLst>
              <a:ext uri="{FF2B5EF4-FFF2-40B4-BE49-F238E27FC236}">
                <a16:creationId xmlns:a16="http://schemas.microsoft.com/office/drawing/2014/main" id="{02622383-1316-49DC-A20A-951686E5B5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7" name="AutoShape 27">
            <a:extLst>
              <a:ext uri="{FF2B5EF4-FFF2-40B4-BE49-F238E27FC236}">
                <a16:creationId xmlns:a16="http://schemas.microsoft.com/office/drawing/2014/main" id="{DBE67292-E9E1-448A-B98B-CEC124C292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8" name="AutoShape 28">
            <a:extLst>
              <a:ext uri="{FF2B5EF4-FFF2-40B4-BE49-F238E27FC236}">
                <a16:creationId xmlns:a16="http://schemas.microsoft.com/office/drawing/2014/main" id="{47C5E121-5F21-4E08-AA90-4EDD1EE218A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9" name="AutoShape 30">
            <a:extLst>
              <a:ext uri="{FF2B5EF4-FFF2-40B4-BE49-F238E27FC236}">
                <a16:creationId xmlns:a16="http://schemas.microsoft.com/office/drawing/2014/main" id="{0D571D3C-7D0A-4DA6-8B57-CBDE043C3A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0" name="AutoShape 31">
            <a:extLst>
              <a:ext uri="{FF2B5EF4-FFF2-40B4-BE49-F238E27FC236}">
                <a16:creationId xmlns:a16="http://schemas.microsoft.com/office/drawing/2014/main" id="{EBC2C9FA-DF71-431A-B539-F882E1155CE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1" name="AutoShape 32">
            <a:extLst>
              <a:ext uri="{FF2B5EF4-FFF2-40B4-BE49-F238E27FC236}">
                <a16:creationId xmlns:a16="http://schemas.microsoft.com/office/drawing/2014/main" id="{8F772EC4-1FF0-4764-9CD7-E86CAF58420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2" name="AutoShape 33">
            <a:extLst>
              <a:ext uri="{FF2B5EF4-FFF2-40B4-BE49-F238E27FC236}">
                <a16:creationId xmlns:a16="http://schemas.microsoft.com/office/drawing/2014/main" id="{35C4959E-BFD1-46C7-BC2B-C3B90E73C3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3" name="AutoShape 34">
            <a:extLst>
              <a:ext uri="{FF2B5EF4-FFF2-40B4-BE49-F238E27FC236}">
                <a16:creationId xmlns:a16="http://schemas.microsoft.com/office/drawing/2014/main" id="{CC07622E-463B-4666-9EF8-10890EA8FD5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4" name="AutoShape 35">
            <a:extLst>
              <a:ext uri="{FF2B5EF4-FFF2-40B4-BE49-F238E27FC236}">
                <a16:creationId xmlns:a16="http://schemas.microsoft.com/office/drawing/2014/main" id="{8E17127E-C494-40BA-AC59-91BDF5FDDC9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5" name="AutoShape 36">
            <a:extLst>
              <a:ext uri="{FF2B5EF4-FFF2-40B4-BE49-F238E27FC236}">
                <a16:creationId xmlns:a16="http://schemas.microsoft.com/office/drawing/2014/main" id="{20811E1B-943E-4901-94D1-6203AA25C5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6" name="AutoShape 37">
            <a:extLst>
              <a:ext uri="{FF2B5EF4-FFF2-40B4-BE49-F238E27FC236}">
                <a16:creationId xmlns:a16="http://schemas.microsoft.com/office/drawing/2014/main" id="{65AEB7A1-514F-4B60-A6F2-98C5845157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7" name="AutoShape 38">
            <a:extLst>
              <a:ext uri="{FF2B5EF4-FFF2-40B4-BE49-F238E27FC236}">
                <a16:creationId xmlns:a16="http://schemas.microsoft.com/office/drawing/2014/main" id="{2E032EB7-EB24-41CB-9D12-39C4043D7EB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8" name="AutoShape 39">
            <a:extLst>
              <a:ext uri="{FF2B5EF4-FFF2-40B4-BE49-F238E27FC236}">
                <a16:creationId xmlns:a16="http://schemas.microsoft.com/office/drawing/2014/main" id="{A141C549-8691-4BD4-BAB4-4B2681E90F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9" name="AutoShape 40">
            <a:extLst>
              <a:ext uri="{FF2B5EF4-FFF2-40B4-BE49-F238E27FC236}">
                <a16:creationId xmlns:a16="http://schemas.microsoft.com/office/drawing/2014/main" id="{36C16ECD-DF4C-4E47-A063-5FE94A985C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0" name="AutoShape 41">
            <a:extLst>
              <a:ext uri="{FF2B5EF4-FFF2-40B4-BE49-F238E27FC236}">
                <a16:creationId xmlns:a16="http://schemas.microsoft.com/office/drawing/2014/main" id="{A83B954E-A41A-477A-9D07-A7776709EE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1" name="AutoShape 42">
            <a:extLst>
              <a:ext uri="{FF2B5EF4-FFF2-40B4-BE49-F238E27FC236}">
                <a16:creationId xmlns:a16="http://schemas.microsoft.com/office/drawing/2014/main" id="{30B63415-A6C9-4CF8-B960-6B6EDDEE3D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2" name="AutoShape 43">
            <a:extLst>
              <a:ext uri="{FF2B5EF4-FFF2-40B4-BE49-F238E27FC236}">
                <a16:creationId xmlns:a16="http://schemas.microsoft.com/office/drawing/2014/main" id="{E51AA0C0-6BE1-44F9-9DE5-C680F06E94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3" name="AutoShape 44">
            <a:extLst>
              <a:ext uri="{FF2B5EF4-FFF2-40B4-BE49-F238E27FC236}">
                <a16:creationId xmlns:a16="http://schemas.microsoft.com/office/drawing/2014/main" id="{CFADD535-2D0B-4770-88B1-7467C8DAB8D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4" name="AutoShape 45">
            <a:extLst>
              <a:ext uri="{FF2B5EF4-FFF2-40B4-BE49-F238E27FC236}">
                <a16:creationId xmlns:a16="http://schemas.microsoft.com/office/drawing/2014/main" id="{65E08344-DD6C-4D54-B196-32248E861C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2482" y="6802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4145" name="AutoShape 46">
            <a:extLst>
              <a:ext uri="{FF2B5EF4-FFF2-40B4-BE49-F238E27FC236}">
                <a16:creationId xmlns:a16="http://schemas.microsoft.com/office/drawing/2014/main" id="{13690253-A9E2-4B5F-9282-F787E6D3A4C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6" name="AutoShape 47">
            <a:extLst>
              <a:ext uri="{FF2B5EF4-FFF2-40B4-BE49-F238E27FC236}">
                <a16:creationId xmlns:a16="http://schemas.microsoft.com/office/drawing/2014/main" id="{03AE8DA6-0685-4800-A5B4-54317F8CFB8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7" name="AutoShape 48">
            <a:extLst>
              <a:ext uri="{FF2B5EF4-FFF2-40B4-BE49-F238E27FC236}">
                <a16:creationId xmlns:a16="http://schemas.microsoft.com/office/drawing/2014/main" id="{0D89F83B-C173-4C6E-8F49-094188CA46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8" name="AutoShape 49">
            <a:extLst>
              <a:ext uri="{FF2B5EF4-FFF2-40B4-BE49-F238E27FC236}">
                <a16:creationId xmlns:a16="http://schemas.microsoft.com/office/drawing/2014/main" id="{DE847A7B-AFAB-4C87-8C47-CE53E213F09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9" name="AutoShape 50">
            <a:extLst>
              <a:ext uri="{FF2B5EF4-FFF2-40B4-BE49-F238E27FC236}">
                <a16:creationId xmlns:a16="http://schemas.microsoft.com/office/drawing/2014/main" id="{42F5F0D8-A3AA-4D6B-B63C-51D62C19AE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0" name="AutoShape 51">
            <a:extLst>
              <a:ext uri="{FF2B5EF4-FFF2-40B4-BE49-F238E27FC236}">
                <a16:creationId xmlns:a16="http://schemas.microsoft.com/office/drawing/2014/main" id="{40AA088E-C6F1-4224-A509-A64A95E739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1" name="AutoShape 52">
            <a:extLst>
              <a:ext uri="{FF2B5EF4-FFF2-40B4-BE49-F238E27FC236}">
                <a16:creationId xmlns:a16="http://schemas.microsoft.com/office/drawing/2014/main" id="{187634E4-FCA4-4AEF-B235-5E80A154755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2" name="AutoShape 53">
            <a:extLst>
              <a:ext uri="{FF2B5EF4-FFF2-40B4-BE49-F238E27FC236}">
                <a16:creationId xmlns:a16="http://schemas.microsoft.com/office/drawing/2014/main" id="{2024D9D2-2191-4013-8ABA-9B07BB9B2C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3" name="AutoShape 54">
            <a:extLst>
              <a:ext uri="{FF2B5EF4-FFF2-40B4-BE49-F238E27FC236}">
                <a16:creationId xmlns:a16="http://schemas.microsoft.com/office/drawing/2014/main" id="{B9C0A7D6-9C09-4129-8C35-4472B107BB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4" name="AutoShape 55">
            <a:extLst>
              <a:ext uri="{FF2B5EF4-FFF2-40B4-BE49-F238E27FC236}">
                <a16:creationId xmlns:a16="http://schemas.microsoft.com/office/drawing/2014/main" id="{DF9ABA15-D7C2-40FD-90CC-F7DA27EFEA8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5" name="AutoShape 56">
            <a:extLst>
              <a:ext uri="{FF2B5EF4-FFF2-40B4-BE49-F238E27FC236}">
                <a16:creationId xmlns:a16="http://schemas.microsoft.com/office/drawing/2014/main" id="{3D619B39-1FE2-46CF-863D-2EB3DAFFD9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6" name="AutoShape 57">
            <a:extLst>
              <a:ext uri="{FF2B5EF4-FFF2-40B4-BE49-F238E27FC236}">
                <a16:creationId xmlns:a16="http://schemas.microsoft.com/office/drawing/2014/main" id="{ABE804F0-635E-48C7-847A-42E47D8ACF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7" name="AutoShape 58">
            <a:extLst>
              <a:ext uri="{FF2B5EF4-FFF2-40B4-BE49-F238E27FC236}">
                <a16:creationId xmlns:a16="http://schemas.microsoft.com/office/drawing/2014/main" id="{337859B8-C47B-403A-ACCE-230458CE68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8" name="AutoShape 59">
            <a:extLst>
              <a:ext uri="{FF2B5EF4-FFF2-40B4-BE49-F238E27FC236}">
                <a16:creationId xmlns:a16="http://schemas.microsoft.com/office/drawing/2014/main" id="{7D45C6F1-24E6-4CEA-855C-C9597E32FEB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9" name="AutoShape 60">
            <a:extLst>
              <a:ext uri="{FF2B5EF4-FFF2-40B4-BE49-F238E27FC236}">
                <a16:creationId xmlns:a16="http://schemas.microsoft.com/office/drawing/2014/main" id="{7418D087-9875-40E7-ADD6-AE6AFD360B5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0" name="AutoShape 61">
            <a:extLst>
              <a:ext uri="{FF2B5EF4-FFF2-40B4-BE49-F238E27FC236}">
                <a16:creationId xmlns:a16="http://schemas.microsoft.com/office/drawing/2014/main" id="{4EEDA615-ECBD-4ECC-9130-599DD1045DB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1" name="AutoShape 62">
            <a:extLst>
              <a:ext uri="{FF2B5EF4-FFF2-40B4-BE49-F238E27FC236}">
                <a16:creationId xmlns:a16="http://schemas.microsoft.com/office/drawing/2014/main" id="{7CA7A877-2A81-43DF-8393-2B6F1AEE82D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2" name="AutoShape 68">
            <a:extLst>
              <a:ext uri="{FF2B5EF4-FFF2-40B4-BE49-F238E27FC236}">
                <a16:creationId xmlns:a16="http://schemas.microsoft.com/office/drawing/2014/main" id="{BB05E90E-6CBB-4D7C-A018-648E5D9B74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3" name="AutoShape 71">
            <a:extLst>
              <a:ext uri="{FF2B5EF4-FFF2-40B4-BE49-F238E27FC236}">
                <a16:creationId xmlns:a16="http://schemas.microsoft.com/office/drawing/2014/main" id="{9CEE8F0F-501D-44BE-AB2D-ACBBE7028E0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7719" y="28741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81" name="AutoShape 73">
            <a:extLst>
              <a:ext uri="{FF2B5EF4-FFF2-40B4-BE49-F238E27FC236}">
                <a16:creationId xmlns:a16="http://schemas.microsoft.com/office/drawing/2014/main" id="{B157C365-284F-4D29-8EB4-95599FD7332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10819" y="398700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2" name="AutoShape 74">
            <a:extLst>
              <a:ext uri="{FF2B5EF4-FFF2-40B4-BE49-F238E27FC236}">
                <a16:creationId xmlns:a16="http://schemas.microsoft.com/office/drawing/2014/main" id="{F81539DB-A5F1-4BCD-9644-24DBC3273F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764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3" name="AutoShape 75">
            <a:extLst>
              <a:ext uri="{FF2B5EF4-FFF2-40B4-BE49-F238E27FC236}">
                <a16:creationId xmlns:a16="http://schemas.microsoft.com/office/drawing/2014/main" id="{3F67621B-848E-4F6F-A441-6DDFC98D26A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21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4" name="AutoShape 76">
            <a:extLst>
              <a:ext uri="{FF2B5EF4-FFF2-40B4-BE49-F238E27FC236}">
                <a16:creationId xmlns:a16="http://schemas.microsoft.com/office/drawing/2014/main" id="{5AF79625-7211-470B-BE83-D9503D211F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819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5" name="AutoShape 77">
            <a:extLst>
              <a:ext uri="{FF2B5EF4-FFF2-40B4-BE49-F238E27FC236}">
                <a16:creationId xmlns:a16="http://schemas.microsoft.com/office/drawing/2014/main" id="{6E4BD04A-5873-498D-ADAE-305CC8301F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558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6" name="AutoShape 78">
            <a:extLst>
              <a:ext uri="{FF2B5EF4-FFF2-40B4-BE49-F238E27FC236}">
                <a16:creationId xmlns:a16="http://schemas.microsoft.com/office/drawing/2014/main" id="{EEF93245-429E-47CF-8FAB-2F9B4CF83A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65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7" name="AutoShape 79">
            <a:extLst>
              <a:ext uri="{FF2B5EF4-FFF2-40B4-BE49-F238E27FC236}">
                <a16:creationId xmlns:a16="http://schemas.microsoft.com/office/drawing/2014/main" id="{57480BC5-4F5C-4E6B-82AE-F8F2D9694B4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534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8" name="AutoShape 80">
            <a:extLst>
              <a:ext uri="{FF2B5EF4-FFF2-40B4-BE49-F238E27FC236}">
                <a16:creationId xmlns:a16="http://schemas.microsoft.com/office/drawing/2014/main" id="{902B6CB0-314C-47F0-BE81-EB4BF0C299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7899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9" name="AutoShape 81">
            <a:extLst>
              <a:ext uri="{FF2B5EF4-FFF2-40B4-BE49-F238E27FC236}">
                <a16:creationId xmlns:a16="http://schemas.microsoft.com/office/drawing/2014/main" id="{0311B575-C387-46FC-8A7B-F5B2510995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44232" y="508079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0" name="AutoShape 82">
            <a:extLst>
              <a:ext uri="{FF2B5EF4-FFF2-40B4-BE49-F238E27FC236}">
                <a16:creationId xmlns:a16="http://schemas.microsoft.com/office/drawing/2014/main" id="{E8C54490-2AAD-4BFD-9A7A-A0FC7C8BD69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7129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74" name="Rectangle 87">
            <a:extLst>
              <a:ext uri="{FF2B5EF4-FFF2-40B4-BE49-F238E27FC236}">
                <a16:creationId xmlns:a16="http://schemas.microsoft.com/office/drawing/2014/main" id="{5ACB4E82-B5C6-4D99-9415-F3AFF4B1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1" y="6453188"/>
            <a:ext cx="144463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pSp>
        <p:nvGrpSpPr>
          <p:cNvPr id="4175" name="Group 89">
            <a:extLst>
              <a:ext uri="{FF2B5EF4-FFF2-40B4-BE49-F238E27FC236}">
                <a16:creationId xmlns:a16="http://schemas.microsoft.com/office/drawing/2014/main" id="{6EE9A1A8-4216-4D10-BE2B-C4349EA39434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4181" name="AutoShape 90">
              <a:extLst>
                <a:ext uri="{FF2B5EF4-FFF2-40B4-BE49-F238E27FC236}">
                  <a16:creationId xmlns:a16="http://schemas.microsoft.com/office/drawing/2014/main" id="{A4B286C2-FECA-4350-BC94-EA3B053115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82" name="AutoShape 91">
              <a:extLst>
                <a:ext uri="{FF2B5EF4-FFF2-40B4-BE49-F238E27FC236}">
                  <a16:creationId xmlns:a16="http://schemas.microsoft.com/office/drawing/2014/main" id="{4FBDF384-9D43-4232-B11D-45DA0DC36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0" name="AutoShape 92">
              <a:extLst>
                <a:ext uri="{FF2B5EF4-FFF2-40B4-BE49-F238E27FC236}">
                  <a16:creationId xmlns:a16="http://schemas.microsoft.com/office/drawing/2014/main" id="{215DF4FA-EF3C-4308-A284-21C3BC730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4176" name="Group 93">
            <a:extLst>
              <a:ext uri="{FF2B5EF4-FFF2-40B4-BE49-F238E27FC236}">
                <a16:creationId xmlns:a16="http://schemas.microsoft.com/office/drawing/2014/main" id="{FF1AE10A-B1A2-4B5D-BB40-614B5B7A3690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4178" name="AutoShape 94">
              <a:extLst>
                <a:ext uri="{FF2B5EF4-FFF2-40B4-BE49-F238E27FC236}">
                  <a16:creationId xmlns:a16="http://schemas.microsoft.com/office/drawing/2014/main" id="{10FB3C43-D11A-4EBD-AE61-5D53638174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79" name="AutoShape 95">
              <a:extLst>
                <a:ext uri="{FF2B5EF4-FFF2-40B4-BE49-F238E27FC236}">
                  <a16:creationId xmlns:a16="http://schemas.microsoft.com/office/drawing/2014/main" id="{BFDD9D6B-DCBA-49CA-8659-27C4F273B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4" name="AutoShape 96">
              <a:extLst>
                <a:ext uri="{FF2B5EF4-FFF2-40B4-BE49-F238E27FC236}">
                  <a16:creationId xmlns:a16="http://schemas.microsoft.com/office/drawing/2014/main" id="{9E1D8DD7-0CDB-4E55-9C68-3E604399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5509" name="Oval 101">
            <a:extLst>
              <a:ext uri="{FF2B5EF4-FFF2-40B4-BE49-F238E27FC236}">
                <a16:creationId xmlns:a16="http://schemas.microsoft.com/office/drawing/2014/main" id="{2303F102-914E-4FEC-BF32-0E27CBC65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0" y="6453188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5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5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5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5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5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5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5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5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5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45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5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5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5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45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5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45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5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45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91" grpId="0" animBg="1"/>
      <p:bldP spid="145492" grpId="0" animBg="1"/>
      <p:bldP spid="145417" grpId="0" animBg="1"/>
      <p:bldP spid="145410" grpId="0" animBg="1"/>
      <p:bldP spid="145493" grpId="0" animBg="1"/>
      <p:bldP spid="145411" grpId="0" animBg="1"/>
      <p:bldP spid="145412" grpId="0" animBg="1"/>
      <p:bldP spid="145413" grpId="0" animBg="1"/>
      <p:bldP spid="145414" grpId="0" animBg="1"/>
      <p:bldP spid="145416" grpId="0" animBg="1"/>
      <p:bldP spid="145418" grpId="0" animBg="1"/>
      <p:bldP spid="145419" grpId="0" animBg="1"/>
      <p:bldP spid="145420" grpId="0" animBg="1"/>
      <p:bldP spid="145421" grpId="0" animBg="1"/>
      <p:bldP spid="145481" grpId="0" animBg="1"/>
      <p:bldP spid="145483" grpId="0" animBg="1"/>
      <p:bldP spid="145484" grpId="0" animBg="1"/>
      <p:bldP spid="145485" grpId="0" animBg="1"/>
      <p:bldP spid="145486" grpId="0" animBg="1"/>
      <p:bldP spid="145487" grpId="0" animBg="1"/>
      <p:bldP spid="145488" grpId="0" animBg="1"/>
      <p:bldP spid="145489" grpId="0" animBg="1"/>
      <p:bldP spid="14549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184977C7-8786-48EA-8A3E-DB3EBE920E3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2C0C2-E081-4BC0-990B-D2E7E949B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D371B-9A0F-48A9-80B4-EB62DC1B7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4A27C50-944C-442E-A097-20467A6C75D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66A7123B-0C9B-4ECF-AE7B-60A7762B2B8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A648C-D134-4526-9A76-2D89EF67BF1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In the potential divider circuit shown, the resistance of the variable resistor is increased.</a:t>
            </a:r>
          </a:p>
          <a:p>
            <a:r>
              <a:rPr lang="en-US" sz="2400" dirty="0">
                <a:solidFill>
                  <a:schemeClr val="tx1"/>
                </a:solidFill>
              </a:rPr>
              <a:t>Which row in the table shows the effect of this on the voltmeter readings?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32F220C2-4A7C-8C71-8BC7-7CF1EEE23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6921" y="1806454"/>
            <a:ext cx="3090454" cy="3110555"/>
          </a:xfrm>
          <a:prstGeom prst="rect">
            <a:avLst/>
          </a:prstGeom>
        </p:spPr>
      </p:pic>
      <p:pic>
        <p:nvPicPr>
          <p:cNvPr id="5" name="Picture 4" descr="A table of text on a white background&#10;&#10;AI-generated content may be incorrect.">
            <a:extLst>
              <a:ext uri="{FF2B5EF4-FFF2-40B4-BE49-F238E27FC236}">
                <a16:creationId xmlns:a16="http://schemas.microsoft.com/office/drawing/2014/main" id="{BCBFD1D4-69D4-BD40-82CD-95F2B9543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246" y="2108964"/>
            <a:ext cx="4268962" cy="286007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89778EA7-3803-44F6-BA6B-BBF03574E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BB9F0-EC12-4385-87BA-6773197E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A1BFA5-1CF6-40A2-B92E-201E4B90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8CCE6CA-7C4C-4402-B86F-10EFAF411D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F74A28A-4A80-43C8-9B4B-204F8D23CB7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80296B-3FF9-4FDA-9052-6ADFB8528A3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rating plate on an electrical appliance is shown.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The resistance of this appliance is 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720000"/>
            <a:r>
              <a:rPr lang="en-US" sz="2800" dirty="0">
                <a:solidFill>
                  <a:schemeClr val="tx1"/>
                </a:solidFill>
              </a:rPr>
              <a:t>A  0·017 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endParaRPr lang="en-US" sz="2800" dirty="0">
              <a:solidFill>
                <a:schemeClr val="tx1"/>
              </a:solidFill>
            </a:endParaRPr>
          </a:p>
          <a:p>
            <a:pPr marL="720000"/>
            <a:r>
              <a:rPr lang="en-US" sz="2800" dirty="0">
                <a:solidFill>
                  <a:schemeClr val="tx1"/>
                </a:solidFill>
              </a:rPr>
              <a:t>B  0·25 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720000"/>
            <a:r>
              <a:rPr lang="en-US" sz="2800" dirty="0">
                <a:solidFill>
                  <a:schemeClr val="tx1"/>
                </a:solidFill>
              </a:rPr>
              <a:t>C  4·0 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endParaRPr lang="en-US" sz="2800" dirty="0">
              <a:solidFill>
                <a:schemeClr val="tx1"/>
              </a:solidFill>
            </a:endParaRPr>
          </a:p>
          <a:p>
            <a:pPr marL="720000"/>
            <a:r>
              <a:rPr lang="en-US" sz="2800" dirty="0">
                <a:solidFill>
                  <a:schemeClr val="tx1"/>
                </a:solidFill>
              </a:rPr>
              <a:t>D  18·4 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720000"/>
            <a:r>
              <a:rPr lang="en-US" sz="2800" dirty="0">
                <a:solidFill>
                  <a:schemeClr val="tx1"/>
                </a:solidFill>
              </a:rPr>
              <a:t>E  57·5 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r>
              <a:rPr lang="en-US" sz="2800" dirty="0">
                <a:solidFill>
                  <a:schemeClr val="tx1"/>
                </a:solidFill>
              </a:rPr>
              <a:t> .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A white rectangular sign with black text&#10;&#10;AI-generated content may be incorrect.">
            <a:extLst>
              <a:ext uri="{FF2B5EF4-FFF2-40B4-BE49-F238E27FC236}">
                <a16:creationId xmlns:a16="http://schemas.microsoft.com/office/drawing/2014/main" id="{0F61592C-9892-285C-AFEF-2EC7DA28F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401" y="1305179"/>
            <a:ext cx="2777976" cy="2123821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02D56E6-DC96-4EB6-A45B-842488CDA43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180660-E1D7-4F84-99CA-32C00A44A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6D05B8-FBF4-42D4-ABBD-0BE0C504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FA6F82C-3C51-45DC-9D85-75D2FD442EE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2E4B53D0-DA60-48E8-B47B-4DB63FA3BF3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E5D526-4E91-42F7-9F09-A503D183DA7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The circuit for the laser LED is shown below.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Which terminal of the supply, P or Q, should be positive to enable the LED to light?</a:t>
            </a:r>
            <a:endParaRPr lang="en-GB" sz="32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9A790977-0A75-78AB-677A-5E928B4EE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613" y="1154424"/>
            <a:ext cx="3696886" cy="275755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CA8D8D02-C734-4F0B-A02E-0184277B7B4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54AEC-8973-4EF9-B8BB-BBD2533B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607BC-56B3-46E2-AB33-1EA38198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AEB9A77-959E-48FA-8837-241E72E32E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D74293E5-8406-46CA-B7E7-3E02BCE29E8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6400 </a:t>
            </a:r>
            <a:r>
              <a:rPr lang="en-GB" sz="6000" dirty="0">
                <a:solidFill>
                  <a:schemeClr val="tx1"/>
                </a:solidFill>
                <a:sym typeface="Symbol" panose="05050102010706020507" pitchFamily="18" charset="2"/>
              </a:rPr>
              <a:t>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05BDD2-61B5-4E40-A994-481AD3F4C3A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Determine the resistance of the resistor that allows the LED to light properly. The maximum voltage across the LED is 2.4 V and the maximum current is 1.5 mA</a:t>
            </a:r>
          </a:p>
          <a:p>
            <a:pPr algn="ctr"/>
            <a:endParaRPr lang="en-GB" sz="2800" b="1" dirty="0">
              <a:solidFill>
                <a:schemeClr val="tx1"/>
              </a:solidFill>
            </a:endParaRPr>
          </a:p>
          <a:p>
            <a:pPr algn="ctr"/>
            <a:endParaRPr lang="en-GB" sz="2800" b="1" dirty="0">
              <a:solidFill>
                <a:schemeClr val="tx1"/>
              </a:solidFill>
            </a:endParaRPr>
          </a:p>
          <a:p>
            <a:pPr algn="ctr"/>
            <a:endParaRPr lang="en-GB" sz="2800" b="1" dirty="0">
              <a:solidFill>
                <a:schemeClr val="tx1"/>
              </a:solidFill>
            </a:endParaRPr>
          </a:p>
          <a:p>
            <a:pPr algn="ctr"/>
            <a:endParaRPr lang="en-GB" sz="1950" b="1" dirty="0">
              <a:solidFill>
                <a:schemeClr val="tx1"/>
              </a:solidFill>
            </a:endParaRPr>
          </a:p>
          <a:p>
            <a:pPr algn="ctr"/>
            <a:endParaRPr lang="en-GB" sz="1950" b="1" dirty="0">
              <a:solidFill>
                <a:schemeClr val="tx1"/>
              </a:solidFill>
            </a:endParaRPr>
          </a:p>
          <a:p>
            <a:pPr algn="ctr"/>
            <a:endParaRPr lang="en-GB" sz="1950" b="1" dirty="0">
              <a:solidFill>
                <a:schemeClr val="tx1"/>
              </a:solidFill>
            </a:endParaRPr>
          </a:p>
          <a:p>
            <a:pPr algn="ctr"/>
            <a:endParaRPr lang="en-GB" sz="1950" b="1" dirty="0">
              <a:solidFill>
                <a:schemeClr val="tx1"/>
              </a:solidFill>
            </a:endParaRPr>
          </a:p>
          <a:p>
            <a:pPr algn="ctr"/>
            <a:endParaRPr lang="en-GB" sz="1950" b="1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DC0C94DF-6503-CBA8-3989-739183599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1"/>
          <a:stretch>
            <a:fillRect/>
          </a:stretch>
        </p:blipFill>
        <p:spPr>
          <a:xfrm>
            <a:off x="3070953" y="2272142"/>
            <a:ext cx="3630100" cy="282913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FDBD72A-E6AF-458A-9CEA-ACBB340BA8F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68CA4-191A-48B5-A195-830CDB7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2A2F6-A9CE-4215-AC43-D4A0E4FD5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C67829DC-49B9-4478-9753-2A4D5132EA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35235C12-D9BA-42BD-B8E9-847479CE95A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A3DA32-AEC9-4635-B550-69A0CD65F37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>
              <a:solidFill>
                <a:schemeClr val="tx1"/>
              </a:solidFill>
            </a:endParaRPr>
          </a:p>
        </p:txBody>
      </p:sp>
      <p:pic>
        <p:nvPicPr>
          <p:cNvPr id="26" name="Picture 25" descr="A diagram of a number&#10;&#10;AI-generated content may be incorrect.">
            <a:extLst>
              <a:ext uri="{FF2B5EF4-FFF2-40B4-BE49-F238E27FC236}">
                <a16:creationId xmlns:a16="http://schemas.microsoft.com/office/drawing/2014/main" id="{8CAEE02D-8BC1-2A1C-9D45-F242C056E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0466" y="383805"/>
            <a:ext cx="6504750" cy="476697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531B9045-2084-4E95-9358-D683938ED31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B99E-5EC9-4FC9-B094-A3E51E10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23D6-82D2-4CCC-8531-6D93C3FBC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5FC85FF-6393-4C54-963B-99EBB6141F0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2817D02-5A2D-4216-9230-BEED84F93C3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3839F-E5EE-48D2-8AB4-0327983BB6A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0E3E8241-46F3-71B0-78E6-0B434C8AD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116" y="492239"/>
            <a:ext cx="4775448" cy="4643651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749B2-997B-4668-9C06-B00175A8D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F6141-541F-4558-A5C4-62F78775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0593D-7AF7-417A-95BA-7B8ABCC60740}"/>
              </a:ext>
            </a:extLst>
          </p:cNvPr>
          <p:cNvSpPr/>
          <p:nvPr/>
        </p:nvSpPr>
        <p:spPr>
          <a:xfrm>
            <a:off x="751158" y="20651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r>
              <a:rPr lang="en-GB" sz="1950" dirty="0">
                <a:solidFill>
                  <a:schemeClr val="tx1"/>
                </a:solidFill>
              </a:rPr>
              <a:t>The circuit below contains two diodes</a:t>
            </a: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  <a:p>
            <a:r>
              <a:rPr lang="en-GB" sz="1950" dirty="0">
                <a:solidFill>
                  <a:schemeClr val="tx1"/>
                </a:solidFill>
              </a:rPr>
              <a:t>Which of the following correctly shows the waveform</a:t>
            </a:r>
          </a:p>
          <a:p>
            <a:r>
              <a:rPr lang="en-GB" sz="1950" dirty="0">
                <a:solidFill>
                  <a:schemeClr val="tx1"/>
                </a:solidFill>
              </a:rPr>
              <a:t>Displayed on an oscilloscope connected </a:t>
            </a:r>
          </a:p>
          <a:p>
            <a:r>
              <a:rPr lang="en-GB" sz="1950" dirty="0">
                <a:solidFill>
                  <a:schemeClr val="tx1"/>
                </a:solidFill>
              </a:rPr>
              <a:t>across points R and S?</a:t>
            </a: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DF6D04F-6F87-032E-8A3F-409C33517C2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777F4F0-04DC-C9E9-83A6-60C543F253E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575E20F4-FDBE-2E71-FDD5-EC001975C97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CAAF6C3B-A3DF-A558-F05D-36B553CD16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733" t="16775" r="12686" b="21396"/>
          <a:stretch>
            <a:fillRect/>
          </a:stretch>
        </p:blipFill>
        <p:spPr>
          <a:xfrm>
            <a:off x="1684419" y="1212793"/>
            <a:ext cx="3499471" cy="1993804"/>
          </a:xfrm>
          <a:prstGeom prst="rect">
            <a:avLst/>
          </a:prstGeom>
        </p:spPr>
      </p:pic>
      <p:pic>
        <p:nvPicPr>
          <p:cNvPr id="5" name="Picture 4" descr="A diagram of a waveform&#10;&#10;AI-generated content may be incorrect.">
            <a:extLst>
              <a:ext uri="{FF2B5EF4-FFF2-40B4-BE49-F238E27FC236}">
                <a16:creationId xmlns:a16="http://schemas.microsoft.com/office/drawing/2014/main" id="{49C01AEC-D946-6134-AAEA-E65536D935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435" y="374346"/>
            <a:ext cx="2636659" cy="431453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3A58975-4BF2-4860-84C4-C491D34E3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BCF28-1418-4608-AF76-CDD14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FFE89-9032-4654-A48C-9BF411B13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83B74EA-43DB-4789-B840-930A38129CB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641DB3E-867C-448A-B407-A33DA14AA1F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E58DBC-5772-490D-AB83-0D0EA796989B}"/>
              </a:ext>
            </a:extLst>
          </p:cNvPr>
          <p:cNvSpPr/>
          <p:nvPr/>
        </p:nvSpPr>
        <p:spPr>
          <a:xfrm>
            <a:off x="485127" y="413027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2" name="Rectangle 19">
            <a:extLst>
              <a:ext uri="{FF2B5EF4-FFF2-40B4-BE49-F238E27FC236}">
                <a16:creationId xmlns:a16="http://schemas.microsoft.com/office/drawing/2014/main" id="{DDA45B41-BDE8-23A5-C3C0-0D00F2BB8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37" y="592332"/>
            <a:ext cx="844237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resistor is connected in series with an LED to prevent the LED being damaged.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76D62D-5D7A-4054-52E6-02A45884AB33}"/>
              </a:ext>
            </a:extLst>
          </p:cNvPr>
          <p:cNvGrpSpPr/>
          <p:nvPr/>
        </p:nvGrpSpPr>
        <p:grpSpPr>
          <a:xfrm>
            <a:off x="4598047" y="2841344"/>
            <a:ext cx="4423165" cy="2429066"/>
            <a:chOff x="0" y="0"/>
            <a:chExt cx="3420055" cy="1727421"/>
          </a:xfrm>
        </p:grpSpPr>
        <p:cxnSp>
          <p:nvCxnSpPr>
            <p:cNvPr id="4" name="Line 46">
              <a:extLst>
                <a:ext uri="{FF2B5EF4-FFF2-40B4-BE49-F238E27FC236}">
                  <a16:creationId xmlns:a16="http://schemas.microsoft.com/office/drawing/2014/main" id="{D87DF23E-7BEE-7C06-76AF-E6B65075CC78}"/>
                </a:ext>
              </a:extLst>
            </p:cNvPr>
            <p:cNvCxnSpPr/>
            <p:nvPr/>
          </p:nvCxnSpPr>
          <p:spPr bwMode="auto">
            <a:xfrm>
              <a:off x="0" y="377687"/>
              <a:ext cx="1280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" name="Line 47">
              <a:extLst>
                <a:ext uri="{FF2B5EF4-FFF2-40B4-BE49-F238E27FC236}">
                  <a16:creationId xmlns:a16="http://schemas.microsoft.com/office/drawing/2014/main" id="{B169417D-14A7-A2EF-B666-37BC83065EF9}"/>
                </a:ext>
              </a:extLst>
            </p:cNvPr>
            <p:cNvCxnSpPr/>
            <p:nvPr/>
          </p:nvCxnSpPr>
          <p:spPr bwMode="auto">
            <a:xfrm>
              <a:off x="2181639" y="377687"/>
              <a:ext cx="1234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Line 49">
              <a:extLst>
                <a:ext uri="{FF2B5EF4-FFF2-40B4-BE49-F238E27FC236}">
                  <a16:creationId xmlns:a16="http://schemas.microsoft.com/office/drawing/2014/main" id="{515BEAD4-5CF2-D0A1-8E9A-2A7AD1DBEFAC}"/>
                </a:ext>
              </a:extLst>
            </p:cNvPr>
            <p:cNvCxnSpPr/>
            <p:nvPr/>
          </p:nvCxnSpPr>
          <p:spPr bwMode="auto">
            <a:xfrm>
              <a:off x="1222513" y="1475961"/>
              <a:ext cx="914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Line 50">
              <a:extLst>
                <a:ext uri="{FF2B5EF4-FFF2-40B4-BE49-F238E27FC236}">
                  <a16:creationId xmlns:a16="http://schemas.microsoft.com/office/drawing/2014/main" id="{57FD14BA-970A-A404-BC39-03B014D585F1}"/>
                </a:ext>
              </a:extLst>
            </p:cNvPr>
            <p:cNvCxnSpPr/>
            <p:nvPr/>
          </p:nvCxnSpPr>
          <p:spPr bwMode="auto">
            <a:xfrm>
              <a:off x="2688535" y="1475961"/>
              <a:ext cx="731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6EA872-05BD-2242-3D75-1DF74EE7B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6913" y="1386509"/>
              <a:ext cx="548640" cy="1828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cxnSp>
          <p:nvCxnSpPr>
            <p:cNvPr id="13" name="Line 52">
              <a:extLst>
                <a:ext uri="{FF2B5EF4-FFF2-40B4-BE49-F238E27FC236}">
                  <a16:creationId xmlns:a16="http://schemas.microsoft.com/office/drawing/2014/main" id="{C702CBDF-427B-6BE3-1F69-D68F712AC5B4}"/>
                </a:ext>
              </a:extLst>
            </p:cNvPr>
            <p:cNvCxnSpPr/>
            <p:nvPr/>
          </p:nvCxnSpPr>
          <p:spPr bwMode="auto">
            <a:xfrm>
              <a:off x="3419061" y="377687"/>
              <a:ext cx="0" cy="1097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AutoShape 53">
              <a:extLst>
                <a:ext uri="{FF2B5EF4-FFF2-40B4-BE49-F238E27FC236}">
                  <a16:creationId xmlns:a16="http://schemas.microsoft.com/office/drawing/2014/main" id="{E6642336-7251-C794-D156-5F79C4EC49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20546" y="1224933"/>
              <a:ext cx="456565" cy="50292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cxnSp>
          <p:nvCxnSpPr>
            <p:cNvPr id="17" name="Line 54">
              <a:extLst>
                <a:ext uri="{FF2B5EF4-FFF2-40B4-BE49-F238E27FC236}">
                  <a16:creationId xmlns:a16="http://schemas.microsoft.com/office/drawing/2014/main" id="{4E6E808D-8515-2C19-01D6-F1262982740F}"/>
                </a:ext>
              </a:extLst>
            </p:cNvPr>
            <p:cNvCxnSpPr/>
            <p:nvPr/>
          </p:nvCxnSpPr>
          <p:spPr bwMode="auto">
            <a:xfrm>
              <a:off x="1197665" y="1247361"/>
              <a:ext cx="0" cy="480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Line 55">
              <a:extLst>
                <a:ext uri="{FF2B5EF4-FFF2-40B4-BE49-F238E27FC236}">
                  <a16:creationId xmlns:a16="http://schemas.microsoft.com/office/drawing/2014/main" id="{9AFCB204-07A4-DA4C-5D34-42FB00DEE4BB}"/>
                </a:ext>
              </a:extLst>
            </p:cNvPr>
            <p:cNvCxnSpPr/>
            <p:nvPr/>
          </p:nvCxnSpPr>
          <p:spPr bwMode="auto">
            <a:xfrm flipV="1">
              <a:off x="859735" y="945023"/>
              <a:ext cx="91440" cy="274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Line 56">
              <a:extLst>
                <a:ext uri="{FF2B5EF4-FFF2-40B4-BE49-F238E27FC236}">
                  <a16:creationId xmlns:a16="http://schemas.microsoft.com/office/drawing/2014/main" id="{C6679D56-0AC3-8844-C1C3-C75E71C8C4EC}"/>
                </a:ext>
              </a:extLst>
            </p:cNvPr>
            <p:cNvCxnSpPr/>
            <p:nvPr/>
          </p:nvCxnSpPr>
          <p:spPr bwMode="auto">
            <a:xfrm flipV="1">
              <a:off x="993913" y="989749"/>
              <a:ext cx="91440" cy="274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Line 57">
              <a:extLst>
                <a:ext uri="{FF2B5EF4-FFF2-40B4-BE49-F238E27FC236}">
                  <a16:creationId xmlns:a16="http://schemas.microsoft.com/office/drawing/2014/main" id="{55632BA6-89F7-D756-C0F3-B96DAC644C1B}"/>
                </a:ext>
              </a:extLst>
            </p:cNvPr>
            <p:cNvCxnSpPr/>
            <p:nvPr/>
          </p:nvCxnSpPr>
          <p:spPr bwMode="auto">
            <a:xfrm>
              <a:off x="0" y="377687"/>
              <a:ext cx="0" cy="1097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31CC50-75BB-04ED-7766-59292065A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160" y="332961"/>
              <a:ext cx="90805" cy="907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3D65B6D-E1D0-1E37-CC32-2CBBC525A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96" y="337931"/>
              <a:ext cx="90805" cy="907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3" name="Text Box 60">
              <a:extLst>
                <a:ext uri="{FF2B5EF4-FFF2-40B4-BE49-F238E27FC236}">
                  <a16:creationId xmlns:a16="http://schemas.microsoft.com/office/drawing/2014/main" id="{A8B89E27-D657-6685-C4A1-F4FE1E7608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7665" y="0"/>
              <a:ext cx="286248" cy="333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Bef>
                  <a:spcPts val="600"/>
                </a:spcBef>
                <a:buNone/>
                <a:tabLst>
                  <a:tab pos="5715000" algn="r"/>
                </a:tabLst>
              </a:pPr>
              <a:r>
                <a:rPr lang="en-GB" sz="1600"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GB" sz="110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61">
              <a:extLst>
                <a:ext uri="{FF2B5EF4-FFF2-40B4-BE49-F238E27FC236}">
                  <a16:creationId xmlns:a16="http://schemas.microsoft.com/office/drawing/2014/main" id="{5D9663E2-00CF-AD48-C1A2-A34F8DD208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917" y="0"/>
              <a:ext cx="437515" cy="333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Bef>
                  <a:spcPts val="600"/>
                </a:spcBef>
                <a:buNone/>
                <a:tabLst>
                  <a:tab pos="5715000" algn="r"/>
                </a:tabLst>
              </a:pPr>
              <a:r>
                <a:rPr lang="en-GB" sz="1600"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endParaRPr lang="en-GB" sz="110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62">
              <a:extLst>
                <a:ext uri="{FF2B5EF4-FFF2-40B4-BE49-F238E27FC236}">
                  <a16:creationId xmlns:a16="http://schemas.microsoft.com/office/drawing/2014/main" id="{25BB03C9-FFD5-B2E8-F8D5-8AA207509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6957" y="89452"/>
              <a:ext cx="699135" cy="461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Bef>
                  <a:spcPts val="600"/>
                </a:spcBef>
                <a:buNone/>
                <a:tabLst>
                  <a:tab pos="5715000" algn="r"/>
                </a:tabLst>
              </a:pPr>
              <a:r>
                <a:rPr lang="en-GB" sz="2400" dirty="0"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6.0 V</a:t>
              </a:r>
            </a:p>
          </p:txBody>
        </p:sp>
        <p:cxnSp>
          <p:nvCxnSpPr>
            <p:cNvPr id="26" name="Line 48">
              <a:extLst>
                <a:ext uri="{FF2B5EF4-FFF2-40B4-BE49-F238E27FC236}">
                  <a16:creationId xmlns:a16="http://schemas.microsoft.com/office/drawing/2014/main" id="{845501FA-A9B2-BF1F-E218-AC967E9D4DA5}"/>
                </a:ext>
              </a:extLst>
            </p:cNvPr>
            <p:cNvCxnSpPr/>
            <p:nvPr/>
          </p:nvCxnSpPr>
          <p:spPr bwMode="auto">
            <a:xfrm>
              <a:off x="0" y="1475961"/>
              <a:ext cx="1504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7" name="Rectangle 23">
            <a:extLst>
              <a:ext uri="{FF2B5EF4-FFF2-40B4-BE49-F238E27FC236}">
                <a16:creationId xmlns:a16="http://schemas.microsoft.com/office/drawing/2014/main" id="{E5FBB6C3-2A4A-5C5B-D6B2-90165D610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34" y="1262164"/>
            <a:ext cx="584230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6.0 V </a:t>
            </a:r>
            <a:r>
              <a:rPr kumimoji="0" lang="en-GB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d.c.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power supply is used.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lit the current in the LED is 15 mA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voltage across it is 1.2 V.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value of the series resistor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    400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	    320 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	     80 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	     72 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	0.018 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BE9E64-C941-407C-815F-25575C42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41103-1C42-4F47-86F7-9B838CF2B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3FDED8-0A06-46CA-A042-B95DBD4BC4B6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rating plate on an electrical appliance is shown.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The correct fuse for this appliance is</a:t>
            </a:r>
          </a:p>
          <a:p>
            <a:r>
              <a:rPr lang="en-US" sz="2800" dirty="0">
                <a:solidFill>
                  <a:schemeClr val="tx1"/>
                </a:solidFill>
              </a:rPr>
              <a:t>A	  1.0 A</a:t>
            </a:r>
          </a:p>
          <a:p>
            <a:r>
              <a:rPr lang="en-US" sz="2800" dirty="0">
                <a:solidFill>
                  <a:schemeClr val="tx1"/>
                </a:solidFill>
              </a:rPr>
              <a:t>B	  2.0 A</a:t>
            </a:r>
          </a:p>
          <a:p>
            <a:r>
              <a:rPr lang="en-US" sz="2800" dirty="0">
                <a:solidFill>
                  <a:schemeClr val="tx1"/>
                </a:solidFill>
              </a:rPr>
              <a:t>C	  3.0 A</a:t>
            </a:r>
          </a:p>
          <a:p>
            <a:r>
              <a:rPr lang="en-US" sz="2800" dirty="0">
                <a:solidFill>
                  <a:schemeClr val="tx1"/>
                </a:solidFill>
              </a:rPr>
              <a:t>D	  5.0 A</a:t>
            </a:r>
          </a:p>
          <a:p>
            <a:r>
              <a:rPr lang="en-US" sz="2800" dirty="0">
                <a:solidFill>
                  <a:schemeClr val="tx1"/>
                </a:solidFill>
              </a:rPr>
              <a:t>E	13.0 A.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ECBA59F4-E036-4BCA-F963-C1E0D1FC5C3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21AD503-B668-4702-23F4-654DD6B321B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2272ED08-F87D-C074-84ED-E53C16D6506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3" name="Picture 2" descr="A close-up of a card&#10;&#10;AI-generated content may be incorrect.">
            <a:extLst>
              <a:ext uri="{FF2B5EF4-FFF2-40B4-BE49-F238E27FC236}">
                <a16:creationId xmlns:a16="http://schemas.microsoft.com/office/drawing/2014/main" id="{167BCC5C-43A2-FA7F-68C2-CF5880F66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176" y="2212596"/>
            <a:ext cx="4492083" cy="209127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4" name="AutoShape 18">
            <a:extLst>
              <a:ext uri="{FF2B5EF4-FFF2-40B4-BE49-F238E27FC236}">
                <a16:creationId xmlns:a16="http://schemas.microsoft.com/office/drawing/2014/main" id="{94CB55C7-D023-4E02-A673-4503381CB7B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8" name="AutoShape 42">
            <a:extLst>
              <a:ext uri="{FF2B5EF4-FFF2-40B4-BE49-F238E27FC236}">
                <a16:creationId xmlns:a16="http://schemas.microsoft.com/office/drawing/2014/main" id="{EA9367F7-4DA6-4B6F-9C22-1D0FC85F363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24" name="AutoShape 88">
            <a:hlinkClick r:id="rId6" action="ppaction://hlinksldjump"/>
            <a:extLst>
              <a:ext uri="{FF2B5EF4-FFF2-40B4-BE49-F238E27FC236}">
                <a16:creationId xmlns:a16="http://schemas.microsoft.com/office/drawing/2014/main" id="{E89974BF-047D-4A98-944F-9C935A4EEF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Z</a:t>
            </a:r>
            <a:endParaRPr lang="en-US" altLang="en-US" sz="6000" b="1" dirty="0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5" name="AutoShape 89">
            <a:extLst>
              <a:ext uri="{FF2B5EF4-FFF2-40B4-BE49-F238E27FC236}">
                <a16:creationId xmlns:a16="http://schemas.microsoft.com/office/drawing/2014/main" id="{48863F31-7926-4A9D-B5B2-DA1F241C846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678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6" name="AutoShape 90">
            <a:extLst>
              <a:ext uri="{FF2B5EF4-FFF2-40B4-BE49-F238E27FC236}">
                <a16:creationId xmlns:a16="http://schemas.microsoft.com/office/drawing/2014/main" id="{1A2B5510-2A42-4C9C-8F42-735509B35888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056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2567" name="Group 231">
            <a:extLst>
              <a:ext uri="{FF2B5EF4-FFF2-40B4-BE49-F238E27FC236}">
                <a16:creationId xmlns:a16="http://schemas.microsoft.com/office/drawing/2014/main" id="{2D271F4A-9849-446D-885E-E5E15EAFB69D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6300" name="AutoShape 232">
              <a:extLst>
                <a:ext uri="{FF2B5EF4-FFF2-40B4-BE49-F238E27FC236}">
                  <a16:creationId xmlns:a16="http://schemas.microsoft.com/office/drawing/2014/main" id="{45F08016-DE2A-46B9-8FC2-354EFE10EE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301" name="AutoShape 233">
              <a:extLst>
                <a:ext uri="{FF2B5EF4-FFF2-40B4-BE49-F238E27FC236}">
                  <a16:creationId xmlns:a16="http://schemas.microsoft.com/office/drawing/2014/main" id="{1ABD880D-B8D8-477C-A882-7A60DE1087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70" name="AutoShape 234">
              <a:extLst>
                <a:ext uri="{FF2B5EF4-FFF2-40B4-BE49-F238E27FC236}">
                  <a16:creationId xmlns:a16="http://schemas.microsoft.com/office/drawing/2014/main" id="{B02183D1-701C-408D-9A4C-ACA9960F9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142563" name="Group 227">
            <a:extLst>
              <a:ext uri="{FF2B5EF4-FFF2-40B4-BE49-F238E27FC236}">
                <a16:creationId xmlns:a16="http://schemas.microsoft.com/office/drawing/2014/main" id="{3EC823FA-4977-4379-A944-EB8450CE6241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6297" name="AutoShape 228">
              <a:extLst>
                <a:ext uri="{FF2B5EF4-FFF2-40B4-BE49-F238E27FC236}">
                  <a16:creationId xmlns:a16="http://schemas.microsoft.com/office/drawing/2014/main" id="{6144794E-6A6A-412B-B293-ED3921CF3C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298" name="AutoShape 229">
              <a:extLst>
                <a:ext uri="{FF2B5EF4-FFF2-40B4-BE49-F238E27FC236}">
                  <a16:creationId xmlns:a16="http://schemas.microsoft.com/office/drawing/2014/main" id="{C91C5201-7A47-4722-9DF0-9EBA7300C1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66" name="AutoShape 230">
              <a:extLst>
                <a:ext uri="{FF2B5EF4-FFF2-40B4-BE49-F238E27FC236}">
                  <a16:creationId xmlns:a16="http://schemas.microsoft.com/office/drawing/2014/main" id="{C1190076-A2EC-4527-B27F-E42A3AC44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2536" name="AutoShape 200">
            <a:extLst>
              <a:ext uri="{FF2B5EF4-FFF2-40B4-BE49-F238E27FC236}">
                <a16:creationId xmlns:a16="http://schemas.microsoft.com/office/drawing/2014/main" id="{5D27C47E-917A-4F83-B7EF-6A041109B3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4069" y="28678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24" name="AutoShape 188">
            <a:extLst>
              <a:ext uri="{FF2B5EF4-FFF2-40B4-BE49-F238E27FC236}">
                <a16:creationId xmlns:a16="http://schemas.microsoft.com/office/drawing/2014/main" id="{D98F42F4-C391-421D-A219-813B7CB68E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2882" y="61666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5" name="AutoShape 129">
            <a:extLst>
              <a:ext uri="{FF2B5EF4-FFF2-40B4-BE49-F238E27FC236}">
                <a16:creationId xmlns:a16="http://schemas.microsoft.com/office/drawing/2014/main" id="{1128726B-BD16-4932-8814-598B90D663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7" name="AutoShape 131">
            <a:extLst>
              <a:ext uri="{FF2B5EF4-FFF2-40B4-BE49-F238E27FC236}">
                <a16:creationId xmlns:a16="http://schemas.microsoft.com/office/drawing/2014/main" id="{D558790A-856B-4F5A-826F-ACBADAE92E7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1" name="AutoShape 135">
            <a:extLst>
              <a:ext uri="{FF2B5EF4-FFF2-40B4-BE49-F238E27FC236}">
                <a16:creationId xmlns:a16="http://schemas.microsoft.com/office/drawing/2014/main" id="{54803FFD-F101-4BB4-AA3C-A129FC9CEBC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3" name="AutoShape 137">
            <a:extLst>
              <a:ext uri="{FF2B5EF4-FFF2-40B4-BE49-F238E27FC236}">
                <a16:creationId xmlns:a16="http://schemas.microsoft.com/office/drawing/2014/main" id="{301721CA-A667-4BBB-9B6D-0FB5BA7B99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3" name="AutoShape 147">
            <a:extLst>
              <a:ext uri="{FF2B5EF4-FFF2-40B4-BE49-F238E27FC236}">
                <a16:creationId xmlns:a16="http://schemas.microsoft.com/office/drawing/2014/main" id="{7E167C1E-78BF-4088-A728-C6508CF21D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5" name="AutoShape 149">
            <a:extLst>
              <a:ext uri="{FF2B5EF4-FFF2-40B4-BE49-F238E27FC236}">
                <a16:creationId xmlns:a16="http://schemas.microsoft.com/office/drawing/2014/main" id="{FD40C0E2-C71C-4976-9100-F8910024E21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7" name="AutoShape 151">
            <a:extLst>
              <a:ext uri="{FF2B5EF4-FFF2-40B4-BE49-F238E27FC236}">
                <a16:creationId xmlns:a16="http://schemas.microsoft.com/office/drawing/2014/main" id="{4657B3D8-5118-4C5A-B82B-7CD4D4A1CF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9" name="AutoShape 153">
            <a:extLst>
              <a:ext uri="{FF2B5EF4-FFF2-40B4-BE49-F238E27FC236}">
                <a16:creationId xmlns:a16="http://schemas.microsoft.com/office/drawing/2014/main" id="{8917E3E8-4346-4DBE-ADF6-2E79B4441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1" name="AutoShape 155">
            <a:extLst>
              <a:ext uri="{FF2B5EF4-FFF2-40B4-BE49-F238E27FC236}">
                <a16:creationId xmlns:a16="http://schemas.microsoft.com/office/drawing/2014/main" id="{2B41687B-F0A8-48C7-A627-2A9A54BFA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3" name="AutoShape 157">
            <a:extLst>
              <a:ext uri="{FF2B5EF4-FFF2-40B4-BE49-F238E27FC236}">
                <a16:creationId xmlns:a16="http://schemas.microsoft.com/office/drawing/2014/main" id="{B4AD8A8A-D789-4136-807B-F557AE3F426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8" name="AutoShape 2">
            <a:extLst>
              <a:ext uri="{FF2B5EF4-FFF2-40B4-BE49-F238E27FC236}">
                <a16:creationId xmlns:a16="http://schemas.microsoft.com/office/drawing/2014/main" id="{4A3C526D-8F41-4EC4-89F4-97AB7B236B7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9" name="AutoShape 3">
            <a:extLst>
              <a:ext uri="{FF2B5EF4-FFF2-40B4-BE49-F238E27FC236}">
                <a16:creationId xmlns:a16="http://schemas.microsoft.com/office/drawing/2014/main" id="{FFEA67A2-87F0-41B5-A066-A366CF1976D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0" name="AutoShape 4">
            <a:hlinkClick r:id="rId7" action="ppaction://hlinksldjump"/>
            <a:extLst>
              <a:ext uri="{FF2B5EF4-FFF2-40B4-BE49-F238E27FC236}">
                <a16:creationId xmlns:a16="http://schemas.microsoft.com/office/drawing/2014/main" id="{77B26F3E-6AE7-4FDC-A1AB-5F0FFB0819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41" name="AutoShape 5">
            <a:extLst>
              <a:ext uri="{FF2B5EF4-FFF2-40B4-BE49-F238E27FC236}">
                <a16:creationId xmlns:a16="http://schemas.microsoft.com/office/drawing/2014/main" id="{FE829C34-0400-4931-B9A7-DE044FD9422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691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extLst>
              <a:ext uri="{FF2B5EF4-FFF2-40B4-BE49-F238E27FC236}">
                <a16:creationId xmlns:a16="http://schemas.microsoft.com/office/drawing/2014/main" id="{851F4031-8EFB-454F-862B-CD08650347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3" name="AutoShape 7">
            <a:extLst>
              <a:ext uri="{FF2B5EF4-FFF2-40B4-BE49-F238E27FC236}">
                <a16:creationId xmlns:a16="http://schemas.microsoft.com/office/drawing/2014/main" id="{4EA54121-8C7A-40F2-B112-938EACAC3C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4" name="AutoShape 8">
            <a:extLst>
              <a:ext uri="{FF2B5EF4-FFF2-40B4-BE49-F238E27FC236}">
                <a16:creationId xmlns:a16="http://schemas.microsoft.com/office/drawing/2014/main" id="{5A50438A-2EB6-43D8-8F6A-65E9209B69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5" name="AutoShape 9">
            <a:extLst>
              <a:ext uri="{FF2B5EF4-FFF2-40B4-BE49-F238E27FC236}">
                <a16:creationId xmlns:a16="http://schemas.microsoft.com/office/drawing/2014/main" id="{9006F0D6-B1E8-4B4A-9C07-76EF03A51B6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6" name="AutoShape 10">
            <a:extLst>
              <a:ext uri="{FF2B5EF4-FFF2-40B4-BE49-F238E27FC236}">
                <a16:creationId xmlns:a16="http://schemas.microsoft.com/office/drawing/2014/main" id="{5C11D0CF-3B35-41C6-BB12-47623024C3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7" name="AutoShape 11">
            <a:extLst>
              <a:ext uri="{FF2B5EF4-FFF2-40B4-BE49-F238E27FC236}">
                <a16:creationId xmlns:a16="http://schemas.microsoft.com/office/drawing/2014/main" id="{26B9177E-1422-45F8-B5E3-0D381C214DC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8" name="AutoShape 12">
            <a:extLst>
              <a:ext uri="{FF2B5EF4-FFF2-40B4-BE49-F238E27FC236}">
                <a16:creationId xmlns:a16="http://schemas.microsoft.com/office/drawing/2014/main" id="{433E83ED-2139-49B8-88D7-0C53CC335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9" name="AutoShape 13">
            <a:extLst>
              <a:ext uri="{FF2B5EF4-FFF2-40B4-BE49-F238E27FC236}">
                <a16:creationId xmlns:a16="http://schemas.microsoft.com/office/drawing/2014/main" id="{948604E6-DBA5-4E8B-A92A-B5997049E03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0" name="AutoShape 14">
            <a:extLst>
              <a:ext uri="{FF2B5EF4-FFF2-40B4-BE49-F238E27FC236}">
                <a16:creationId xmlns:a16="http://schemas.microsoft.com/office/drawing/2014/main" id="{610B7D3D-1261-4C96-9D3D-1A0DBBCA023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1" name="AutoShape 15">
            <a:extLst>
              <a:ext uri="{FF2B5EF4-FFF2-40B4-BE49-F238E27FC236}">
                <a16:creationId xmlns:a16="http://schemas.microsoft.com/office/drawing/2014/main" id="{3EB9963A-3CA4-45D0-B2BC-78F174A11D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2" name="AutoShape 16">
            <a:extLst>
              <a:ext uri="{FF2B5EF4-FFF2-40B4-BE49-F238E27FC236}">
                <a16:creationId xmlns:a16="http://schemas.microsoft.com/office/drawing/2014/main" id="{4FB79FAF-BB30-4A93-9D6A-648B169AF7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3" name="AutoShape 17">
            <a:extLst>
              <a:ext uri="{FF2B5EF4-FFF2-40B4-BE49-F238E27FC236}">
                <a16:creationId xmlns:a16="http://schemas.microsoft.com/office/drawing/2014/main" id="{95C5346F-FA5B-463D-A5DE-FFD55481624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5" name="AutoShape 19">
            <a:extLst>
              <a:ext uri="{FF2B5EF4-FFF2-40B4-BE49-F238E27FC236}">
                <a16:creationId xmlns:a16="http://schemas.microsoft.com/office/drawing/2014/main" id="{C9D13100-48C7-434D-B92A-06A9A690DF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6" name="AutoShape 20">
            <a:extLst>
              <a:ext uri="{FF2B5EF4-FFF2-40B4-BE49-F238E27FC236}">
                <a16:creationId xmlns:a16="http://schemas.microsoft.com/office/drawing/2014/main" id="{885796B0-71A1-4B84-A060-9A9017EECF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7" name="AutoShape 21">
            <a:extLst>
              <a:ext uri="{FF2B5EF4-FFF2-40B4-BE49-F238E27FC236}">
                <a16:creationId xmlns:a16="http://schemas.microsoft.com/office/drawing/2014/main" id="{390A659B-054C-4713-B5F4-A0193D9F3C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8" name="AutoShape 22">
            <a:extLst>
              <a:ext uri="{FF2B5EF4-FFF2-40B4-BE49-F238E27FC236}">
                <a16:creationId xmlns:a16="http://schemas.microsoft.com/office/drawing/2014/main" id="{C3ABE18E-68EB-4458-92F8-D03BBDB1A4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9" name="AutoShape 23">
            <a:extLst>
              <a:ext uri="{FF2B5EF4-FFF2-40B4-BE49-F238E27FC236}">
                <a16:creationId xmlns:a16="http://schemas.microsoft.com/office/drawing/2014/main" id="{747316C9-B0D2-4DD1-A14D-4DDFF69DDFD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0" name="AutoShape 24">
            <a:extLst>
              <a:ext uri="{FF2B5EF4-FFF2-40B4-BE49-F238E27FC236}">
                <a16:creationId xmlns:a16="http://schemas.microsoft.com/office/drawing/2014/main" id="{05A1DC4C-060B-4E20-9937-534D0D51CE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1" name="AutoShape 25">
            <a:extLst>
              <a:ext uri="{FF2B5EF4-FFF2-40B4-BE49-F238E27FC236}">
                <a16:creationId xmlns:a16="http://schemas.microsoft.com/office/drawing/2014/main" id="{4430E55D-152E-4E9E-9EA8-274D3882E9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2" name="AutoShape 26">
            <a:extLst>
              <a:ext uri="{FF2B5EF4-FFF2-40B4-BE49-F238E27FC236}">
                <a16:creationId xmlns:a16="http://schemas.microsoft.com/office/drawing/2014/main" id="{F15C1B33-D100-4897-9288-D100B89A45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3" name="AutoShape 27">
            <a:extLst>
              <a:ext uri="{FF2B5EF4-FFF2-40B4-BE49-F238E27FC236}">
                <a16:creationId xmlns:a16="http://schemas.microsoft.com/office/drawing/2014/main" id="{13131BD3-6B39-46D8-B7C9-F694E2567A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4" name="AutoShape 28">
            <a:extLst>
              <a:ext uri="{FF2B5EF4-FFF2-40B4-BE49-F238E27FC236}">
                <a16:creationId xmlns:a16="http://schemas.microsoft.com/office/drawing/2014/main" id="{E177A95F-3D54-433A-A956-22AFC6DB39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5" name="AutoShape 29">
            <a:extLst>
              <a:ext uri="{FF2B5EF4-FFF2-40B4-BE49-F238E27FC236}">
                <a16:creationId xmlns:a16="http://schemas.microsoft.com/office/drawing/2014/main" id="{239D3B98-3CC2-4E70-815A-BD0D7B4547B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6" name="AutoShape 30">
            <a:extLst>
              <a:ext uri="{FF2B5EF4-FFF2-40B4-BE49-F238E27FC236}">
                <a16:creationId xmlns:a16="http://schemas.microsoft.com/office/drawing/2014/main" id="{AE171528-C536-40A9-A294-966E979C3D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7" name="AutoShape 31">
            <a:extLst>
              <a:ext uri="{FF2B5EF4-FFF2-40B4-BE49-F238E27FC236}">
                <a16:creationId xmlns:a16="http://schemas.microsoft.com/office/drawing/2014/main" id="{6BA9E9FF-9C6D-4E62-8FB1-586F2CE1672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8" name="AutoShape 32">
            <a:extLst>
              <a:ext uri="{FF2B5EF4-FFF2-40B4-BE49-F238E27FC236}">
                <a16:creationId xmlns:a16="http://schemas.microsoft.com/office/drawing/2014/main" id="{2E6CB0EE-EF95-49B8-9BD9-750020CF01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9" name="AutoShape 33">
            <a:extLst>
              <a:ext uri="{FF2B5EF4-FFF2-40B4-BE49-F238E27FC236}">
                <a16:creationId xmlns:a16="http://schemas.microsoft.com/office/drawing/2014/main" id="{35D7AFE0-95FC-40AF-9A70-67FB7F17A0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0" name="AutoShape 34">
            <a:extLst>
              <a:ext uri="{FF2B5EF4-FFF2-40B4-BE49-F238E27FC236}">
                <a16:creationId xmlns:a16="http://schemas.microsoft.com/office/drawing/2014/main" id="{6751A7A8-A6DB-4E5B-B714-C49A2DE6AA4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1" name="AutoShape 35">
            <a:extLst>
              <a:ext uri="{FF2B5EF4-FFF2-40B4-BE49-F238E27FC236}">
                <a16:creationId xmlns:a16="http://schemas.microsoft.com/office/drawing/2014/main" id="{AF14451A-575C-4BC8-A860-2CDF511522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2" name="AutoShape 36">
            <a:extLst>
              <a:ext uri="{FF2B5EF4-FFF2-40B4-BE49-F238E27FC236}">
                <a16:creationId xmlns:a16="http://schemas.microsoft.com/office/drawing/2014/main" id="{B36F6EAB-159E-4855-A82A-2598AF2081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3" name="AutoShape 37">
            <a:extLst>
              <a:ext uri="{FF2B5EF4-FFF2-40B4-BE49-F238E27FC236}">
                <a16:creationId xmlns:a16="http://schemas.microsoft.com/office/drawing/2014/main" id="{871D58E9-F518-42B4-88A3-BC86C7F5F62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4" name="AutoShape 38">
            <a:extLst>
              <a:ext uri="{FF2B5EF4-FFF2-40B4-BE49-F238E27FC236}">
                <a16:creationId xmlns:a16="http://schemas.microsoft.com/office/drawing/2014/main" id="{B9832082-4E00-4505-9A7E-7C72741F0CF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5" name="AutoShape 39">
            <a:extLst>
              <a:ext uri="{FF2B5EF4-FFF2-40B4-BE49-F238E27FC236}">
                <a16:creationId xmlns:a16="http://schemas.microsoft.com/office/drawing/2014/main" id="{8FF0739B-F76A-4B83-B8C7-B8894A116B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6" name="AutoShape 40">
            <a:extLst>
              <a:ext uri="{FF2B5EF4-FFF2-40B4-BE49-F238E27FC236}">
                <a16:creationId xmlns:a16="http://schemas.microsoft.com/office/drawing/2014/main" id="{F4ADD90B-2004-4CA5-8A57-DC54419573A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7" name="AutoShape 41">
            <a:extLst>
              <a:ext uri="{FF2B5EF4-FFF2-40B4-BE49-F238E27FC236}">
                <a16:creationId xmlns:a16="http://schemas.microsoft.com/office/drawing/2014/main" id="{79224529-D235-45A9-A84D-19E7AD147E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9" name="AutoShape 43">
            <a:extLst>
              <a:ext uri="{FF2B5EF4-FFF2-40B4-BE49-F238E27FC236}">
                <a16:creationId xmlns:a16="http://schemas.microsoft.com/office/drawing/2014/main" id="{92299AB6-C2CF-44F6-B374-41A8069E13B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0" name="AutoShape 44">
            <a:extLst>
              <a:ext uri="{FF2B5EF4-FFF2-40B4-BE49-F238E27FC236}">
                <a16:creationId xmlns:a16="http://schemas.microsoft.com/office/drawing/2014/main" id="{914AB619-B39F-478B-BD68-EFE4EAC8D92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1" name="AutoShape 45">
            <a:extLst>
              <a:ext uri="{FF2B5EF4-FFF2-40B4-BE49-F238E27FC236}">
                <a16:creationId xmlns:a16="http://schemas.microsoft.com/office/drawing/2014/main" id="{F2697752-6849-4443-946A-22AA5DB77E3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2" name="AutoShape 46">
            <a:extLst>
              <a:ext uri="{FF2B5EF4-FFF2-40B4-BE49-F238E27FC236}">
                <a16:creationId xmlns:a16="http://schemas.microsoft.com/office/drawing/2014/main" id="{15595439-C433-4900-9A8A-307B016B9D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3" name="AutoShape 47">
            <a:extLst>
              <a:ext uri="{FF2B5EF4-FFF2-40B4-BE49-F238E27FC236}">
                <a16:creationId xmlns:a16="http://schemas.microsoft.com/office/drawing/2014/main" id="{6EAD0F88-97A9-4F84-8611-ABA422EE8D4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4" name="AutoShape 48">
            <a:extLst>
              <a:ext uri="{FF2B5EF4-FFF2-40B4-BE49-F238E27FC236}">
                <a16:creationId xmlns:a16="http://schemas.microsoft.com/office/drawing/2014/main" id="{EBC4A85D-DFC3-47A7-83F0-9174BF8514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5" name="AutoShape 49">
            <a:extLst>
              <a:ext uri="{FF2B5EF4-FFF2-40B4-BE49-F238E27FC236}">
                <a16:creationId xmlns:a16="http://schemas.microsoft.com/office/drawing/2014/main" id="{67E30EF8-F1CD-4D3A-87B6-16CE3F0EC42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6" name="AutoShape 50">
            <a:extLst>
              <a:ext uri="{FF2B5EF4-FFF2-40B4-BE49-F238E27FC236}">
                <a16:creationId xmlns:a16="http://schemas.microsoft.com/office/drawing/2014/main" id="{18B1BE48-43B0-4586-B66D-833659DEDAC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7" name="AutoShape 51">
            <a:extLst>
              <a:ext uri="{FF2B5EF4-FFF2-40B4-BE49-F238E27FC236}">
                <a16:creationId xmlns:a16="http://schemas.microsoft.com/office/drawing/2014/main" id="{0285E2F3-7B30-4464-909B-E9F686651B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8" name="AutoShape 52">
            <a:extLst>
              <a:ext uri="{FF2B5EF4-FFF2-40B4-BE49-F238E27FC236}">
                <a16:creationId xmlns:a16="http://schemas.microsoft.com/office/drawing/2014/main" id="{8196165C-700B-4D95-908E-1D449036417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9" name="AutoShape 53">
            <a:extLst>
              <a:ext uri="{FF2B5EF4-FFF2-40B4-BE49-F238E27FC236}">
                <a16:creationId xmlns:a16="http://schemas.microsoft.com/office/drawing/2014/main" id="{2C9D3116-1245-49A6-AA31-0C01E83C7A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90" name="AutoShape 54">
            <a:hlinkClick r:id="rId8" action="ppaction://hlinksldjump"/>
            <a:extLst>
              <a:ext uri="{FF2B5EF4-FFF2-40B4-BE49-F238E27FC236}">
                <a16:creationId xmlns:a16="http://schemas.microsoft.com/office/drawing/2014/main" id="{740E7810-2A21-4A65-923C-618504E324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1" name="AutoShape 55">
            <a:hlinkClick r:id="rId9" action="ppaction://hlinksldjump"/>
            <a:extLst>
              <a:ext uri="{FF2B5EF4-FFF2-40B4-BE49-F238E27FC236}">
                <a16:creationId xmlns:a16="http://schemas.microsoft.com/office/drawing/2014/main" id="{E0886E53-5A49-43DD-B456-25B4487BD2D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2" name="AutoShape 56">
            <a:hlinkClick r:id="rId10" action="ppaction://hlinksldjump"/>
            <a:extLst>
              <a:ext uri="{FF2B5EF4-FFF2-40B4-BE49-F238E27FC236}">
                <a16:creationId xmlns:a16="http://schemas.microsoft.com/office/drawing/2014/main" id="{F7711771-7C0A-4C9B-AD5E-39B9EF84048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3" name="AutoShape 57">
            <a:hlinkClick r:id="rId11" action="ppaction://hlinksldjump"/>
            <a:extLst>
              <a:ext uri="{FF2B5EF4-FFF2-40B4-BE49-F238E27FC236}">
                <a16:creationId xmlns:a16="http://schemas.microsoft.com/office/drawing/2014/main" id="{87357B46-920B-4AE7-AEB2-D469C0525C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P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4" name="AutoShape 58">
            <a:extLst>
              <a:ext uri="{FF2B5EF4-FFF2-40B4-BE49-F238E27FC236}">
                <a16:creationId xmlns:a16="http://schemas.microsoft.com/office/drawing/2014/main" id="{992FBCCB-F7AA-47CE-93E6-1C899A8FA7A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313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5" name="AutoShape 59">
            <a:hlinkClick r:id="rId12" action="ppaction://hlinksldjump"/>
            <a:extLst>
              <a:ext uri="{FF2B5EF4-FFF2-40B4-BE49-F238E27FC236}">
                <a16:creationId xmlns:a16="http://schemas.microsoft.com/office/drawing/2014/main" id="{AE6FFB91-A15D-40EA-A2EA-058ED8C6DD1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6" name="AutoShape 60">
            <a:hlinkClick r:id="rId13" action="ppaction://hlinksldjump"/>
            <a:extLst>
              <a:ext uri="{FF2B5EF4-FFF2-40B4-BE49-F238E27FC236}">
                <a16:creationId xmlns:a16="http://schemas.microsoft.com/office/drawing/2014/main" id="{9B7E7EDC-237E-4C7C-8F88-67B5FF9771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7" name="AutoShape 61">
            <a:extLst>
              <a:ext uri="{FF2B5EF4-FFF2-40B4-BE49-F238E27FC236}">
                <a16:creationId xmlns:a16="http://schemas.microsoft.com/office/drawing/2014/main" id="{D61ECD02-D84B-4B3E-8F30-E42CE63FC0C5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5290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8" name="AutoShape 62">
            <a:extLst>
              <a:ext uri="{FF2B5EF4-FFF2-40B4-BE49-F238E27FC236}">
                <a16:creationId xmlns:a16="http://schemas.microsoft.com/office/drawing/2014/main" id="{F22A9368-77BF-4295-B74C-B9BAA552FE2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667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9" name="AutoShape 63">
            <a:hlinkClick r:id="rId14" action="ppaction://hlinksldjump"/>
            <a:extLst>
              <a:ext uri="{FF2B5EF4-FFF2-40B4-BE49-F238E27FC236}">
                <a16:creationId xmlns:a16="http://schemas.microsoft.com/office/drawing/2014/main" id="{048717BC-7829-4FA6-B4A4-1D6B688DC4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V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0" name="AutoShape 64">
            <a:hlinkClick r:id="rId15" action="ppaction://hlinksldjump"/>
            <a:extLst>
              <a:ext uri="{FF2B5EF4-FFF2-40B4-BE49-F238E27FC236}">
                <a16:creationId xmlns:a16="http://schemas.microsoft.com/office/drawing/2014/main" id="{8D0114A6-01BA-424F-ACD1-5E04AEB46B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1" name="AutoShape 65">
            <a:hlinkClick r:id="rId16" action="ppaction://hlinksldjump"/>
            <a:extLst>
              <a:ext uri="{FF2B5EF4-FFF2-40B4-BE49-F238E27FC236}">
                <a16:creationId xmlns:a16="http://schemas.microsoft.com/office/drawing/2014/main" id="{F5B5CC0B-7E0A-4154-A96D-7B5F8FFC960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2" name="AutoShape 66">
            <a:hlinkClick r:id="rId17" action="ppaction://hlinksldjump"/>
            <a:extLst>
              <a:ext uri="{FF2B5EF4-FFF2-40B4-BE49-F238E27FC236}">
                <a16:creationId xmlns:a16="http://schemas.microsoft.com/office/drawing/2014/main" id="{838DA90A-2F85-4EDA-B7F6-F3651FCD46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3" name="AutoShape 67">
            <a:hlinkClick r:id="rId18" action="ppaction://hlinksldjump"/>
            <a:extLst>
              <a:ext uri="{FF2B5EF4-FFF2-40B4-BE49-F238E27FC236}">
                <a16:creationId xmlns:a16="http://schemas.microsoft.com/office/drawing/2014/main" id="{B9A263E2-9AED-4CB5-AEA6-E6E1A95CB5B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4" name="AutoShape 68">
            <a:hlinkClick r:id="rId19" action="ppaction://hlinksldjump"/>
            <a:extLst>
              <a:ext uri="{FF2B5EF4-FFF2-40B4-BE49-F238E27FC236}">
                <a16:creationId xmlns:a16="http://schemas.microsoft.com/office/drawing/2014/main" id="{E64D4733-EB41-4651-91DD-9FFA50D42D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X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5" name="AutoShape 69">
            <a:hlinkClick r:id="rId20" action="ppaction://hlinksldjump"/>
            <a:extLst>
              <a:ext uri="{FF2B5EF4-FFF2-40B4-BE49-F238E27FC236}">
                <a16:creationId xmlns:a16="http://schemas.microsoft.com/office/drawing/2014/main" id="{E4D48106-3DD4-40C2-9C47-7E55A24242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6" name="AutoShape 70">
            <a:hlinkClick r:id="rId21" action="ppaction://hlinksldjump"/>
            <a:extLst>
              <a:ext uri="{FF2B5EF4-FFF2-40B4-BE49-F238E27FC236}">
                <a16:creationId xmlns:a16="http://schemas.microsoft.com/office/drawing/2014/main" id="{512F1655-6527-4546-BB27-86C360EFA8B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7" name="AutoShape 71">
            <a:extLst>
              <a:ext uri="{FF2B5EF4-FFF2-40B4-BE49-F238E27FC236}">
                <a16:creationId xmlns:a16="http://schemas.microsoft.com/office/drawing/2014/main" id="{A3280223-0D23-4E01-B209-DE79ACED6DF7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08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8" name="AutoShape 72">
            <a:extLst>
              <a:ext uri="{FF2B5EF4-FFF2-40B4-BE49-F238E27FC236}">
                <a16:creationId xmlns:a16="http://schemas.microsoft.com/office/drawing/2014/main" id="{7438B0C2-D645-47ED-A630-DBD02EB1895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46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9" name="AutoShape 73">
            <a:hlinkClick r:id="rId22" action="ppaction://hlinksldjump"/>
            <a:extLst>
              <a:ext uri="{FF2B5EF4-FFF2-40B4-BE49-F238E27FC236}">
                <a16:creationId xmlns:a16="http://schemas.microsoft.com/office/drawing/2014/main" id="{A79BDF48-C9FF-4B98-AEC2-E89CCBD9FC2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0" name="AutoShape 74">
            <a:extLst>
              <a:ext uri="{FF2B5EF4-FFF2-40B4-BE49-F238E27FC236}">
                <a16:creationId xmlns:a16="http://schemas.microsoft.com/office/drawing/2014/main" id="{0EF7C747-1D28-480F-A230-E5E5A45E2A63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448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1" name="AutoShape 75">
            <a:extLst>
              <a:ext uri="{FF2B5EF4-FFF2-40B4-BE49-F238E27FC236}">
                <a16:creationId xmlns:a16="http://schemas.microsoft.com/office/drawing/2014/main" id="{D6827FB4-85B5-4C58-AA25-640442B1535A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0826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2" name="AutoShape 76">
            <a:extLst>
              <a:ext uri="{FF2B5EF4-FFF2-40B4-BE49-F238E27FC236}">
                <a16:creationId xmlns:a16="http://schemas.microsoft.com/office/drawing/2014/main" id="{95736B40-C7C5-4FFD-96B3-1E299C8A031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4972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3" name="AutoShape 77">
            <a:extLst>
              <a:ext uri="{FF2B5EF4-FFF2-40B4-BE49-F238E27FC236}">
                <a16:creationId xmlns:a16="http://schemas.microsoft.com/office/drawing/2014/main" id="{699C6961-9CC5-49F3-95FD-105FD1BB7E77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350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4" name="AutoShape 78">
            <a:hlinkClick r:id="rId23" action="ppaction://hlinksldjump"/>
            <a:extLst>
              <a:ext uri="{FF2B5EF4-FFF2-40B4-BE49-F238E27FC236}">
                <a16:creationId xmlns:a16="http://schemas.microsoft.com/office/drawing/2014/main" id="{E9E47A97-3004-457F-904D-0399ED9F6E0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5" name="AutoShape 79">
            <a:extLst>
              <a:ext uri="{FF2B5EF4-FFF2-40B4-BE49-F238E27FC236}">
                <a16:creationId xmlns:a16="http://schemas.microsoft.com/office/drawing/2014/main" id="{FC39029C-0684-43DA-9408-C713E593834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337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6" name="AutoShape 80">
            <a:extLst>
              <a:ext uri="{FF2B5EF4-FFF2-40B4-BE49-F238E27FC236}">
                <a16:creationId xmlns:a16="http://schemas.microsoft.com/office/drawing/2014/main" id="{A0982D51-6588-4D38-9A3A-1A221210F6B5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3715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7" name="AutoShape 81">
            <a:hlinkClick r:id="rId24" action="ppaction://hlinksldjump"/>
            <a:extLst>
              <a:ext uri="{FF2B5EF4-FFF2-40B4-BE49-F238E27FC236}">
                <a16:creationId xmlns:a16="http://schemas.microsoft.com/office/drawing/2014/main" id="{7BF56769-166A-4249-AA33-3593C250AA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N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8" name="AutoShape 82">
            <a:extLst>
              <a:ext uri="{FF2B5EF4-FFF2-40B4-BE49-F238E27FC236}">
                <a16:creationId xmlns:a16="http://schemas.microsoft.com/office/drawing/2014/main" id="{CC10646B-294B-4091-B5BA-53EFC5DCBC9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54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9" name="AutoShape 83">
            <a:extLst>
              <a:ext uri="{FF2B5EF4-FFF2-40B4-BE49-F238E27FC236}">
                <a16:creationId xmlns:a16="http://schemas.microsoft.com/office/drawing/2014/main" id="{555871E1-ACF1-44C4-9FCE-F1A712D7DE29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3992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0" name="AutoShape 84">
            <a:extLst>
              <a:ext uri="{FF2B5EF4-FFF2-40B4-BE49-F238E27FC236}">
                <a16:creationId xmlns:a16="http://schemas.microsoft.com/office/drawing/2014/main" id="{4D9D5B45-19A6-4C56-9497-44F35E883A4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42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1" name="AutoShape 85">
            <a:extLst>
              <a:ext uri="{FF2B5EF4-FFF2-40B4-BE49-F238E27FC236}">
                <a16:creationId xmlns:a16="http://schemas.microsoft.com/office/drawing/2014/main" id="{EC400CBF-7EA2-40C7-8995-AD976E9D9F2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80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2" name="AutoShape 86">
            <a:extLst>
              <a:ext uri="{FF2B5EF4-FFF2-40B4-BE49-F238E27FC236}">
                <a16:creationId xmlns:a16="http://schemas.microsoft.com/office/drawing/2014/main" id="{45CA5098-F8AB-4605-A70F-F8CAACE7C35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790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3" name="AutoShape 87">
            <a:extLst>
              <a:ext uri="{FF2B5EF4-FFF2-40B4-BE49-F238E27FC236}">
                <a16:creationId xmlns:a16="http://schemas.microsoft.com/office/drawing/2014/main" id="{992EBE02-C247-4386-B8E3-219699DA1BF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167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7" name="AutoShape 91">
            <a:hlinkClick r:id="rId25" action="ppaction://hlinksldjump"/>
            <a:extLst>
              <a:ext uri="{FF2B5EF4-FFF2-40B4-BE49-F238E27FC236}">
                <a16:creationId xmlns:a16="http://schemas.microsoft.com/office/drawing/2014/main" id="{CB30B39D-57DC-48A9-962E-821BC700CA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8" name="AutoShape 92">
            <a:extLst>
              <a:ext uri="{FF2B5EF4-FFF2-40B4-BE49-F238E27FC236}">
                <a16:creationId xmlns:a16="http://schemas.microsoft.com/office/drawing/2014/main" id="{FD949903-1593-4C06-BC48-E9E22CD01B1F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88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9" name="AutoShape 93">
            <a:extLst>
              <a:ext uri="{FF2B5EF4-FFF2-40B4-BE49-F238E27FC236}">
                <a16:creationId xmlns:a16="http://schemas.microsoft.com/office/drawing/2014/main" id="{0A8D154C-429D-42A9-B5E6-D7813BF1FE9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26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0" name="AutoShape 94">
            <a:extLst>
              <a:ext uri="{FF2B5EF4-FFF2-40B4-BE49-F238E27FC236}">
                <a16:creationId xmlns:a16="http://schemas.microsoft.com/office/drawing/2014/main" id="{79D45751-1F8D-4C38-B29A-9B97967BFF3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40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1" name="AutoShape 95">
            <a:extLst>
              <a:ext uri="{FF2B5EF4-FFF2-40B4-BE49-F238E27FC236}">
                <a16:creationId xmlns:a16="http://schemas.microsoft.com/office/drawing/2014/main" id="{252CB84F-15D5-4F2E-8A9F-109180BBFBF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77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2" name="AutoShape 96">
            <a:extLst>
              <a:ext uri="{FF2B5EF4-FFF2-40B4-BE49-F238E27FC236}">
                <a16:creationId xmlns:a16="http://schemas.microsoft.com/office/drawing/2014/main" id="{0F9B5334-443A-4DD0-B434-EB735D32C8D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766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3" name="AutoShape 97">
            <a:extLst>
              <a:ext uri="{FF2B5EF4-FFF2-40B4-BE49-F238E27FC236}">
                <a16:creationId xmlns:a16="http://schemas.microsoft.com/office/drawing/2014/main" id="{0C985CD4-E7B7-420A-91FB-F3A2BEB7BD7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1143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4" name="AutoShape 98">
            <a:extLst>
              <a:ext uri="{FF2B5EF4-FFF2-40B4-BE49-F238E27FC236}">
                <a16:creationId xmlns:a16="http://schemas.microsoft.com/office/drawing/2014/main" id="{DD7903DA-15D3-4350-9898-DE56E87084E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655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5" name="AutoShape 99">
            <a:extLst>
              <a:ext uri="{FF2B5EF4-FFF2-40B4-BE49-F238E27FC236}">
                <a16:creationId xmlns:a16="http://schemas.microsoft.com/office/drawing/2014/main" id="{90AD74EA-48F6-4A96-B2D9-CEA99E87AD8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4032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6" name="AutoShape 100">
            <a:extLst>
              <a:ext uri="{FF2B5EF4-FFF2-40B4-BE49-F238E27FC236}">
                <a16:creationId xmlns:a16="http://schemas.microsoft.com/office/drawing/2014/main" id="{F43933D5-2E85-401A-98AC-F1972D5BEC7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86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7" name="AutoShape 101">
            <a:extLst>
              <a:ext uri="{FF2B5EF4-FFF2-40B4-BE49-F238E27FC236}">
                <a16:creationId xmlns:a16="http://schemas.microsoft.com/office/drawing/2014/main" id="{E7632971-EC1C-461A-9CD2-A12C374B0942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4023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8" name="AutoShape 102">
            <a:extLst>
              <a:ext uri="{FF2B5EF4-FFF2-40B4-BE49-F238E27FC236}">
                <a16:creationId xmlns:a16="http://schemas.microsoft.com/office/drawing/2014/main" id="{F9BA5D7B-CD50-463E-AABD-89F8728549D9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74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9" name="AutoShape 103">
            <a:extLst>
              <a:ext uri="{FF2B5EF4-FFF2-40B4-BE49-F238E27FC236}">
                <a16:creationId xmlns:a16="http://schemas.microsoft.com/office/drawing/2014/main" id="{8022F666-D4CE-428F-ADB1-0EC609EE46E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812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0" name="AutoShape 104">
            <a:extLst>
              <a:ext uri="{FF2B5EF4-FFF2-40B4-BE49-F238E27FC236}">
                <a16:creationId xmlns:a16="http://schemas.microsoft.com/office/drawing/2014/main" id="{89979E42-EE6C-4D13-9A3C-4A9F13E8195B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2107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1" name="AutoShape 105">
            <a:extLst>
              <a:ext uri="{FF2B5EF4-FFF2-40B4-BE49-F238E27FC236}">
                <a16:creationId xmlns:a16="http://schemas.microsoft.com/office/drawing/2014/main" id="{D57C45EC-CAF5-417A-B010-A6DCE369181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485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2" name="AutoShape 106">
            <a:extLst>
              <a:ext uri="{FF2B5EF4-FFF2-40B4-BE49-F238E27FC236}">
                <a16:creationId xmlns:a16="http://schemas.microsoft.com/office/drawing/2014/main" id="{D45894A3-BE9E-48BA-A683-91399B1087E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631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3" name="AutoShape 107">
            <a:extLst>
              <a:ext uri="{FF2B5EF4-FFF2-40B4-BE49-F238E27FC236}">
                <a16:creationId xmlns:a16="http://schemas.microsoft.com/office/drawing/2014/main" id="{56BEE873-E5D3-43CE-A999-FCAE1914176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1008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4" name="AutoShape 108">
            <a:extLst>
              <a:ext uri="{FF2B5EF4-FFF2-40B4-BE49-F238E27FC236}">
                <a16:creationId xmlns:a16="http://schemas.microsoft.com/office/drawing/2014/main" id="{9EDC5A40-1FBE-44F8-8BBA-0EC55894D4C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996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5" name="AutoShape 109">
            <a:extLst>
              <a:ext uri="{FF2B5EF4-FFF2-40B4-BE49-F238E27FC236}">
                <a16:creationId xmlns:a16="http://schemas.microsoft.com/office/drawing/2014/main" id="{88BFB8DB-0C2E-4047-8D87-3C119D9D53A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373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6" name="AutoShape 110">
            <a:extLst>
              <a:ext uri="{FF2B5EF4-FFF2-40B4-BE49-F238E27FC236}">
                <a16:creationId xmlns:a16="http://schemas.microsoft.com/office/drawing/2014/main" id="{C5F537BC-55A8-46B2-B6EE-FA889263FCE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120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7" name="AutoShape 111">
            <a:extLst>
              <a:ext uri="{FF2B5EF4-FFF2-40B4-BE49-F238E27FC236}">
                <a16:creationId xmlns:a16="http://schemas.microsoft.com/office/drawing/2014/main" id="{534503F6-80FF-45FA-977A-92E10358817F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58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8" name="AutoShape 112">
            <a:hlinkClick r:id="rId26" action="ppaction://hlinksldjump"/>
            <a:extLst>
              <a:ext uri="{FF2B5EF4-FFF2-40B4-BE49-F238E27FC236}">
                <a16:creationId xmlns:a16="http://schemas.microsoft.com/office/drawing/2014/main" id="{E5E56DCA-80DF-45EF-A6AE-411E1595E5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A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49" name="AutoShape 113">
            <a:extLst>
              <a:ext uri="{FF2B5EF4-FFF2-40B4-BE49-F238E27FC236}">
                <a16:creationId xmlns:a16="http://schemas.microsoft.com/office/drawing/2014/main" id="{B7BE5BE3-28C7-4CBB-9609-66AC2D812F3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472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0" name="AutoShape 114">
            <a:extLst>
              <a:ext uri="{FF2B5EF4-FFF2-40B4-BE49-F238E27FC236}">
                <a16:creationId xmlns:a16="http://schemas.microsoft.com/office/drawing/2014/main" id="{2E7692A9-9D36-443E-84FD-F1B0F603A2C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3850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1" name="AutoShape 115">
            <a:hlinkClick r:id="rId27" action="ppaction://hlinksldjump"/>
            <a:extLst>
              <a:ext uri="{FF2B5EF4-FFF2-40B4-BE49-F238E27FC236}">
                <a16:creationId xmlns:a16="http://schemas.microsoft.com/office/drawing/2014/main" id="{0B4F3751-4A27-4779-8571-0F2A5133BE4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Q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2" name="AutoShape 116">
            <a:extLst>
              <a:ext uri="{FF2B5EF4-FFF2-40B4-BE49-F238E27FC236}">
                <a16:creationId xmlns:a16="http://schemas.microsoft.com/office/drawing/2014/main" id="{082F1559-245E-4593-B658-55BCE6D5507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7996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3" name="AutoShape 117">
            <a:extLst>
              <a:ext uri="{FF2B5EF4-FFF2-40B4-BE49-F238E27FC236}">
                <a16:creationId xmlns:a16="http://schemas.microsoft.com/office/drawing/2014/main" id="{10607C3E-EE49-4CB9-B7AF-16483F2184A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373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4" name="AutoShape 118">
            <a:hlinkClick r:id="rId28" action="ppaction://hlinksldjump"/>
            <a:extLst>
              <a:ext uri="{FF2B5EF4-FFF2-40B4-BE49-F238E27FC236}">
                <a16:creationId xmlns:a16="http://schemas.microsoft.com/office/drawing/2014/main" id="{7A808091-9148-4366-B2EA-D02E4BBB42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5" name="AutoShape 119">
            <a:extLst>
              <a:ext uri="{FF2B5EF4-FFF2-40B4-BE49-F238E27FC236}">
                <a16:creationId xmlns:a16="http://schemas.microsoft.com/office/drawing/2014/main" id="{CB511313-B77F-4F1E-A0F4-A51FB74A6DB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361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6" name="AutoShape 120">
            <a:extLst>
              <a:ext uri="{FF2B5EF4-FFF2-40B4-BE49-F238E27FC236}">
                <a16:creationId xmlns:a16="http://schemas.microsoft.com/office/drawing/2014/main" id="{45056D3D-F9BA-471C-9A5A-5C00327F128C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6738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7" name="AutoShape 121">
            <a:hlinkClick r:id="rId29" action="ppaction://hlinksldjump"/>
            <a:extLst>
              <a:ext uri="{FF2B5EF4-FFF2-40B4-BE49-F238E27FC236}">
                <a16:creationId xmlns:a16="http://schemas.microsoft.com/office/drawing/2014/main" id="{57D394BE-B4FB-4198-B11E-A952F2F928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8" name="AutoShape 122">
            <a:extLst>
              <a:ext uri="{FF2B5EF4-FFF2-40B4-BE49-F238E27FC236}">
                <a16:creationId xmlns:a16="http://schemas.microsoft.com/office/drawing/2014/main" id="{910774E2-9DB2-43AB-A0E0-6AF2A396F77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567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9" name="AutoShape 123">
            <a:extLst>
              <a:ext uri="{FF2B5EF4-FFF2-40B4-BE49-F238E27FC236}">
                <a16:creationId xmlns:a16="http://schemas.microsoft.com/office/drawing/2014/main" id="{068B36DC-EFCB-45B4-9FCA-95E55985B95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294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0" name="AutoShape 124">
            <a:hlinkClick r:id="rId30" action="ppaction://hlinksldjump"/>
            <a:extLst>
              <a:ext uri="{FF2B5EF4-FFF2-40B4-BE49-F238E27FC236}">
                <a16:creationId xmlns:a16="http://schemas.microsoft.com/office/drawing/2014/main" id="{3CD8DB03-9040-4A77-B9CC-2FEA6439455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H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61" name="AutoShape 125">
            <a:extLst>
              <a:ext uri="{FF2B5EF4-FFF2-40B4-BE49-F238E27FC236}">
                <a16:creationId xmlns:a16="http://schemas.microsoft.com/office/drawing/2014/main" id="{AE36D939-5F19-49C4-91FA-51AE569690D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2664" y="73977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2" name="AutoShape 126">
            <a:extLst>
              <a:ext uri="{FF2B5EF4-FFF2-40B4-BE49-F238E27FC236}">
                <a16:creationId xmlns:a16="http://schemas.microsoft.com/office/drawing/2014/main" id="{F7F427A6-EF9C-4933-8552-C2E0BE9F6F0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48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3" name="AutoShape 127">
            <a:extLst>
              <a:ext uri="{FF2B5EF4-FFF2-40B4-BE49-F238E27FC236}">
                <a16:creationId xmlns:a16="http://schemas.microsoft.com/office/drawing/2014/main" id="{9F7ED2C5-EBC9-44C9-9EE7-EA9131C6CF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4" name="AutoShape 138">
            <a:extLst>
              <a:ext uri="{FF2B5EF4-FFF2-40B4-BE49-F238E27FC236}">
                <a16:creationId xmlns:a16="http://schemas.microsoft.com/office/drawing/2014/main" id="{49BE9311-5B37-4B17-A6D1-C61FBE9A0A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5" name="AutoShape 139">
            <a:extLst>
              <a:ext uri="{FF2B5EF4-FFF2-40B4-BE49-F238E27FC236}">
                <a16:creationId xmlns:a16="http://schemas.microsoft.com/office/drawing/2014/main" id="{BBED97FC-A2B7-4597-B67C-13A57EFE45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1369" y="7072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142476" name="AutoShape 140">
            <a:extLst>
              <a:ext uri="{FF2B5EF4-FFF2-40B4-BE49-F238E27FC236}">
                <a16:creationId xmlns:a16="http://schemas.microsoft.com/office/drawing/2014/main" id="{607E185B-3967-4668-966B-416E8D5BAC6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7" name="AutoShape 141">
            <a:extLst>
              <a:ext uri="{FF2B5EF4-FFF2-40B4-BE49-F238E27FC236}">
                <a16:creationId xmlns:a16="http://schemas.microsoft.com/office/drawing/2014/main" id="{4B8320FD-E238-457F-B107-9A66A0E86C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8" name="AutoShape 142">
            <a:extLst>
              <a:ext uri="{FF2B5EF4-FFF2-40B4-BE49-F238E27FC236}">
                <a16:creationId xmlns:a16="http://schemas.microsoft.com/office/drawing/2014/main" id="{C68BF3E4-97C0-41F3-B6BA-03A789F8AE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9" name="AutoShape 143">
            <a:extLst>
              <a:ext uri="{FF2B5EF4-FFF2-40B4-BE49-F238E27FC236}">
                <a16:creationId xmlns:a16="http://schemas.microsoft.com/office/drawing/2014/main" id="{A9C1A333-3C07-4972-AD16-6437551FC2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1" name="AutoShape 145">
            <a:extLst>
              <a:ext uri="{FF2B5EF4-FFF2-40B4-BE49-F238E27FC236}">
                <a16:creationId xmlns:a16="http://schemas.microsoft.com/office/drawing/2014/main" id="{188DBE32-289E-4244-BFC1-82047A2DF8C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11" name="Rectangle 175">
            <a:extLst>
              <a:ext uri="{FF2B5EF4-FFF2-40B4-BE49-F238E27FC236}">
                <a16:creationId xmlns:a16="http://schemas.microsoft.com/office/drawing/2014/main" id="{4EB09711-F08E-41CB-8FAE-2D35FA9D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524626"/>
            <a:ext cx="215900" cy="3333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7" name="Oval 101">
            <a:extLst>
              <a:ext uri="{FF2B5EF4-FFF2-40B4-BE49-F238E27FC236}">
                <a16:creationId xmlns:a16="http://schemas.microsoft.com/office/drawing/2014/main" id="{648006B6-7EEC-4179-9EBF-B6A551E38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090" y="62611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8" name="Oval 101">
            <a:extLst>
              <a:ext uri="{FF2B5EF4-FFF2-40B4-BE49-F238E27FC236}">
                <a16:creationId xmlns:a16="http://schemas.microsoft.com/office/drawing/2014/main" id="{1A830885-BA34-4146-9B8C-DD77370E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490" y="64135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14028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ckbusters Intr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5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2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2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2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42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2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2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42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42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2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 nodeType="clickPar">
                      <p:stCondLst>
                        <p:cond delay="0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42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 nodeType="clickPar">
                      <p:stCondLst>
                        <p:cond delay="0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42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42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6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142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2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 nodeType="clickPar">
                      <p:stCondLst>
                        <p:cond delay="0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00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42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 nodeType="clickPar">
                      <p:stCondLst>
                        <p:cond delay="0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42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 nodeType="clickPar">
                      <p:stCondLst>
                        <p:cond delay="0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4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 nodeType="clickPar">
                      <p:stCondLst>
                        <p:cond delay="0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42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 nodeType="clickPar">
                      <p:stCondLst>
                        <p:cond delay="0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8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42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 nodeType="clickPar">
                      <p:stCondLst>
                        <p:cond delay="0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9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4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 nodeType="clickPar">
                      <p:stCondLst>
                        <p:cond delay="0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200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0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4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 nodeType="clickPar">
                      <p:stCondLst>
                        <p:cond delay="0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1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42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 nodeType="clickPar">
                      <p:stCondLst>
                        <p:cond delay="0"/>
                      </p:stCondLst>
                      <p:childTnLst>
                        <p:par>
                          <p:cTn id="3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142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 nodeType="clickPar">
                      <p:stCondLst>
                        <p:cond delay="0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200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2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4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 nodeType="clickPar">
                      <p:stCondLst>
                        <p:cond delay="0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20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3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4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 nodeType="clickPar">
                      <p:stCondLst>
                        <p:cond delay="0"/>
                      </p:stCondLst>
                      <p:childTnLst>
                        <p:par>
                          <p:cTn id="4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2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4"/>
                  </p:tgtEl>
                </p:cond>
              </p:nextCondLst>
            </p:seq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42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 nodeType="clickPar">
                      <p:stCondLst>
                        <p:cond delay="0"/>
                      </p:stCondLst>
                      <p:childTnLst>
                        <p:par>
                          <p:cTn id="4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42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 nodeType="clickPar">
                      <p:stCondLst>
                        <p:cond delay="0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6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2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 nodeType="clickPar">
                      <p:stCondLst>
                        <p:cond delay="0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7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42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 nodeType="clickPar">
                      <p:stCondLst>
                        <p:cond delay="0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200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8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42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 nodeType="clickPar">
                      <p:stCondLst>
                        <p:cond delay="0"/>
                      </p:stCondLst>
                      <p:childTnLst>
                        <p:par>
                          <p:cTn id="4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20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9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142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 nodeType="clickPar">
                      <p:stCondLst>
                        <p:cond delay="0"/>
                      </p:stCondLst>
                      <p:childTnLst>
                        <p:par>
                          <p:cTn id="5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2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142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 nodeType="clickPar">
                      <p:stCondLst>
                        <p:cond delay="0"/>
                      </p:stCondLst>
                      <p:childTnLst>
                        <p:par>
                          <p:cTn id="5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200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0"/>
                  </p:tgtEl>
                </p:cond>
              </p:nextCondLst>
            </p:seq>
            <p:seq concurrent="1" nextAc="seek">
              <p:cTn id="531" restart="whenNotActive" fill="hold" evtFilter="cancelBubble" nodeType="interactiveSeq">
                <p:stCondLst>
                  <p:cond evt="onClick" delay="0">
                    <p:tgtEl>
                      <p:spTgt spid="142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2" fill="hold" nodeType="clickPar">
                      <p:stCondLst>
                        <p:cond delay="0"/>
                      </p:stCondLst>
                      <p:childTnLst>
                        <p:par>
                          <p:cTn id="5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1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42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 nodeType="clickPar">
                      <p:stCondLst>
                        <p:cond delay="0"/>
                      </p:stCondLst>
                      <p:childTnLst>
                        <p:par>
                          <p:cTn id="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3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42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 nodeType="clickPar">
                      <p:stCondLst>
                        <p:cond delay="0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200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2"/>
                  </p:tgtEl>
                </p:cond>
              </p:nextCondLst>
            </p:seq>
            <p:seq concurrent="1" nextAc="seek">
              <p:cTn id="574" restart="whenNotActive" fill="hold" evtFilter="cancelBubble" nodeType="interactiveSeq">
                <p:stCondLst>
                  <p:cond evt="onClick" delay="0">
                    <p:tgtEl>
                      <p:spTgt spid="142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5" fill="hold" nodeType="clickPar">
                      <p:stCondLst>
                        <p:cond delay="0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20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7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3"/>
                  </p:tgtEl>
                </p:cond>
              </p:nextCondLst>
            </p:seq>
            <p:seq concurrent="1" nextAc="seek">
              <p:cTn id="589" restart="whenNotActive" fill="hold" evtFilter="cancelBubble" nodeType="interactiveSeq">
                <p:stCondLst>
                  <p:cond evt="onClick" delay="0">
                    <p:tgtEl>
                      <p:spTgt spid="142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0" fill="hold" nodeType="clickPar">
                      <p:stCondLst>
                        <p:cond delay="0"/>
                      </p:stCondLst>
                      <p:childTnLst>
                        <p:par>
                          <p:cTn id="5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0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42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 nodeType="clickPar">
                      <p:stCondLst>
                        <p:cond delay="0"/>
                      </p:stCondLst>
                      <p:childTnLst>
                        <p:par>
                          <p:cTn id="6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2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4"/>
                  </p:tgtEl>
                </p:cond>
              </p:nextCondLst>
            </p:seq>
            <p:seq concurrent="1" nextAc="seek">
              <p:cTn id="617" restart="whenNotActive" fill="hold" evtFilter="cancelBubble" nodeType="interactiveSeq">
                <p:stCondLst>
                  <p:cond evt="onClick" delay="0">
                    <p:tgtEl>
                      <p:spTgt spid="142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8" fill="hold" nodeType="clickPar">
                      <p:stCondLst>
                        <p:cond delay="0"/>
                      </p:stCondLst>
                      <p:childTnLst>
                        <p:par>
                          <p:cTn id="6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1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42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 nodeType="clickPar">
                      <p:stCondLst>
                        <p:cond delay="0"/>
                      </p:stCondLst>
                      <p:childTnLst>
                        <p:par>
                          <p:cTn id="6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2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4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42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 nodeType="clickPar">
                      <p:stCondLst>
                        <p:cond delay="0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200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5"/>
                  </p:tgtEl>
                </p:cond>
              </p:nextCondLst>
            </p:seq>
            <p:seq concurrent="1" nextAc="seek">
              <p:cTn id="660" restart="whenNotActive" fill="hold" evtFilter="cancelBubble" nodeType="interactiveSeq">
                <p:stCondLst>
                  <p:cond evt="onClick" delay="0">
                    <p:tgtEl>
                      <p:spTgt spid="142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1" fill="hold" nodeType="clickPar">
                      <p:stCondLst>
                        <p:cond delay="0"/>
                      </p:stCondLst>
                      <p:childTnLst>
                        <p:par>
                          <p:cTn id="6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200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6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42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 nodeType="clickPar">
                      <p:stCondLst>
                        <p:cond delay="0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7"/>
                  </p:tgtEl>
                </p:cond>
              </p:nextCondLst>
            </p:seq>
            <p:seq concurrent="1" nextAc="seek">
              <p:cTn id="688" restart="whenNotActive" fill="hold" evtFilter="cancelBubble" nodeType="interactiveSeq">
                <p:stCondLst>
                  <p:cond evt="onClick" delay="0">
                    <p:tgtEl>
                      <p:spTgt spid="142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9" fill="hold" nodeType="clickPar">
                      <p:stCondLst>
                        <p:cond delay="0"/>
                      </p:stCondLst>
                      <p:childTnLst>
                        <p:par>
                          <p:cTn id="6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200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8"/>
                  </p:tgtEl>
                </p:cond>
              </p:nextCondLst>
            </p:seq>
            <p:seq concurrent="1" nextAc="seek">
              <p:cTn id="703" restart="whenNotActive" fill="hold" evtFilter="cancelBubble" nodeType="interactiveSeq">
                <p:stCondLst>
                  <p:cond evt="onClick" delay="0">
                    <p:tgtEl>
                      <p:spTgt spid="142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4" fill="hold" nodeType="clickPar">
                      <p:stCondLst>
                        <p:cond delay="0"/>
                      </p:stCondLst>
                      <p:childTnLst>
                        <p:par>
                          <p:cTn id="7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20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9"/>
                  </p:tgtEl>
                </p:cond>
              </p:nextCondLst>
            </p:seq>
            <p:seq concurrent="1" nextAc="seek">
              <p:cTn id="718" restart="whenNotActive" fill="hold" evtFilter="cancelBubble" nodeType="interactiveSeq">
                <p:stCondLst>
                  <p:cond evt="onClick" delay="0">
                    <p:tgtEl>
                      <p:spTgt spid="142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9" fill="hold" nodeType="clickPar">
                      <p:stCondLst>
                        <p:cond delay="0"/>
                      </p:stCondLst>
                      <p:childTnLst>
                        <p:par>
                          <p:cTn id="7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5"/>
                  </p:tgtEl>
                </p:cond>
              </p:nextCondLst>
            </p:seq>
            <p:seq concurrent="1" nextAc="seek">
              <p:cTn id="731" restart="whenNotActive" fill="hold" evtFilter="cancelBubble" nodeType="interactiveSeq">
                <p:stCondLst>
                  <p:cond evt="onClick" delay="0">
                    <p:tgtEl>
                      <p:spTgt spid="142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2" fill="hold" nodeType="clickPar">
                      <p:stCondLst>
                        <p:cond delay="0"/>
                      </p:stCondLst>
                      <p:childTnLst>
                        <p:par>
                          <p:cTn id="7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5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200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1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0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42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 nodeType="clickPar">
                      <p:stCondLst>
                        <p:cond delay="0"/>
                      </p:stCondLst>
                      <p:childTnLst>
                        <p:par>
                          <p:cTn id="7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20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1"/>
                  </p:tgtEl>
                </p:cond>
              </p:nextCondLst>
            </p:seq>
            <p:seq concurrent="1" nextAc="seek">
              <p:cTn id="761" restart="whenNotActive" fill="hold" evtFilter="cancelBubble" nodeType="interactiveSeq">
                <p:stCondLst>
                  <p:cond evt="onClick" delay="0">
                    <p:tgtEl>
                      <p:spTgt spid="142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2" fill="hold" nodeType="clickPar">
                      <p:stCondLst>
                        <p:cond delay="0"/>
                      </p:stCondLst>
                      <p:childTnLst>
                        <p:par>
                          <p:cTn id="7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6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1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6"/>
                  </p:tgtEl>
                </p:cond>
              </p:nextCondLst>
            </p:seq>
            <p:seq concurrent="1" nextAc="seek">
              <p:cTn id="774" restart="whenNotActive" fill="hold" evtFilter="cancelBubble" nodeType="interactiveSeq">
                <p:stCondLst>
                  <p:cond evt="onClick" delay="0">
                    <p:tgtEl>
                      <p:spTgt spid="142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5" fill="hold" nodeType="clickPar">
                      <p:stCondLst>
                        <p:cond delay="0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8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1" dur="200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4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2"/>
                  </p:tgtEl>
                </p:cond>
              </p:nextCondLst>
            </p:seq>
            <p:seq concurrent="1" nextAc="seek">
              <p:cTn id="789" restart="whenNotActive" fill="hold" evtFilter="cancelBubble" nodeType="interactiveSeq">
                <p:stCondLst>
                  <p:cond evt="onClick" delay="0">
                    <p:tgtEl>
                      <p:spTgt spid="142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0" fill="hold" nodeType="clickPar">
                      <p:stCondLst>
                        <p:cond delay="0"/>
                      </p:stCondLst>
                      <p:childTnLst>
                        <p:par>
                          <p:cTn id="7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3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6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9" dur="200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3"/>
                  </p:tgtEl>
                </p:cond>
              </p:nextCondLst>
            </p:seq>
            <p:seq concurrent="1" nextAc="seek">
              <p:cTn id="804" restart="whenNotActive" fill="hold" evtFilter="cancelBubble" nodeType="interactiveSeq">
                <p:stCondLst>
                  <p:cond evt="onClick" delay="0">
                    <p:tgtEl>
                      <p:spTgt spid="142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5" fill="hold" nodeType="clickPar">
                      <p:stCondLst>
                        <p:cond delay="0"/>
                      </p:stCondLst>
                      <p:childTnLst>
                        <p:par>
                          <p:cTn id="8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0"/>
                  </p:tgtEl>
                </p:cond>
              </p:nextCondLst>
            </p:seq>
            <p:seq concurrent="1" nextAc="seek">
              <p:cTn id="817" restart="whenNotActive" fill="hold" evtFilter="cancelBubble" nodeType="interactiveSeq">
                <p:stCondLst>
                  <p:cond evt="onClick" delay="0">
                    <p:tgtEl>
                      <p:spTgt spid="142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8" fill="hold" nodeType="clickPar">
                      <p:stCondLst>
                        <p:cond delay="0"/>
                      </p:stCondLst>
                      <p:childTnLst>
                        <p:par>
                          <p:cTn id="8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200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7"/>
                  </p:tgtEl>
                </p:cond>
              </p:nextCondLst>
            </p:seq>
            <p:seq concurrent="1" nextAc="seek">
              <p:cTn id="832" restart="whenNotActive" fill="hold" evtFilter="cancelBubble" nodeType="interactiveSeq">
                <p:stCondLst>
                  <p:cond evt="onClick" delay="0">
                    <p:tgtEl>
                      <p:spTgt spid="142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3" fill="hold" nodeType="clickPar">
                      <p:stCondLst>
                        <p:cond delay="0"/>
                      </p:stCondLst>
                      <p:childTnLst>
                        <p:par>
                          <p:cTn id="8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200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8"/>
                  </p:tgtEl>
                </p:cond>
              </p:nextCondLst>
            </p:seq>
            <p:seq concurrent="1" nextAc="seek">
              <p:cTn id="847" restart="whenNotActive" fill="hold" evtFilter="cancelBubble" nodeType="interactiveSeq">
                <p:stCondLst>
                  <p:cond evt="onClick" delay="0">
                    <p:tgtEl>
                      <p:spTgt spid="142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8" fill="hold" nodeType="clickPar">
                      <p:stCondLst>
                        <p:cond delay="0"/>
                      </p:stCondLst>
                      <p:childTnLst>
                        <p:par>
                          <p:cTn id="8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2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7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9"/>
                  </p:tgtEl>
                </p:cond>
              </p:nextCondLst>
            </p:seq>
            <p:seq concurrent="1" nextAc="seek">
              <p:cTn id="860" restart="whenNotActive" fill="hold" evtFilter="cancelBubble" nodeType="interactiveSeq">
                <p:stCondLst>
                  <p:cond evt="onClick" delay="0">
                    <p:tgtEl>
                      <p:spTgt spid="142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1" fill="hold" nodeType="clickPar">
                      <p:stCondLst>
                        <p:cond delay="0"/>
                      </p:stCondLst>
                      <p:childTnLst>
                        <p:par>
                          <p:cTn id="8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4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7" dur="200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0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3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4"/>
                  </p:tgtEl>
                </p:cond>
              </p:nextCondLst>
            </p:seq>
            <p:seq concurrent="1" nextAc="seek">
              <p:cTn id="875" restart="whenNotActive" fill="hold" evtFilter="cancelBubble" nodeType="interactiveSeq">
                <p:stCondLst>
                  <p:cond evt="onClick" delay="0">
                    <p:tgtEl>
                      <p:spTgt spid="142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6" fill="hold" nodeType="clickPar">
                      <p:stCondLst>
                        <p:cond delay="0"/>
                      </p:stCondLst>
                      <p:childTnLst>
                        <p:par>
                          <p:cTn id="8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9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2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8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5"/>
                  </p:tgtEl>
                </p:cond>
              </p:nextCondLst>
            </p:seq>
            <p:seq concurrent="1" nextAc="seek">
              <p:cTn id="890" restart="whenNotActive" fill="hold" evtFilter="cancelBubble" nodeType="interactiveSeq">
                <p:stCondLst>
                  <p:cond evt="onClick" delay="0">
                    <p:tgtEl>
                      <p:spTgt spid="142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1" fill="hold" nodeType="clickPar">
                      <p:stCondLst>
                        <p:cond delay="0"/>
                      </p:stCondLst>
                      <p:childTnLst>
                        <p:par>
                          <p:cTn id="8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7" dur="5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0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0"/>
                  </p:tgtEl>
                </p:cond>
              </p:nextCondLst>
            </p:seq>
            <p:seq concurrent="1" nextAc="seek">
              <p:cTn id="903" restart="whenNotActive" fill="hold" evtFilter="cancelBubble" nodeType="interactiveSeq">
                <p:stCondLst>
                  <p:cond evt="onClick" delay="0">
                    <p:tgtEl>
                      <p:spTgt spid="14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4" fill="hold" nodeType="clickPar">
                      <p:stCondLst>
                        <p:cond delay="0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200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6"/>
                  </p:tgtEl>
                </p:cond>
              </p:nextCondLst>
            </p:seq>
            <p:seq concurrent="1" nextAc="seek">
              <p:cTn id="918" restart="whenNotActive" fill="hold" evtFilter="cancelBubble" nodeType="interactiveSeq">
                <p:stCondLst>
                  <p:cond evt="onClick" delay="0">
                    <p:tgtEl>
                      <p:spTgt spid="14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9" fill="hold" nodeType="clickPar">
                      <p:stCondLst>
                        <p:cond delay="0"/>
                      </p:stCondLst>
                      <p:childTnLst>
                        <p:par>
                          <p:cTn id="9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20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7"/>
                  </p:tgtEl>
                </p:cond>
              </p:nextCondLst>
            </p:seq>
            <p:seq concurrent="1" nextAc="seek">
              <p:cTn id="933" restart="whenNotActive" fill="hold" evtFilter="cancelBubble" nodeType="interactiveSeq">
                <p:stCondLst>
                  <p:cond evt="onClick" delay="0">
                    <p:tgtEl>
                      <p:spTgt spid="142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4" fill="hold" nodeType="clickPar">
                      <p:stCondLst>
                        <p:cond delay="0"/>
                      </p:stCondLst>
                      <p:childTnLst>
                        <p:par>
                          <p:cTn id="9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5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1"/>
                  </p:tgtEl>
                </p:cond>
              </p:nextCondLst>
            </p:seq>
            <p:seq concurrent="1" nextAc="seek">
              <p:cTn id="946" restart="whenNotActive" fill="hold" evtFilter="cancelBubble" nodeType="interactiveSeq">
                <p:stCondLst>
                  <p:cond evt="onClick" delay="0">
                    <p:tgtEl>
                      <p:spTgt spid="14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7" fill="hold" nodeType="clickPar">
                      <p:stCondLst>
                        <p:cond delay="0"/>
                      </p:stCondLst>
                      <p:childTnLst>
                        <p:par>
                          <p:cTn id="9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0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3" dur="200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6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9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8"/>
                  </p:tgtEl>
                </p:cond>
              </p:nextCondLst>
            </p:seq>
            <p:seq concurrent="1" nextAc="seek">
              <p:cTn id="961" restart="whenNotActive" fill="hold" evtFilter="cancelBubble" nodeType="interactiveSeq">
                <p:stCondLst>
                  <p:cond evt="onClick" delay="0">
                    <p:tgtEl>
                      <p:spTgt spid="142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2" fill="hold" nodeType="clickPar">
                      <p:stCondLst>
                        <p:cond delay="0"/>
                      </p:stCondLst>
                      <p:childTnLst>
                        <p:par>
                          <p:cTn id="9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5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8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1" dur="200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4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9"/>
                  </p:tgtEl>
                </p:cond>
              </p:nextCondLst>
            </p:seq>
            <p:seq concurrent="1" nextAc="seek">
              <p:cTn id="976" restart="whenNotActive" fill="hold" evtFilter="cancelBubble" nodeType="interactiveSeq">
                <p:stCondLst>
                  <p:cond evt="onClick" delay="0">
                    <p:tgtEl>
                      <p:spTgt spid="142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7" fill="hold" nodeType="clickPar">
                      <p:stCondLst>
                        <p:cond delay="0"/>
                      </p:stCondLst>
                      <p:childTnLst>
                        <p:par>
                          <p:cTn id="9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1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3" dur="5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6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2"/>
                  </p:tgtEl>
                </p:cond>
              </p:nextCondLst>
            </p:seq>
            <p:seq concurrent="1" nextAc="seek">
              <p:cTn id="989" restart="whenNotActive" fill="hold" evtFilter="cancelBubble" nodeType="interactiveSeq">
                <p:stCondLst>
                  <p:cond evt="onClick" delay="0">
                    <p:tgtEl>
                      <p:spTgt spid="142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0" fill="hold" nodeType="clickPar">
                      <p:stCondLst>
                        <p:cond delay="0"/>
                      </p:stCondLst>
                      <p:childTnLst>
                        <p:par>
                          <p:cTn id="9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3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6" dur="20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9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2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0"/>
                  </p:tgtEl>
                </p:cond>
              </p:nextCondLst>
            </p:seq>
            <p:seq concurrent="1" nextAc="seek">
              <p:cTn id="1004" restart="whenNotActive" fill="hold" evtFilter="cancelBubble" nodeType="interactiveSeq">
                <p:stCondLst>
                  <p:cond evt="onClick" delay="0">
                    <p:tgtEl>
                      <p:spTgt spid="142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5" fill="hold" nodeType="clickPar">
                      <p:stCondLst>
                        <p:cond delay="0"/>
                      </p:stCondLst>
                      <p:childTnLst>
                        <p:par>
                          <p:cTn id="10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8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4" dur="200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7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1"/>
                  </p:tgtEl>
                </p:cond>
              </p:nextCondLst>
            </p:seq>
            <p:seq concurrent="1" nextAc="seek">
              <p:cTn id="1019" restart="whenNotActive" fill="hold" evtFilter="cancelBubble" nodeType="interactiveSeq">
                <p:stCondLst>
                  <p:cond evt="onClick" delay="0">
                    <p:tgtEl>
                      <p:spTgt spid="142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0" fill="hold" nodeType="clickPar">
                      <p:stCondLst>
                        <p:cond delay="0"/>
                      </p:stCondLst>
                      <p:childTnLst>
                        <p:par>
                          <p:cTn id="10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4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6" dur="5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1" dur="5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3"/>
                  </p:tgtEl>
                </p:cond>
              </p:nextCondLst>
            </p:seq>
            <p:seq concurrent="1" nextAc="seek">
              <p:cTn id="1032" restart="whenNotActive" fill="hold" evtFilter="cancelBubble" nodeType="interactiveSeq">
                <p:stCondLst>
                  <p:cond evt="onClick" delay="0">
                    <p:tgtEl>
                      <p:spTgt spid="142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3" fill="hold" nodeType="clickPar">
                      <p:stCondLst>
                        <p:cond delay="0"/>
                      </p:stCondLst>
                      <p:childTnLst>
                        <p:par>
                          <p:cTn id="10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6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2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5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2"/>
                  </p:tgtEl>
                </p:cond>
              </p:nextCondLst>
            </p:seq>
            <p:seq concurrent="1" nextAc="seek">
              <p:cTn id="1047" restart="whenNotActive" fill="hold" evtFilter="cancelBubble" nodeType="interactiveSeq">
                <p:stCondLst>
                  <p:cond evt="onClick" delay="0">
                    <p:tgtEl>
                      <p:spTgt spid="14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8" fill="hold" nodeType="clickPar">
                      <p:stCondLst>
                        <p:cond delay="0"/>
                      </p:stCondLst>
                      <p:childTnLst>
                        <p:par>
                          <p:cTn id="10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1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4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7" dur="200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0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3"/>
                  </p:tgtEl>
                </p:cond>
              </p:nextCondLst>
            </p:seq>
            <p:seq concurrent="1" nextAc="seek">
              <p:cTn id="1062" restart="whenNotActive" fill="hold" evtFilter="cancelBubble" nodeType="interactiveSeq">
                <p:stCondLst>
                  <p:cond evt="onClick" delay="0">
                    <p:tgtEl>
                      <p:spTgt spid="14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3" fill="hold" nodeType="clickPar">
                      <p:stCondLst>
                        <p:cond delay="0"/>
                      </p:stCondLst>
                      <p:childTnLst>
                        <p:par>
                          <p:cTn id="10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9" dur="5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2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4" dur="5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4"/>
                  </p:tgtEl>
                </p:cond>
              </p:nextCondLst>
            </p:seq>
            <p:seq concurrent="1" nextAc="seek">
              <p:cTn id="1075" restart="whenNotActive" fill="hold" evtFilter="cancelBubble" nodeType="interactiveSeq">
                <p:stCondLst>
                  <p:cond evt="onClick" delay="0">
                    <p:tgtEl>
                      <p:spTgt spid="142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6" fill="hold" nodeType="clickPar">
                      <p:stCondLst>
                        <p:cond delay="0"/>
                      </p:stCondLst>
                      <p:childTnLst>
                        <p:par>
                          <p:cTn id="10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9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2" dur="20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5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8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4"/>
                  </p:tgtEl>
                </p:cond>
              </p:nextCondLst>
            </p:seq>
            <p:seq concurrent="1" nextAc="seek">
              <p:cTn id="1090" restart="whenNotActive" fill="hold" evtFilter="cancelBubble" nodeType="interactiveSeq">
                <p:stCondLst>
                  <p:cond evt="onClick" delay="0">
                    <p:tgtEl>
                      <p:spTgt spid="142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1" fill="hold" nodeType="clickPar">
                      <p:stCondLst>
                        <p:cond delay="0"/>
                      </p:stCondLst>
                      <p:childTnLst>
                        <p:par>
                          <p:cTn id="10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4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7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0" dur="2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3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5"/>
                  </p:tgtEl>
                </p:cond>
              </p:nextCondLst>
            </p:seq>
            <p:seq concurrent="1" nextAc="seek">
              <p:cTn id="1105" restart="whenNotActive" fill="hold" evtFilter="cancelBubble" nodeType="interactiveSeq">
                <p:stCondLst>
                  <p:cond evt="onClick" delay="0">
                    <p:tgtEl>
                      <p:spTgt spid="14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6" fill="hold" nodeType="clickPar">
                      <p:stCondLst>
                        <p:cond delay="0"/>
                      </p:stCondLst>
                      <p:childTnLst>
                        <p:par>
                          <p:cTn id="1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0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2" dur="5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7" dur="5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5"/>
                  </p:tgtEl>
                </p:cond>
              </p:nextCondLst>
            </p:seq>
            <p:seq concurrent="1" nextAc="seek">
              <p:cTn id="1118" restart="whenNotActive" fill="hold" evtFilter="cancelBubble" nodeType="interactiveSeq">
                <p:stCondLst>
                  <p:cond evt="onClick" delay="0">
                    <p:tgtEl>
                      <p:spTgt spid="142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9" fill="hold" nodeType="clickPar">
                      <p:stCondLst>
                        <p:cond delay="0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20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1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6"/>
                  </p:tgtEl>
                </p:cond>
              </p:nextCondLst>
            </p:seq>
            <p:seq concurrent="1" nextAc="seek">
              <p:cTn id="1133" restart="whenNotActive" fill="hold" evtFilter="cancelBubble" nodeType="interactiveSeq">
                <p:stCondLst>
                  <p:cond evt="onClick" delay="0">
                    <p:tgtEl>
                      <p:spTgt spid="1424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4" fill="hold" nodeType="clickPar">
                      <p:stCondLst>
                        <p:cond delay="0"/>
                      </p:stCondLst>
                      <p:childTnLst>
                        <p:par>
                          <p:cTn id="1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0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3" dur="2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6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7"/>
                  </p:tgtEl>
                </p:cond>
              </p:nextCondLst>
            </p:seq>
            <p:seq concurrent="1" nextAc="seek">
              <p:cTn id="1148" restart="whenNotActive" fill="hold" evtFilter="cancelBubble" nodeType="interactiveSeq">
                <p:stCondLst>
                  <p:cond evt="onClick" delay="0">
                    <p:tgtEl>
                      <p:spTgt spid="142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9" fill="hold" nodeType="clickPar">
                      <p:stCondLst>
                        <p:cond delay="0"/>
                      </p:stCondLst>
                      <p:childTnLst>
                        <p:par>
                          <p:cTn id="1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1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2" dur="1000" tmFilter="0, 0; .2, .5; .8, .5; 1, 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3" dur="500" autoRev="1" fill="hold"/>
                                        <p:tgtEl>
                                          <p:spTgt spid="1423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5" dur="1000" tmFilter="0, 0; .2, .5; .8, .5; 1, 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6" dur="500" autoRev="1" fill="hold"/>
                                        <p:tgtEl>
                                          <p:spTgt spid="142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8" dur="1000" tmFilter="0, 0; .2, .5; .8, .5; 1, 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9" dur="500" autoRev="1" fill="hold"/>
                                        <p:tgtEl>
                                          <p:spTgt spid="142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1" dur="1000" tmFilter="0, 0; .2, .5; .8, .5; 1, 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2" dur="500" autoRev="1" fill="hold"/>
                                        <p:tgtEl>
                                          <p:spTgt spid="142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4" dur="1000" tmFilter="0, 0; .2, .5; .8, .5; 1, 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5" dur="500" autoRev="1" fill="hold"/>
                                        <p:tgtEl>
                                          <p:spTgt spid="142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7" dur="1000" tmFilter="0, 0; .2, .5; .8, .5; 1, 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8" dur="500" autoRev="1" fill="hold"/>
                                        <p:tgtEl>
                                          <p:spTgt spid="1423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0" dur="1000" tmFilter="0, 0; .2, .5; .8, .5; 1, 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1" dur="500" autoRev="1" fill="hold"/>
                                        <p:tgtEl>
                                          <p:spTgt spid="142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3" dur="1000" tmFilter="0, 0; .2, .5; .8, .5; 1, 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4" dur="500" autoRev="1" fill="hold"/>
                                        <p:tgtEl>
                                          <p:spTgt spid="142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6" dur="1000" tmFilter="0, 0; .2, .5; .8, .5; 1, 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7" dur="500" autoRev="1" fill="hold"/>
                                        <p:tgtEl>
                                          <p:spTgt spid="1423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9" dur="1000" tmFilter="0, 0; .2, .5; .8, .5; 1, 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0" dur="500" autoRev="1" fill="hold"/>
                                        <p:tgtEl>
                                          <p:spTgt spid="1423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2" dur="1000" tmFilter="0, 0; .2, .5; .8, .5; 1, 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3" dur="500" autoRev="1" fill="hold"/>
                                        <p:tgtEl>
                                          <p:spTgt spid="1423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5" dur="1000" tmFilter="0, 0; .2, .5; .8, .5; 1, 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6" dur="500" autoRev="1" fill="hold"/>
                                        <p:tgtEl>
                                          <p:spTgt spid="1423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8" dur="1000" tmFilter="0, 0; .2, .5; .8, .5; 1, 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9" dur="500" autoRev="1" fill="hold"/>
                                        <p:tgtEl>
                                          <p:spTgt spid="1423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1" dur="1000" tmFilter="0, 0; .2, .5; .8, .5; 1, 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2" dur="500" autoRev="1" fill="hold"/>
                                        <p:tgtEl>
                                          <p:spTgt spid="1423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4" dur="1000" tmFilter="0, 0; .2, .5; .8, .5; 1, 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5" dur="500" autoRev="1" fill="hold"/>
                                        <p:tgtEl>
                                          <p:spTgt spid="1423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7" dur="1000" tmFilter="0, 0; .2, .5; .8, .5; 1, 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8" dur="500" autoRev="1" fill="hold"/>
                                        <p:tgtEl>
                                          <p:spTgt spid="142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0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1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3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4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6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7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9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0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2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3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5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6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8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9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2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4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5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7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8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0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1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3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4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6" dur="1000" tmFilter="0, 0; .2, .5; .8, .5; 1, 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7" dur="500" autoRev="1" fill="hold"/>
                                        <p:tgtEl>
                                          <p:spTgt spid="1423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9" dur="1000" tmFilter="0, 0; .2, .5; .8, .5; 1, 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0" dur="500" autoRev="1" fill="hold"/>
                                        <p:tgtEl>
                                          <p:spTgt spid="1423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2" dur="1000" tmFilter="0, 0; .2, .5; .8, .5; 1, 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3" dur="500" autoRev="1" fill="hold"/>
                                        <p:tgtEl>
                                          <p:spTgt spid="1423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5" dur="1000" tmFilter="0, 0; .2, .5; .8, .5; 1, 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6" dur="500" autoRev="1" fill="hold"/>
                                        <p:tgtEl>
                                          <p:spTgt spid="142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8" dur="1000" tmFilter="0, 0; .2, .5; .8, .5; 1, 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9" dur="500" autoRev="1" fill="hold"/>
                                        <p:tgtEl>
                                          <p:spTgt spid="142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1" dur="1000" tmFilter="0, 0; .2, .5; .8, .5; 1, 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2" dur="500" autoRev="1" fill="hold"/>
                                        <p:tgtEl>
                                          <p:spTgt spid="142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4" dur="1000" tmFilter="0, 0; .2, .5; .8, .5; 1, 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5" dur="500" autoRev="1" fill="hold"/>
                                        <p:tgtEl>
                                          <p:spTgt spid="142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7" dur="1000" tmFilter="0, 0; .2, .5; .8, .5; 1, 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8" dur="500" autoRev="1" fill="hold"/>
                                        <p:tgtEl>
                                          <p:spTgt spid="142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0" dur="1000" tmFilter="0, 0; .2, .5; .8, .5; 1, 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1" dur="500" autoRev="1" fill="hold"/>
                                        <p:tgtEl>
                                          <p:spTgt spid="142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3"/>
                  </p:tgtEl>
                </p:cond>
              </p:nextCondLst>
            </p:seq>
            <p:seq concurrent="1" nextAc="seek">
              <p:cTn id="1265" restart="whenNotActive" fill="hold" evtFilter="cancelBubble" nodeType="interactiveSeq">
                <p:stCondLst>
                  <p:cond evt="onClick" delay="0">
                    <p:tgtEl>
                      <p:spTgt spid="142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6" fill="hold" nodeType="clickPar">
                      <p:stCondLst>
                        <p:cond delay="0"/>
                      </p:stCondLst>
                      <p:childTnLst>
                        <p:par>
                          <p:cTn id="1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8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9" dur="1000" tmFilter="0, 0; .2, .5; .8, .5; 1, 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0" dur="500" autoRev="1" fill="hold"/>
                                        <p:tgtEl>
                                          <p:spTgt spid="142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2" dur="1000" tmFilter="0, 0; .2, .5; .8, .5; 1, 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3" dur="500" autoRev="1" fill="hold"/>
                                        <p:tgtEl>
                                          <p:spTgt spid="1423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5" dur="1000" tmFilter="0, 0; .2, .5; .8, .5; 1, 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6" dur="500" autoRev="1" fill="hold"/>
                                        <p:tgtEl>
                                          <p:spTgt spid="142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8" dur="1000" tmFilter="0, 0; .2, .5; .8, .5; 1, 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9" dur="500" autoRev="1" fill="hold"/>
                                        <p:tgtEl>
                                          <p:spTgt spid="1423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1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2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4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5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7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8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0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1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3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4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9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0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2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3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5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6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8" dur="1000" tmFilter="0, 0; .2, .5; .8, .5; 1, 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9" dur="500" autoRev="1" fill="hold"/>
                                        <p:tgtEl>
                                          <p:spTgt spid="142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1" dur="1000" tmFilter="0, 0; .2, .5; .8, .5; 1, 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2" dur="500" autoRev="1" fill="hold"/>
                                        <p:tgtEl>
                                          <p:spTgt spid="14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4" dur="1000" tmFilter="0, 0; .2, .5; .8, .5; 1, 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5" dur="500" autoRev="1" fill="hold"/>
                                        <p:tgtEl>
                                          <p:spTgt spid="1423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7" dur="1000" tmFilter="0, 0; .2, .5; .8, .5; 1, 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8" dur="500" autoRev="1" fill="hold"/>
                                        <p:tgtEl>
                                          <p:spTgt spid="142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0" dur="1000" tmFilter="0, 0; .2, .5; .8, .5; 1, 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1" dur="500" autoRev="1" fill="hold"/>
                                        <p:tgtEl>
                                          <p:spTgt spid="142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3" dur="1000" tmFilter="0, 0; .2, .5; .8, .5; 1, 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4" dur="500" autoRev="1" fill="hold"/>
                                        <p:tgtEl>
                                          <p:spTgt spid="142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6" dur="1000" tmFilter="0, 0; .2, .5; .8, .5; 1, 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7" dur="500" autoRev="1" fill="hold"/>
                                        <p:tgtEl>
                                          <p:spTgt spid="142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9" dur="1000" tmFilter="0, 0; .2, .5; .8, .5; 1, 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0" dur="500" autoRev="1" fill="hold"/>
                                        <p:tgtEl>
                                          <p:spTgt spid="142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2" dur="1000" tmFilter="0, 0; .2, .5; .8, .5; 1, 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3" dur="500" autoRev="1" fill="hold"/>
                                        <p:tgtEl>
                                          <p:spTgt spid="142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5" dur="1000" tmFilter="0, 0; .2, .5; .8, .5; 1, 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6" dur="500" autoRev="1" fill="hold"/>
                                        <p:tgtEl>
                                          <p:spTgt spid="1423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8" dur="1000" tmFilter="0, 0; .2, .5; .8, .5; 1, 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9" dur="500" autoRev="1" fill="hold"/>
                                        <p:tgtEl>
                                          <p:spTgt spid="1423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1" dur="1000" tmFilter="0, 0; .2, .5; .8, .5; 1, 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2" dur="500" autoRev="1" fill="hold"/>
                                        <p:tgtEl>
                                          <p:spTgt spid="1423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4" dur="1000" tmFilter="0, 0; .2, .5; .8, .5; 1, 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5" dur="500" autoRev="1" fill="hold"/>
                                        <p:tgtEl>
                                          <p:spTgt spid="142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7" dur="1000" tmFilter="0, 0; .2, .5; .8, .5; 1, 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8" dur="500" autoRev="1" fill="hold"/>
                                        <p:tgtEl>
                                          <p:spTgt spid="1423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0" dur="1000" tmFilter="0, 0; .2, .5; .8, .5; 1, 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1" dur="500" autoRev="1" fill="hold"/>
                                        <p:tgtEl>
                                          <p:spTgt spid="1423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3" dur="1000" tmFilter="0, 0; .2, .5; .8, .5; 1, 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4" dur="500" autoRev="1" fill="hold"/>
                                        <p:tgtEl>
                                          <p:spTgt spid="1423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6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7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9" dur="1000" tmFilter="0, 0; .2, .5; .8, .5; 1, 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0" dur="500" autoRev="1" fill="hold"/>
                                        <p:tgtEl>
                                          <p:spTgt spid="142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2" dur="1000" tmFilter="0, 0; .2, .5; .8, .5; 1, 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3" dur="500" autoRev="1" fill="hold"/>
                                        <p:tgtEl>
                                          <p:spTgt spid="142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5" dur="1000" tmFilter="0, 0; .2, .5; .8, .5; 1, 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6" dur="500" autoRev="1" fill="hold"/>
                                        <p:tgtEl>
                                          <p:spTgt spid="142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8" dur="1000" tmFilter="0, 0; .2, .5; .8, .5; 1, 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9" dur="500" autoRev="1" fill="hold"/>
                                        <p:tgtEl>
                                          <p:spTgt spid="142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1" dur="1000" tmFilter="0, 0; .2, .5; .8, .5; 1, 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2" dur="500" autoRev="1" fill="hold"/>
                                        <p:tgtEl>
                                          <p:spTgt spid="142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7"/>
                  </p:tgtEl>
                </p:cond>
              </p:nextCondLst>
            </p:seq>
          </p:childTnLst>
        </p:cTn>
      </p:par>
    </p:tnLst>
    <p:bldLst>
      <p:bldP spid="142424" grpId="0" animBg="1"/>
      <p:bldP spid="142424" grpId="1" animBg="1"/>
      <p:bldP spid="142340" grpId="0" animBg="1"/>
      <p:bldP spid="142340" grpId="1" animBg="1"/>
      <p:bldP spid="142390" grpId="0" animBg="1"/>
      <p:bldP spid="142390" grpId="1" animBg="1"/>
      <p:bldP spid="142391" grpId="0" animBg="1"/>
      <p:bldP spid="142391" grpId="1" animBg="1"/>
      <p:bldP spid="142392" grpId="0" animBg="1"/>
      <p:bldP spid="142392" grpId="1" animBg="1"/>
      <p:bldP spid="142393" grpId="0" animBg="1"/>
      <p:bldP spid="142393" grpId="1" animBg="1"/>
      <p:bldP spid="142395" grpId="0" animBg="1"/>
      <p:bldP spid="142395" grpId="1" animBg="1"/>
      <p:bldP spid="142396" grpId="0" animBg="1"/>
      <p:bldP spid="142396" grpId="1" animBg="1"/>
      <p:bldP spid="142399" grpId="0" animBg="1"/>
      <p:bldP spid="142399" grpId="1" animBg="1"/>
      <p:bldP spid="142400" grpId="0" animBg="1"/>
      <p:bldP spid="142400" grpId="1" animBg="1"/>
      <p:bldP spid="142401" grpId="0" animBg="1"/>
      <p:bldP spid="142401" grpId="1" animBg="1"/>
      <p:bldP spid="142402" grpId="0" animBg="1"/>
      <p:bldP spid="142402" grpId="1" animBg="1"/>
      <p:bldP spid="142403" grpId="0" animBg="1"/>
      <p:bldP spid="142403" grpId="1" animBg="1"/>
      <p:bldP spid="142404" grpId="0" animBg="1"/>
      <p:bldP spid="142404" grpId="1" animBg="1"/>
      <p:bldP spid="142405" grpId="0" animBg="1"/>
      <p:bldP spid="142405" grpId="1" animBg="1"/>
      <p:bldP spid="142406" grpId="0" animBg="1"/>
      <p:bldP spid="142406" grpId="1" animBg="1"/>
      <p:bldP spid="142409" grpId="0" animBg="1"/>
      <p:bldP spid="142409" grpId="1" animBg="1"/>
      <p:bldP spid="142414" grpId="0" animBg="1"/>
      <p:bldP spid="142414" grpId="1" animBg="1"/>
      <p:bldP spid="142417" grpId="0" animBg="1"/>
      <p:bldP spid="142417" grpId="1" animBg="1"/>
      <p:bldP spid="142427" grpId="0" animBg="1"/>
      <p:bldP spid="142427" grpId="1" animBg="1"/>
      <p:bldP spid="142448" grpId="0" animBg="1"/>
      <p:bldP spid="142448" grpId="1" animBg="1"/>
      <p:bldP spid="142451" grpId="0" animBg="1"/>
      <p:bldP spid="142451" grpId="1" animBg="1"/>
      <p:bldP spid="142454" grpId="0" animBg="1"/>
      <p:bldP spid="142454" grpId="1" animBg="1"/>
      <p:bldP spid="142457" grpId="0" animBg="1"/>
      <p:bldP spid="142457" grpId="1" animBg="1"/>
      <p:bldP spid="142460" grpId="0" animBg="1"/>
      <p:bldP spid="142460" grpId="1" animBg="1"/>
      <p:bldP spid="142475" grpId="0" animBg="1"/>
      <p:bldP spid="1424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0C8556-2524-48DF-90DE-6DADDF0D86B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4DAA9-D303-4FD9-B5CB-8B2F83E0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4F3E9-B8C1-4C88-BF30-BF037658C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50903F-7BAA-47E3-8D49-9F578945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997306"/>
              </p:ext>
            </p:extLst>
          </p:nvPr>
        </p:nvGraphicFramePr>
        <p:xfrm>
          <a:off x="1651000" y="1376627"/>
          <a:ext cx="6604000" cy="2764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0">
                  <a:extLst>
                    <a:ext uri="{9D8B030D-6E8A-4147-A177-3AD203B41FA5}">
                      <a16:colId xmlns:a16="http://schemas.microsoft.com/office/drawing/2014/main" val="3947610837"/>
                    </a:ext>
                  </a:extLst>
                </a:gridCol>
              </a:tblGrid>
              <a:tr h="2764042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State the value of the mains voltage in the UK.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0035"/>
                  </a:ext>
                </a:extLst>
              </a:tr>
            </a:tbl>
          </a:graphicData>
        </a:graphic>
      </p:graphicFrame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F693E60F-DB3E-CFA4-D767-DB06C84FA4E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0E8C7564-0F4A-216F-84EA-9EC07F37D90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19F1497C-52C7-D2AC-2FF5-A61A35B2B2C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230 V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FB844-4BB2-487E-B110-960EB338B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5B564-AC6D-48E9-8408-45303E116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912B5-0DC6-49C3-9780-9807191F062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 circuit with three gaps is shown below.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Which row in the table shows the combination of conductors and insulators that should be placed in the gaps to allow the lamp to light?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C7066666-C1B3-D6C9-49C1-3C572284967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AB0CF494-06EB-63A8-7F24-278E2A018AB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21" name="Rectangle: Diagonal Corners Snipped 20">
            <a:hlinkClick r:id="rId4" action="ppaction://hlinksldjump"/>
            <a:extLst>
              <a:ext uri="{FF2B5EF4-FFF2-40B4-BE49-F238E27FC236}">
                <a16:creationId xmlns:a16="http://schemas.microsoft.com/office/drawing/2014/main" id="{444863DC-F471-B195-DE6A-05D31F357F5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8B540E44-8364-8BF0-C1A3-4AD11A6CE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660" y="2443817"/>
            <a:ext cx="4100241" cy="2733494"/>
          </a:xfrm>
          <a:prstGeom prst="rect">
            <a:avLst/>
          </a:prstGeom>
        </p:spPr>
      </p:pic>
      <p:pic>
        <p:nvPicPr>
          <p:cNvPr id="5" name="Picture 4" descr="A table of electrical wiring&#10;&#10;AI-generated content may be incorrect.">
            <a:extLst>
              <a:ext uri="{FF2B5EF4-FFF2-40B4-BE49-F238E27FC236}">
                <a16:creationId xmlns:a16="http://schemas.microsoft.com/office/drawing/2014/main" id="{B0B1867F-5ECA-FB80-725C-79E01D0F9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99" y="2414178"/>
            <a:ext cx="4330127" cy="279277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8E6EF-09C1-4EE8-9E2A-B27835143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03DA24-2174-4FDB-B1F4-BF0D0587A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045985-47E8-4471-8C95-7FFCBCE058E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94F026C4-D320-AC48-8BD2-1C92CF2AA3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782A4A8C-9524-D82D-2502-1DB8851873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7" name="Rectangle: Diagonal Corners Snipped 16">
            <a:hlinkClick r:id="rId4" action="ppaction://hlinksldjump"/>
            <a:extLst>
              <a:ext uri="{FF2B5EF4-FFF2-40B4-BE49-F238E27FC236}">
                <a16:creationId xmlns:a16="http://schemas.microsoft.com/office/drawing/2014/main" id="{BD43DDC8-7442-4BF2-7B0A-3654C1D25FD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22030F-EC34-9991-A5CE-CBF4E1DE5B7A}"/>
              </a:ext>
            </a:extLst>
          </p:cNvPr>
          <p:cNvSpPr txBox="1"/>
          <p:nvPr/>
        </p:nvSpPr>
        <p:spPr>
          <a:xfrm>
            <a:off x="807834" y="491544"/>
            <a:ext cx="84392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In which circuit below would the meter readings allow the resistance of R</a:t>
            </a:r>
            <a:r>
              <a:rPr lang="en-US" sz="2400" baseline="-25000" dirty="0"/>
              <a:t>2</a:t>
            </a:r>
            <a:r>
              <a:rPr lang="en-US" sz="2400" dirty="0"/>
              <a:t> to be calculated?</a:t>
            </a:r>
            <a:endParaRPr lang="en-GB" sz="2400" dirty="0"/>
          </a:p>
        </p:txBody>
      </p:sp>
      <p:pic>
        <p:nvPicPr>
          <p:cNvPr id="12" name="Picture 11" descr="A diagram of a circuit&#10;&#10;AI-generated content may be incorrect.">
            <a:extLst>
              <a:ext uri="{FF2B5EF4-FFF2-40B4-BE49-F238E27FC236}">
                <a16:creationId xmlns:a16="http://schemas.microsoft.com/office/drawing/2014/main" id="{C7E4762E-7413-F612-3827-0EEA4EE78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34" y="1322541"/>
            <a:ext cx="2653962" cy="3368923"/>
          </a:xfrm>
          <a:prstGeom prst="rect">
            <a:avLst/>
          </a:prstGeom>
        </p:spPr>
      </p:pic>
      <p:pic>
        <p:nvPicPr>
          <p:cNvPr id="16" name="Picture 15" descr="A diagram of a circuit&#10;&#10;AI-generated content may be incorrect.">
            <a:extLst>
              <a:ext uri="{FF2B5EF4-FFF2-40B4-BE49-F238E27FC236}">
                <a16:creationId xmlns:a16="http://schemas.microsoft.com/office/drawing/2014/main" id="{B1853BA0-97FB-95F5-30E5-02E94F49C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4293" y="1322541"/>
            <a:ext cx="2717414" cy="3552352"/>
          </a:xfrm>
          <a:prstGeom prst="rect">
            <a:avLst/>
          </a:prstGeom>
        </p:spPr>
      </p:pic>
      <p:pic>
        <p:nvPicPr>
          <p:cNvPr id="19" name="Picture 18" descr="A diagram of a circuit&#10;&#10;AI-generated content may be incorrect.">
            <a:extLst>
              <a:ext uri="{FF2B5EF4-FFF2-40B4-BE49-F238E27FC236}">
                <a16:creationId xmlns:a16="http://schemas.microsoft.com/office/drawing/2014/main" id="{77437592-D68C-7493-F502-BF5ED34A3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7678" y="2222328"/>
            <a:ext cx="2823478" cy="175277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E9C6B8F6-F2F7-46AC-927D-CBDC53C2864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1619B-6971-4C3D-BA58-E3296601B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1C61B-8EAA-40B8-AD87-50B1C57F8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6A61958E-0A93-4664-BC31-B4814614281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E9242895-73D9-48CE-981D-5DA55F6AA01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46F4E9-38BD-4EFB-85DA-057A84133E8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A circuit is set up as shown.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reading on the ammeter is 3·0 A.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reading on the voltmeter is 4·0 V.</a:t>
            </a:r>
          </a:p>
          <a:p>
            <a:r>
              <a:rPr lang="en-US" sz="2400" dirty="0">
                <a:solidFill>
                  <a:schemeClr val="tx1"/>
                </a:solidFill>
              </a:rPr>
              <a:t>Which row in the table shows the current in resistor R</a:t>
            </a:r>
            <a:r>
              <a:rPr lang="en-US" sz="2400" baseline="-25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 and the voltage  across resistor R</a:t>
            </a:r>
            <a:r>
              <a:rPr lang="en-US" sz="2400" baseline="-25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US" sz="1950" dirty="0">
              <a:solidFill>
                <a:schemeClr val="tx1"/>
              </a:solidFill>
            </a:endParaRPr>
          </a:p>
          <a:p>
            <a:endParaRPr lang="en-GB" sz="1950" dirty="0">
              <a:solidFill>
                <a:schemeClr val="tx1"/>
              </a:solidFill>
            </a:endParaRPr>
          </a:p>
        </p:txBody>
      </p:sp>
      <p:pic>
        <p:nvPicPr>
          <p:cNvPr id="3" name="Picture 2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86A31E1E-D715-12DC-60DD-3D10AC34FE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445"/>
          <a:stretch>
            <a:fillRect/>
          </a:stretch>
        </p:blipFill>
        <p:spPr>
          <a:xfrm>
            <a:off x="709907" y="2316938"/>
            <a:ext cx="3812080" cy="2814798"/>
          </a:xfrm>
          <a:prstGeom prst="rect">
            <a:avLst/>
          </a:prstGeom>
        </p:spPr>
      </p:pic>
      <p:pic>
        <p:nvPicPr>
          <p:cNvPr id="5" name="Picture 4" descr="A diagram of a circuit&#10;&#10;AI-generated content may be incorrect.">
            <a:extLst>
              <a:ext uri="{FF2B5EF4-FFF2-40B4-BE49-F238E27FC236}">
                <a16:creationId xmlns:a16="http://schemas.microsoft.com/office/drawing/2014/main" id="{B488FB78-4214-489B-E951-D88D500B8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9834" y="1973583"/>
            <a:ext cx="3582165" cy="315815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A073239-9CD3-420B-8523-72D3B7FFB7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38DDD-E52B-48EC-8119-4ED5610B5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F5917-3516-430B-8918-DE7629A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45E632A5-B5D4-4028-AE75-578CE97F53F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8B5CB35-BCEC-4259-B4F7-D9B481FDB5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57E8A-93B3-439D-ADD4-606056C62412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current in the lamp is 1·5 A.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 reading on the voltmeter is 6·0 V.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 power developed in the lamp is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A  3·0W</a:t>
            </a:r>
          </a:p>
          <a:p>
            <a:r>
              <a:rPr lang="en-US" sz="2800" dirty="0">
                <a:solidFill>
                  <a:schemeClr val="tx1"/>
                </a:solidFill>
              </a:rPr>
              <a:t>B  4·5W</a:t>
            </a:r>
          </a:p>
          <a:p>
            <a:r>
              <a:rPr lang="en-US" sz="2800" dirty="0">
                <a:solidFill>
                  <a:schemeClr val="tx1"/>
                </a:solidFill>
              </a:rPr>
              <a:t>C  6·0W</a:t>
            </a:r>
          </a:p>
          <a:p>
            <a:r>
              <a:rPr lang="en-US" sz="2800" dirty="0">
                <a:solidFill>
                  <a:schemeClr val="tx1"/>
                </a:solidFill>
              </a:rPr>
              <a:t>D  9·0W</a:t>
            </a:r>
          </a:p>
          <a:p>
            <a:r>
              <a:rPr lang="en-US" sz="2800" dirty="0">
                <a:solidFill>
                  <a:schemeClr val="tx1"/>
                </a:solidFill>
              </a:rPr>
              <a:t>E  13·5W.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27B2013D-6E6A-C254-9493-8CF87EB88B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088" y="2117558"/>
            <a:ext cx="3145284" cy="2906801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39636BBA-EDDD-4FE6-B9BA-084C08ABD8E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75EE6-80EF-4A89-9920-9184E9A6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74E9A-3F4C-4873-9C34-E28DAD6F0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5A6FA0C8-92B2-4A81-8BDA-3B2C32E0106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02456E60-27F5-4A9F-9506-4F13B6173F3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(The voltage of a supply is a measure of) the energy given to the charges in a circuit. </a:t>
            </a: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ABB54-5D02-448A-9D5D-1990EE883C6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State what is meant by the term voltage.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9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10686</TotalTime>
  <Words>970</Words>
  <Application>Microsoft Office PowerPoint</Application>
  <PresentationFormat>A4 Paper (210x297 mm)</PresentationFormat>
  <Paragraphs>290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Symbol</vt:lpstr>
      <vt:lpstr>Trebuchet MS</vt:lpstr>
      <vt:lpstr>Sylfaen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Kite</dc:creator>
  <cp:lastModifiedBy>Jennie Hargreaves</cp:lastModifiedBy>
  <cp:revision>501</cp:revision>
  <cp:lastPrinted>2017-12-31T22:38:51Z</cp:lastPrinted>
  <dcterms:created xsi:type="dcterms:W3CDTF">2017-01-17T16:57:04Z</dcterms:created>
  <dcterms:modified xsi:type="dcterms:W3CDTF">2025-12-15T22:05:58Z</dcterms:modified>
</cp:coreProperties>
</file>