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4" r:id="rId1"/>
  </p:sldMasterIdLst>
  <p:notesMasterIdLst>
    <p:notesMasterId r:id="rId30"/>
  </p:notesMasterIdLst>
  <p:sldIdLst>
    <p:sldId id="303" r:id="rId2"/>
    <p:sldId id="298" r:id="rId3"/>
    <p:sldId id="302" r:id="rId4"/>
    <p:sldId id="266" r:id="rId5"/>
    <p:sldId id="277" r:id="rId6"/>
    <p:sldId id="279" r:id="rId7"/>
    <p:sldId id="282" r:id="rId8"/>
    <p:sldId id="270" r:id="rId9"/>
    <p:sldId id="269" r:id="rId10"/>
    <p:sldId id="273" r:id="rId11"/>
    <p:sldId id="265" r:id="rId12"/>
    <p:sldId id="272" r:id="rId13"/>
    <p:sldId id="278" r:id="rId14"/>
    <p:sldId id="289" r:id="rId15"/>
    <p:sldId id="271" r:id="rId16"/>
    <p:sldId id="284" r:id="rId17"/>
    <p:sldId id="274" r:id="rId18"/>
    <p:sldId id="287" r:id="rId19"/>
    <p:sldId id="276" r:id="rId20"/>
    <p:sldId id="267" r:id="rId21"/>
    <p:sldId id="285" r:id="rId22"/>
    <p:sldId id="268" r:id="rId23"/>
    <p:sldId id="286" r:id="rId24"/>
    <p:sldId id="275" r:id="rId25"/>
    <p:sldId id="283" r:id="rId26"/>
    <p:sldId id="280" r:id="rId27"/>
    <p:sldId id="288" r:id="rId28"/>
    <p:sldId id="281" r:id="rId29"/>
  </p:sldIdLst>
  <p:sldSz cx="9906000" cy="6858000" type="A4"/>
  <p:notesSz cx="7104063" cy="10234613"/>
  <p:embeddedFontLst>
    <p:embeddedFont>
      <p:font typeface="Sylfaen" panose="010A0502050306030303" pitchFamily="18" charset="0"/>
      <p:regular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197FF5E7-57A8-40D7-8FA0-8A089C366947}">
          <p14:sldIdLst>
            <p14:sldId id="303"/>
          </p14:sldIdLst>
        </p14:section>
        <p14:section name="Title Screen" id="{059544AC-2C27-45B1-9F95-F87DF8854DD6}">
          <p14:sldIdLst>
            <p14:sldId id="298"/>
          </p14:sldIdLst>
        </p14:section>
        <p14:section name="Game Board" id="{3D8DB889-E63E-4B80-A5EC-319851BCE2AD}">
          <p14:sldIdLst>
            <p14:sldId id="302"/>
          </p14:sldIdLst>
        </p14:section>
        <p14:section name="Questions" id="{4C156A6F-C1A9-4DDE-83CC-F96388F98FA5}">
          <p14:sldIdLst>
            <p14:sldId id="266"/>
            <p14:sldId id="277"/>
            <p14:sldId id="279"/>
            <p14:sldId id="282"/>
            <p14:sldId id="270"/>
            <p14:sldId id="269"/>
            <p14:sldId id="273"/>
            <p14:sldId id="265"/>
            <p14:sldId id="272"/>
            <p14:sldId id="278"/>
            <p14:sldId id="289"/>
            <p14:sldId id="271"/>
            <p14:sldId id="284"/>
            <p14:sldId id="274"/>
            <p14:sldId id="287"/>
            <p14:sldId id="276"/>
            <p14:sldId id="267"/>
            <p14:sldId id="285"/>
            <p14:sldId id="268"/>
            <p14:sldId id="286"/>
            <p14:sldId id="275"/>
            <p14:sldId id="283"/>
            <p14:sldId id="280"/>
            <p14:sldId id="288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00"/>
    <a:srgbClr val="FF0066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1" autoAdjust="0"/>
    <p:restoredTop sz="92935" autoAdjust="0"/>
  </p:normalViewPr>
  <p:slideViewPr>
    <p:cSldViewPr snapToGrid="0" showGuides="1">
      <p:cViewPr varScale="1">
        <p:scale>
          <a:sx n="93" d="100"/>
          <a:sy n="93" d="100"/>
        </p:scale>
        <p:origin x="1576" y="356"/>
      </p:cViewPr>
      <p:guideLst>
        <p:guide orient="horz" pos="2137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-42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r">
              <a:defRPr sz="1300"/>
            </a:lvl1pPr>
          </a:lstStyle>
          <a:p>
            <a:fld id="{9C6A85EB-AF26-437E-8488-94E19A13AA79}" type="datetimeFigureOut">
              <a:rPr lang="en-GB" smtClean="0"/>
              <a:t>15/12/2025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7" tIns="47319" rIns="94637" bIns="4731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8"/>
          </a:xfrm>
          <a:prstGeom prst="rect">
            <a:avLst/>
          </a:prstGeom>
        </p:spPr>
        <p:txBody>
          <a:bodyPr vert="horz" lIns="94637" tIns="47319" rIns="94637" bIns="4731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r">
              <a:defRPr sz="1300"/>
            </a:lvl1pPr>
          </a:lstStyle>
          <a:p>
            <a:fld id="{DD4EDCD2-601A-461C-9AB5-639C33E3F9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9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6DCB-3420-404B-BA48-30C052392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4C7FD-4222-4E56-95D1-FB8CC3BEE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8445BC-7614-453D-A01A-F8989635FC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C6C612-6A2B-4B9B-84A3-DBC672CF04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F8B9DD-8B36-46A8-8239-EA78131ED4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49EF2-31D7-4881-9574-46A4BDFC4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14378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202B51-14E3-4B9E-BCF4-06114956FD5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A559ADA-2CF3-49BF-A1E4-3473415017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2C1751-2801-46B7-8AEE-BF4816B4AD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1B47BA-1F59-47A3-BEB1-E7564D1E9D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D5BAA-EBD3-4D62-BC55-C5359C0B4A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77014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07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28.xml"/><Relationship Id="rId18" Type="http://schemas.openxmlformats.org/officeDocument/2006/relationships/slide" Target="slide18.xml"/><Relationship Id="rId26" Type="http://schemas.openxmlformats.org/officeDocument/2006/relationships/slide" Target="slide4.xml"/><Relationship Id="rId3" Type="http://schemas.openxmlformats.org/officeDocument/2006/relationships/audio" Target="../media/audio4.wav"/><Relationship Id="rId21" Type="http://schemas.openxmlformats.org/officeDocument/2006/relationships/slide" Target="slide8.xml"/><Relationship Id="rId7" Type="http://schemas.openxmlformats.org/officeDocument/2006/relationships/slide" Target="slide5.xml"/><Relationship Id="rId12" Type="http://schemas.openxmlformats.org/officeDocument/2006/relationships/slide" Target="slide26.xml"/><Relationship Id="rId17" Type="http://schemas.openxmlformats.org/officeDocument/2006/relationships/slide" Target="slide23.xml"/><Relationship Id="rId25" Type="http://schemas.openxmlformats.org/officeDocument/2006/relationships/slide" Target="slide6.xml"/><Relationship Id="rId2" Type="http://schemas.openxmlformats.org/officeDocument/2006/relationships/audio" Target="../media/audio3.wav"/><Relationship Id="rId16" Type="http://schemas.openxmlformats.org/officeDocument/2006/relationships/slide" Target="slide21.xml"/><Relationship Id="rId20" Type="http://schemas.openxmlformats.org/officeDocument/2006/relationships/slide" Target="slide14.xml"/><Relationship Id="rId29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19.xml"/><Relationship Id="rId24" Type="http://schemas.openxmlformats.org/officeDocument/2006/relationships/slide" Target="slide17.xml"/><Relationship Id="rId5" Type="http://schemas.openxmlformats.org/officeDocument/2006/relationships/audio" Target="../media/audio2.wav"/><Relationship Id="rId15" Type="http://schemas.openxmlformats.org/officeDocument/2006/relationships/slide" Target="slide16.xml"/><Relationship Id="rId23" Type="http://schemas.openxmlformats.org/officeDocument/2006/relationships/slide" Target="slide10.xml"/><Relationship Id="rId28" Type="http://schemas.openxmlformats.org/officeDocument/2006/relationships/slide" Target="slide22.xml"/><Relationship Id="rId10" Type="http://schemas.openxmlformats.org/officeDocument/2006/relationships/slide" Target="slide24.xml"/><Relationship Id="rId19" Type="http://schemas.openxmlformats.org/officeDocument/2006/relationships/slide" Target="slide27.xml"/><Relationship Id="rId4" Type="http://schemas.openxmlformats.org/officeDocument/2006/relationships/audio" Target="../media/audio1.wav"/><Relationship Id="rId9" Type="http://schemas.openxmlformats.org/officeDocument/2006/relationships/slide" Target="slide12.xml"/><Relationship Id="rId14" Type="http://schemas.openxmlformats.org/officeDocument/2006/relationships/slide" Target="slide25.xml"/><Relationship Id="rId22" Type="http://schemas.openxmlformats.org/officeDocument/2006/relationships/slide" Target="slide15.xml"/><Relationship Id="rId27" Type="http://schemas.openxmlformats.org/officeDocument/2006/relationships/slide" Target="slide20.xml"/><Relationship Id="rId30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C4070-F34E-168C-1D37-937F8A985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D5C40-5737-27EB-43F4-E954A9616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F579BD-561E-19F1-187E-C49A35B75810}"/>
              </a:ext>
            </a:extLst>
          </p:cNvPr>
          <p:cNvSpPr txBox="1"/>
          <p:nvPr/>
        </p:nvSpPr>
        <p:spPr>
          <a:xfrm>
            <a:off x="202018" y="685800"/>
            <a:ext cx="967053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Teacher Instructions: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As a whole class or in groups, split into two teams – red and blue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Red team has to claim hexagons to get across the board from top to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Blue team has to claim hexagons to get across the board from left to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All teams work on an answer as if the playing team gets it wrong, the other team can steal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can choose hexagons to block opposing team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To play: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take turns to select a hexagon by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this takes you to the corresponding question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answer once displays the answer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 again and you are returned to the game board where you can select the winning team colour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Continue with next team selecting a hexagon until one team has crossed the 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winning team’s coloured star will light up the board.</a:t>
            </a:r>
          </a:p>
        </p:txBody>
      </p:sp>
    </p:spTree>
    <p:extLst>
      <p:ext uri="{BB962C8B-B14F-4D97-AF65-F5344CB8AC3E}">
        <p14:creationId xmlns:p14="http://schemas.microsoft.com/office/powerpoint/2010/main" val="573718515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DF23B3-5D1B-44F8-95BE-EE6B75857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5C858A-DF0F-4762-8A94-5CC56F50D9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C64169E-4BCF-4C6A-8A51-725CEAD2E66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State what is meant by a gamma ray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  <a:endParaRPr lang="en-GB" sz="1950" dirty="0">
              <a:solidFill>
                <a:schemeClr val="tx1"/>
              </a:solidFill>
            </a:endParaRPr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2B967674-AF61-6443-5310-1CCBDED55CD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18B118D3-3F9E-6C18-4BA2-234D07DC93B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4" action="ppaction://hlinksldjump"/>
            <a:extLst>
              <a:ext uri="{FF2B5EF4-FFF2-40B4-BE49-F238E27FC236}">
                <a16:creationId xmlns:a16="http://schemas.microsoft.com/office/drawing/2014/main" id="{4C6EF1A8-9758-5925-BB1E-90BAB8A42B3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3200" dirty="0">
                <a:solidFill>
                  <a:schemeClr val="tx1"/>
                </a:solidFill>
              </a:rPr>
              <a:t>(high-frequency) </a:t>
            </a:r>
          </a:p>
          <a:p>
            <a:pPr lvl="0" algn="ctr"/>
            <a:r>
              <a:rPr lang="en-GB" sz="3200" dirty="0">
                <a:solidFill>
                  <a:schemeClr val="tx1"/>
                </a:solidFill>
              </a:rPr>
              <a:t>electromagnetic wave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248B478-554E-4919-A5A9-3128FBBB50D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99F4E6-0544-422C-ADA5-3CDE0C1ED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038C6B-C86F-486E-BECA-AF960E995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642495B-AB04-44EB-877A-564DF663040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70D9F1AE-5230-4889-9064-425E508EF1E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20 mSv</a:t>
            </a:r>
            <a:endParaRPr lang="en-GB" sz="6000" dirty="0">
              <a:solidFill>
                <a:prstClr val="black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C0B7DBD-3884-4497-9405-459942D6A344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A scientist receives an absorbed dose of      20 </a:t>
            </a:r>
            <a:r>
              <a:rPr lang="en-GB" sz="3600" dirty="0" err="1">
                <a:solidFill>
                  <a:schemeClr val="tx1"/>
                </a:solidFill>
              </a:rPr>
              <a:t>mGy</a:t>
            </a:r>
            <a:r>
              <a:rPr lang="en-GB" sz="3600" dirty="0">
                <a:solidFill>
                  <a:schemeClr val="tx1"/>
                </a:solidFill>
              </a:rPr>
              <a:t> from gamma radiation.  Calculate the equivalent dose received by the scientist.</a:t>
            </a: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1083F5-BEFE-2B52-468A-EAEC9435B9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93" y="2741921"/>
            <a:ext cx="3000794" cy="216247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D17DC73-4BC1-45BE-AF50-AF6EBACF9BE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060B3B-8BE4-4098-A5D9-008D73289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523B62-71FC-437E-AA97-B08949AE1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3582FC9-401D-46A5-9327-FA029BC8AB5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52112CBB-B9A1-4EBA-970D-9D0915E31A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180 million/ 1.8 x10</a:t>
            </a:r>
            <a:r>
              <a:rPr lang="en-GB" sz="3600" baseline="30000" dirty="0">
                <a:solidFill>
                  <a:prstClr val="black"/>
                </a:solidFill>
              </a:rPr>
              <a:t>8</a:t>
            </a:r>
            <a:endParaRPr lang="en-GB" sz="36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D9F74D-3A73-4827-A9CF-15AADF6E36C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800" dirty="0">
                <a:solidFill>
                  <a:schemeClr val="tx1"/>
                </a:solidFill>
              </a:rPr>
              <a:t>A sample of the gamma source has an activity of 3MBq . 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</a:rPr>
              <a:t>Calculate the number of decays in one minute.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84F6B5C-44BC-4CCB-B038-7C0FBE6EE0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6AF87C-C5BF-402E-A52E-F0CF46249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A6D8FB-4C84-4967-9323-908EA7459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BC669FAE-B0E5-43E5-8765-BF531BD1352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47FD81AA-2329-458C-85D3-CC65104D76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CB00F0-0AD8-4379-BD6F-10EA49042DA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233E712-209E-99F1-4E07-F563B7A82D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047713"/>
              </p:ext>
            </p:extLst>
          </p:nvPr>
        </p:nvGraphicFramePr>
        <p:xfrm>
          <a:off x="782324" y="1427213"/>
          <a:ext cx="8341352" cy="3811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324">
                  <a:extLst>
                    <a:ext uri="{9D8B030D-6E8A-4147-A177-3AD203B41FA5}">
                      <a16:colId xmlns:a16="http://schemas.microsoft.com/office/drawing/2014/main" val="3043023889"/>
                    </a:ext>
                  </a:extLst>
                </a:gridCol>
                <a:gridCol w="2192087">
                  <a:extLst>
                    <a:ext uri="{9D8B030D-6E8A-4147-A177-3AD203B41FA5}">
                      <a16:colId xmlns:a16="http://schemas.microsoft.com/office/drawing/2014/main" val="2792137328"/>
                    </a:ext>
                  </a:extLst>
                </a:gridCol>
                <a:gridCol w="3122145">
                  <a:extLst>
                    <a:ext uri="{9D8B030D-6E8A-4147-A177-3AD203B41FA5}">
                      <a16:colId xmlns:a16="http://schemas.microsoft.com/office/drawing/2014/main" val="2357855243"/>
                    </a:ext>
                  </a:extLst>
                </a:gridCol>
                <a:gridCol w="2606796">
                  <a:extLst>
                    <a:ext uri="{9D8B030D-6E8A-4147-A177-3AD203B41FA5}">
                      <a16:colId xmlns:a16="http://schemas.microsoft.com/office/drawing/2014/main" val="1709646995"/>
                    </a:ext>
                  </a:extLst>
                </a:gridCol>
              </a:tblGrid>
              <a:tr h="396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 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α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 ß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 γ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4308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A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helium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electromagnetic radiation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electron from the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1175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B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 helium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electron from the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electromagnetic radiation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1590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C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 electron from the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helium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electromagnetic radiation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3471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D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electromagnetic radiation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helium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electron from the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028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 electromagnetic radiation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>
                          <a:effectLst/>
                        </a:rPr>
                        <a:t>electron from the nucleus </a:t>
                      </a:r>
                      <a:endParaRPr lang="en-GB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>
                          <a:effectLst/>
                        </a:rPr>
                        <a:t>helium nucleus</a:t>
                      </a:r>
                      <a:endParaRPr lang="en-GB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778392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C9DEBBC0-F1BD-E422-E487-6045D48D08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019" y="382216"/>
            <a:ext cx="756796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row in the table describes alpha (α), beta (ß) and gamma (γ) radiations? 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6782A3-C18B-45EE-AA23-1327BB7DF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62832-6F3A-47FA-A6DA-1551B55B07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347277-497C-4740-97E7-B690330640B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An airport worker passes suitcases through an X-ray machine.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The worker has a mass of 80 kg and on a particular day absorbs 7·2 </a:t>
            </a:r>
            <a:r>
              <a:rPr lang="en-GB" sz="2800" dirty="0" err="1">
                <a:solidFill>
                  <a:schemeClr val="tx1"/>
                </a:solidFill>
              </a:rPr>
              <a:t>mJ</a:t>
            </a:r>
            <a:r>
              <a:rPr lang="en-GB" sz="2800" dirty="0">
                <a:solidFill>
                  <a:schemeClr val="tx1"/>
                </a:solidFill>
              </a:rPr>
              <a:t> of energy from the X-ray machine.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 Calculate the absorbed dose received by the worker.</a:t>
            </a:r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A80388BF-A3B7-B07E-9FAF-16978218747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9D5A067-5B3E-C33A-C371-ED4B8F6E4D4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4" action="ppaction://hlinksldjump"/>
            <a:extLst>
              <a:ext uri="{FF2B5EF4-FFF2-40B4-BE49-F238E27FC236}">
                <a16:creationId xmlns:a16="http://schemas.microsoft.com/office/drawing/2014/main" id="{64B9F5B3-BC08-7EB2-F8E8-B00F5BF0271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schemeClr val="tx1"/>
                </a:solidFill>
              </a:rPr>
              <a:t>9 x 10</a:t>
            </a:r>
            <a:r>
              <a:rPr lang="en-GB" sz="2800" baseline="30000" dirty="0">
                <a:solidFill>
                  <a:schemeClr val="tx1"/>
                </a:solidFill>
              </a:rPr>
              <a:t>-5 </a:t>
            </a:r>
            <a:r>
              <a:rPr lang="en-GB" sz="2800" dirty="0">
                <a:solidFill>
                  <a:schemeClr val="tx1"/>
                </a:solidFill>
              </a:rPr>
              <a:t>Gy / 90 µGy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16DC1E9-2270-41B8-8BFA-696BDF25F2F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DF2F26-10C0-40FA-A687-6B8592D16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FBDE37-7361-4AC2-963E-4B62EE7C75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A2D3003-586F-49FE-9130-872897C32E9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AC68D212-54BB-4C68-9A30-E40AACCD7DC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4800" dirty="0">
                <a:solidFill>
                  <a:schemeClr val="tx1"/>
                </a:solidFill>
              </a:rPr>
              <a:t>93 µ</a:t>
            </a:r>
            <a:r>
              <a:rPr lang="en-GB" sz="4800" dirty="0" err="1">
                <a:solidFill>
                  <a:schemeClr val="tx1"/>
                </a:solidFill>
              </a:rPr>
              <a:t>Sv</a:t>
            </a:r>
            <a:endParaRPr lang="en-GB" sz="4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A5A8415-C3ED-43C0-BA6C-1DD36A9E23B1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An airport worker passes suitcases through an X-ray machine.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The worker has a mass of 90 kg and on a particular day absorbs    8.4 </a:t>
            </a:r>
            <a:r>
              <a:rPr lang="en-GB" sz="2400" dirty="0" err="1">
                <a:solidFill>
                  <a:schemeClr val="tx1"/>
                </a:solidFill>
              </a:rPr>
              <a:t>mJ</a:t>
            </a:r>
            <a:r>
              <a:rPr lang="en-GB" sz="2400" dirty="0">
                <a:solidFill>
                  <a:schemeClr val="tx1"/>
                </a:solidFill>
              </a:rPr>
              <a:t> of energy from the X-ray machine. The worker receives an absorbed dose of 93 µGy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Calculate the equivalent dose received by the worker.</a:t>
            </a: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EDB28F-FFC8-91E6-C8E6-FA672D5A7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283" y="3044473"/>
            <a:ext cx="3000794" cy="2162477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B8FBD4E-FA1D-4563-BFB6-C84469EE904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CFE3E4-04F4-4D5C-89CC-BC0A36DDF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8327F-831C-4E94-9E8A-609E320E1E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6FD3A72F-937A-4926-8E99-7605FCCD16A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748045BB-44EE-407B-B936-54AEDEA70A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3200" dirty="0">
                <a:solidFill>
                  <a:schemeClr val="tx1"/>
                </a:solidFill>
              </a:rPr>
              <a:t>The gaining or losing of electrons from atoms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02A62E-F2BF-44CE-ACC5-C752B46C8AD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800" dirty="0">
                <a:solidFill>
                  <a:schemeClr val="tx1"/>
                </a:solidFill>
              </a:rPr>
              <a:t>Explain what is meant by </a:t>
            </a:r>
            <a:r>
              <a:rPr lang="en-GB" sz="4800" i="1" dirty="0">
                <a:solidFill>
                  <a:schemeClr val="tx1"/>
                </a:solidFill>
              </a:rPr>
              <a:t>ionisation.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ABBB7DF-FF10-4FD3-9597-8CB86DAD5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1BC509-2A53-4A79-B5CA-4DA0573C80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686A0B-8DB5-42E3-AF89-A2DC3939B5F3}"/>
              </a:ext>
            </a:extLst>
          </p:cNvPr>
          <p:cNvSpPr/>
          <p:nvPr/>
        </p:nvSpPr>
        <p:spPr>
          <a:xfrm>
            <a:off x="586153" y="413027"/>
            <a:ext cx="9026197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Calculate how many nuclei would decay during a 5 minute period when the sample has an activity of  4 × 10</a:t>
            </a:r>
            <a:r>
              <a:rPr lang="en-GB" sz="4000" baseline="30000" dirty="0">
                <a:solidFill>
                  <a:schemeClr val="tx1"/>
                </a:solidFill>
              </a:rPr>
              <a:t>12</a:t>
            </a:r>
            <a:r>
              <a:rPr lang="en-GB" sz="4000" dirty="0">
                <a:solidFill>
                  <a:schemeClr val="tx1"/>
                </a:solidFill>
              </a:rPr>
              <a:t>Bq.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BDEB8836-7BEF-D6B9-E1BC-0FD3C72DB2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34736742-F414-A47E-E818-0998A313A40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38BEBA9F-65FC-A30D-D941-F90BEC6C6F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5400" dirty="0">
                <a:solidFill>
                  <a:schemeClr val="tx1"/>
                </a:solidFill>
              </a:rPr>
              <a:t>1.2 × 10</a:t>
            </a:r>
            <a:r>
              <a:rPr lang="en-GB" sz="5400" baseline="30000" dirty="0">
                <a:solidFill>
                  <a:schemeClr val="tx1"/>
                </a:solidFill>
              </a:rPr>
              <a:t>15</a:t>
            </a:r>
            <a:endParaRPr lang="en-GB" sz="5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D85514AE-CCFF-4E45-962A-BBA66C612A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5601A-F1B1-415A-8EC6-8C015812D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FB68C3-9788-4B37-811A-4D748DE51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FFA0A529-E688-4134-9A2D-CEDA70E73D6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C71174D5-4034-43F2-9D76-817F821CFC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40 MW or 4 ×10</a:t>
            </a:r>
            <a:r>
              <a:rPr lang="en-GB" sz="6000" baseline="30000" dirty="0">
                <a:solidFill>
                  <a:prstClr val="black"/>
                </a:solidFill>
              </a:rPr>
              <a:t>7</a:t>
            </a:r>
            <a:r>
              <a:rPr lang="en-GB" sz="6000" dirty="0">
                <a:solidFill>
                  <a:prstClr val="black"/>
                </a:solidFill>
              </a:rPr>
              <a:t>W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AE4087-53B3-4C2C-B88A-1BCED883D0E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4400" dirty="0">
                <a:solidFill>
                  <a:schemeClr val="tx1"/>
                </a:solidFill>
              </a:rPr>
              <a:t>A nuclear reactor produces </a:t>
            </a:r>
          </a:p>
          <a:p>
            <a:pPr algn="ctr"/>
            <a:r>
              <a:rPr lang="en-GB" sz="4400" dirty="0">
                <a:solidFill>
                  <a:schemeClr val="tx1"/>
                </a:solidFill>
              </a:rPr>
              <a:t>2·4 × 10</a:t>
            </a:r>
            <a:r>
              <a:rPr lang="en-GB" sz="4400" baseline="30000" dirty="0">
                <a:solidFill>
                  <a:schemeClr val="tx1"/>
                </a:solidFill>
              </a:rPr>
              <a:t>9</a:t>
            </a:r>
            <a:r>
              <a:rPr lang="en-GB" sz="4400" dirty="0">
                <a:solidFill>
                  <a:schemeClr val="tx1"/>
                </a:solidFill>
              </a:rPr>
              <a:t> J of energy every minute.</a:t>
            </a:r>
          </a:p>
          <a:p>
            <a:pPr algn="ctr"/>
            <a:r>
              <a:rPr lang="en-GB" sz="4400" dirty="0">
                <a:solidFill>
                  <a:schemeClr val="tx1"/>
                </a:solidFill>
              </a:rPr>
              <a:t>Calculate the power produced by the reactor.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D4E21D8-3F59-4E58-A022-429E247B052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8012EF-EB3C-4F25-B175-E512D6398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F5975F-5917-42CF-B7A4-F4155DEF2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C583617-EB5F-454F-88AF-54361AFD2C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9856A9A-0A7A-4D37-A5CA-A4994B406A7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F16C4A-2F32-4C37-8A96-D582B572F6F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A student makes the following statements.</a:t>
            </a:r>
          </a:p>
          <a:p>
            <a:r>
              <a:rPr lang="en-GB" sz="2400" dirty="0">
                <a:solidFill>
                  <a:schemeClr val="tx1"/>
                </a:solidFill>
              </a:rPr>
              <a:t>I The nucleus of an atom contains protons and electrons.</a:t>
            </a:r>
          </a:p>
          <a:p>
            <a:r>
              <a:rPr lang="en-GB" sz="2400" dirty="0">
                <a:solidFill>
                  <a:schemeClr val="tx1"/>
                </a:solidFill>
              </a:rPr>
              <a:t>II Gamma radiation produces the greatest ionisation density.</a:t>
            </a:r>
          </a:p>
          <a:p>
            <a:r>
              <a:rPr lang="en-GB" sz="2400" dirty="0">
                <a:solidFill>
                  <a:schemeClr val="tx1"/>
                </a:solidFill>
              </a:rPr>
              <a:t>III Beta particles are fast moving electrons.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Which of the statements is/are correct?</a:t>
            </a:r>
          </a:p>
          <a:p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dirty="0">
                <a:solidFill>
                  <a:schemeClr val="tx1"/>
                </a:solidFill>
              </a:rPr>
              <a:t>A I only</a:t>
            </a:r>
          </a:p>
          <a:p>
            <a:r>
              <a:rPr lang="en-GB" sz="2400" dirty="0">
                <a:solidFill>
                  <a:schemeClr val="tx1"/>
                </a:solidFill>
              </a:rPr>
              <a:t>B II only</a:t>
            </a:r>
          </a:p>
          <a:p>
            <a:r>
              <a:rPr lang="en-GB" sz="2400" dirty="0">
                <a:solidFill>
                  <a:schemeClr val="tx1"/>
                </a:solidFill>
              </a:rPr>
              <a:t>C III only</a:t>
            </a:r>
          </a:p>
          <a:p>
            <a:r>
              <a:rPr lang="en-GB" sz="2400" dirty="0">
                <a:solidFill>
                  <a:schemeClr val="tx1"/>
                </a:solidFill>
              </a:rPr>
              <a:t>D I and III only</a:t>
            </a:r>
          </a:p>
          <a:p>
            <a:r>
              <a:rPr lang="en-GB" sz="2400" dirty="0">
                <a:solidFill>
                  <a:schemeClr val="tx1"/>
                </a:solidFill>
              </a:rPr>
              <a:t>E II and III only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8">
            <a:extLst>
              <a:ext uri="{FF2B5EF4-FFF2-40B4-BE49-F238E27FC236}">
                <a16:creationId xmlns:a16="http://schemas.microsoft.com/office/drawing/2014/main" id="{89A3F9F1-36CD-4D65-9011-20C53D56E8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099" name="AutoShape 29">
            <a:extLst>
              <a:ext uri="{FF2B5EF4-FFF2-40B4-BE49-F238E27FC236}">
                <a16:creationId xmlns:a16="http://schemas.microsoft.com/office/drawing/2014/main" id="{9588F8F2-228E-4035-A708-4CE6A616EA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71532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1" name="AutoShape 83">
            <a:extLst>
              <a:ext uri="{FF2B5EF4-FFF2-40B4-BE49-F238E27FC236}">
                <a16:creationId xmlns:a16="http://schemas.microsoft.com/office/drawing/2014/main" id="{A613E9F2-D6B4-47B4-AFBD-6A88EEB446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904707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J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2" name="AutoShape 84">
            <a:extLst>
              <a:ext uri="{FF2B5EF4-FFF2-40B4-BE49-F238E27FC236}">
                <a16:creationId xmlns:a16="http://schemas.microsoft.com/office/drawing/2014/main" id="{E11B6C2C-9881-4BE7-BD58-F633390678B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67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2" name="AutoShape 99">
            <a:extLst>
              <a:ext uri="{FF2B5EF4-FFF2-40B4-BE49-F238E27FC236}">
                <a16:creationId xmlns:a16="http://schemas.microsoft.com/office/drawing/2014/main" id="{BC7DA489-072D-4BFB-9616-3AE7C2E22C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67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17" name="AutoShape 9">
            <a:extLst>
              <a:ext uri="{FF2B5EF4-FFF2-40B4-BE49-F238E27FC236}">
                <a16:creationId xmlns:a16="http://schemas.microsoft.com/office/drawing/2014/main" id="{22427A3F-81F3-4A21-AF26-D121039C70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ko-KR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  <a:ea typeface="굴림" panose="020B0600000101010101" pitchFamily="34" charset="-127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0" name="AutoShape 2">
            <a:extLst>
              <a:ext uri="{FF2B5EF4-FFF2-40B4-BE49-F238E27FC236}">
                <a16:creationId xmlns:a16="http://schemas.microsoft.com/office/drawing/2014/main" id="{286CC87B-05DC-4211-9689-EE67B38E414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2007" y="694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5" name="AutoShape 14">
            <a:extLst>
              <a:ext uri="{FF2B5EF4-FFF2-40B4-BE49-F238E27FC236}">
                <a16:creationId xmlns:a16="http://schemas.microsoft.com/office/drawing/2014/main" id="{0DFC8048-850D-4D2E-B53E-7FD0B9A4A36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3" name="AutoShape 85">
            <a:extLst>
              <a:ext uri="{FF2B5EF4-FFF2-40B4-BE49-F238E27FC236}">
                <a16:creationId xmlns:a16="http://schemas.microsoft.com/office/drawing/2014/main" id="{89B1EDE1-9E74-47C7-9480-CDDB068FD26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1" name="AutoShape 3">
            <a:extLst>
              <a:ext uri="{FF2B5EF4-FFF2-40B4-BE49-F238E27FC236}">
                <a16:creationId xmlns:a16="http://schemas.microsoft.com/office/drawing/2014/main" id="{A80B96F3-4036-4E91-8A38-518BB4554B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2" name="AutoShape 4">
            <a:extLst>
              <a:ext uri="{FF2B5EF4-FFF2-40B4-BE49-F238E27FC236}">
                <a16:creationId xmlns:a16="http://schemas.microsoft.com/office/drawing/2014/main" id="{D29F7BE6-F6B8-48F4-A3CC-84D826F399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3" name="AutoShape 5">
            <a:extLst>
              <a:ext uri="{FF2B5EF4-FFF2-40B4-BE49-F238E27FC236}">
                <a16:creationId xmlns:a16="http://schemas.microsoft.com/office/drawing/2014/main" id="{8B2ADF94-281C-426E-BDC1-18E6D46CEE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4" name="AutoShape 6">
            <a:extLst>
              <a:ext uri="{FF2B5EF4-FFF2-40B4-BE49-F238E27FC236}">
                <a16:creationId xmlns:a16="http://schemas.microsoft.com/office/drawing/2014/main" id="{B6D167F4-D2E5-4B57-9DDA-7DA0A32AD00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5" name="AutoShape 7">
            <a:extLst>
              <a:ext uri="{FF2B5EF4-FFF2-40B4-BE49-F238E27FC236}">
                <a16:creationId xmlns:a16="http://schemas.microsoft.com/office/drawing/2014/main" id="{9BFB6DFE-D67A-4E09-B721-53D1CB8500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6" name="AutoShape 8">
            <a:extLst>
              <a:ext uri="{FF2B5EF4-FFF2-40B4-BE49-F238E27FC236}">
                <a16:creationId xmlns:a16="http://schemas.microsoft.com/office/drawing/2014/main" id="{78959061-1795-4A5D-8CB8-A205C96369D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8" name="AutoShape 10">
            <a:extLst>
              <a:ext uri="{FF2B5EF4-FFF2-40B4-BE49-F238E27FC236}">
                <a16:creationId xmlns:a16="http://schemas.microsoft.com/office/drawing/2014/main" id="{47CD96B1-78C4-408F-94AE-8FDFD98147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9" name="AutoShape 11">
            <a:extLst>
              <a:ext uri="{FF2B5EF4-FFF2-40B4-BE49-F238E27FC236}">
                <a16:creationId xmlns:a16="http://schemas.microsoft.com/office/drawing/2014/main" id="{FD538D9A-37D7-455F-B7E5-FA94366931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0" name="AutoShape 12">
            <a:extLst>
              <a:ext uri="{FF2B5EF4-FFF2-40B4-BE49-F238E27FC236}">
                <a16:creationId xmlns:a16="http://schemas.microsoft.com/office/drawing/2014/main" id="{1A299013-F41E-48AC-8282-4D74B300FC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1" name="AutoShape 13">
            <a:extLst>
              <a:ext uri="{FF2B5EF4-FFF2-40B4-BE49-F238E27FC236}">
                <a16:creationId xmlns:a16="http://schemas.microsoft.com/office/drawing/2014/main" id="{02B94264-0ACA-4FB7-B150-7790FCF879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17" name="AutoShape 15">
            <a:extLst>
              <a:ext uri="{FF2B5EF4-FFF2-40B4-BE49-F238E27FC236}">
                <a16:creationId xmlns:a16="http://schemas.microsoft.com/office/drawing/2014/main" id="{FAB97ED0-A10E-47CA-9620-0EDD5C30D8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8" name="AutoShape 16">
            <a:extLst>
              <a:ext uri="{FF2B5EF4-FFF2-40B4-BE49-F238E27FC236}">
                <a16:creationId xmlns:a16="http://schemas.microsoft.com/office/drawing/2014/main" id="{EB464E92-129B-4D07-BD07-F59FB7349F8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9" name="AutoShape 17">
            <a:extLst>
              <a:ext uri="{FF2B5EF4-FFF2-40B4-BE49-F238E27FC236}">
                <a16:creationId xmlns:a16="http://schemas.microsoft.com/office/drawing/2014/main" id="{BD414733-A061-46BA-AAB4-346807487D9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0" name="AutoShape 20">
            <a:extLst>
              <a:ext uri="{FF2B5EF4-FFF2-40B4-BE49-F238E27FC236}">
                <a16:creationId xmlns:a16="http://schemas.microsoft.com/office/drawing/2014/main" id="{2AA21B9C-FCC5-41F9-8063-89712AEC1B6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1" name="AutoShape 21">
            <a:extLst>
              <a:ext uri="{FF2B5EF4-FFF2-40B4-BE49-F238E27FC236}">
                <a16:creationId xmlns:a16="http://schemas.microsoft.com/office/drawing/2014/main" id="{8B1A73F8-8338-4168-85DA-004B1054CB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2" name="AutoShape 22">
            <a:extLst>
              <a:ext uri="{FF2B5EF4-FFF2-40B4-BE49-F238E27FC236}">
                <a16:creationId xmlns:a16="http://schemas.microsoft.com/office/drawing/2014/main" id="{D45BCB61-38F2-49F2-A1C3-BBDA490ECB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3" name="AutoShape 23">
            <a:extLst>
              <a:ext uri="{FF2B5EF4-FFF2-40B4-BE49-F238E27FC236}">
                <a16:creationId xmlns:a16="http://schemas.microsoft.com/office/drawing/2014/main" id="{25C27F94-9079-4F0D-8E6A-C0704F4E44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4" name="AutoShape 24">
            <a:extLst>
              <a:ext uri="{FF2B5EF4-FFF2-40B4-BE49-F238E27FC236}">
                <a16:creationId xmlns:a16="http://schemas.microsoft.com/office/drawing/2014/main" id="{8E5C01BD-9B4A-435C-98F3-E14B69E3B6E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5" name="AutoShape 25">
            <a:extLst>
              <a:ext uri="{FF2B5EF4-FFF2-40B4-BE49-F238E27FC236}">
                <a16:creationId xmlns:a16="http://schemas.microsoft.com/office/drawing/2014/main" id="{E53EF291-D5E4-4A9A-A536-18C802D3C68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6" name="AutoShape 26">
            <a:extLst>
              <a:ext uri="{FF2B5EF4-FFF2-40B4-BE49-F238E27FC236}">
                <a16:creationId xmlns:a16="http://schemas.microsoft.com/office/drawing/2014/main" id="{02622383-1316-49DC-A20A-951686E5B5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7" name="AutoShape 27">
            <a:extLst>
              <a:ext uri="{FF2B5EF4-FFF2-40B4-BE49-F238E27FC236}">
                <a16:creationId xmlns:a16="http://schemas.microsoft.com/office/drawing/2014/main" id="{DBE67292-E9E1-448A-B98B-CEC124C292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8" name="AutoShape 28">
            <a:extLst>
              <a:ext uri="{FF2B5EF4-FFF2-40B4-BE49-F238E27FC236}">
                <a16:creationId xmlns:a16="http://schemas.microsoft.com/office/drawing/2014/main" id="{47C5E121-5F21-4E08-AA90-4EDD1EE218A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9" name="AutoShape 30">
            <a:extLst>
              <a:ext uri="{FF2B5EF4-FFF2-40B4-BE49-F238E27FC236}">
                <a16:creationId xmlns:a16="http://schemas.microsoft.com/office/drawing/2014/main" id="{0D571D3C-7D0A-4DA6-8B57-CBDE043C3A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0" name="AutoShape 31">
            <a:extLst>
              <a:ext uri="{FF2B5EF4-FFF2-40B4-BE49-F238E27FC236}">
                <a16:creationId xmlns:a16="http://schemas.microsoft.com/office/drawing/2014/main" id="{EBC2C9FA-DF71-431A-B539-F882E1155CE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1" name="AutoShape 32">
            <a:extLst>
              <a:ext uri="{FF2B5EF4-FFF2-40B4-BE49-F238E27FC236}">
                <a16:creationId xmlns:a16="http://schemas.microsoft.com/office/drawing/2014/main" id="{8F772EC4-1FF0-4764-9CD7-E86CAF58420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2" name="AutoShape 33">
            <a:extLst>
              <a:ext uri="{FF2B5EF4-FFF2-40B4-BE49-F238E27FC236}">
                <a16:creationId xmlns:a16="http://schemas.microsoft.com/office/drawing/2014/main" id="{35C4959E-BFD1-46C7-BC2B-C3B90E73C3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3" name="AutoShape 34">
            <a:extLst>
              <a:ext uri="{FF2B5EF4-FFF2-40B4-BE49-F238E27FC236}">
                <a16:creationId xmlns:a16="http://schemas.microsoft.com/office/drawing/2014/main" id="{CC07622E-463B-4666-9EF8-10890EA8FD5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4" name="AutoShape 35">
            <a:extLst>
              <a:ext uri="{FF2B5EF4-FFF2-40B4-BE49-F238E27FC236}">
                <a16:creationId xmlns:a16="http://schemas.microsoft.com/office/drawing/2014/main" id="{8E17127E-C494-40BA-AC59-91BDF5FDDC9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5" name="AutoShape 36">
            <a:extLst>
              <a:ext uri="{FF2B5EF4-FFF2-40B4-BE49-F238E27FC236}">
                <a16:creationId xmlns:a16="http://schemas.microsoft.com/office/drawing/2014/main" id="{20811E1B-943E-4901-94D1-6203AA25C5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6" name="AutoShape 37">
            <a:extLst>
              <a:ext uri="{FF2B5EF4-FFF2-40B4-BE49-F238E27FC236}">
                <a16:creationId xmlns:a16="http://schemas.microsoft.com/office/drawing/2014/main" id="{65AEB7A1-514F-4B60-A6F2-98C5845157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7" name="AutoShape 38">
            <a:extLst>
              <a:ext uri="{FF2B5EF4-FFF2-40B4-BE49-F238E27FC236}">
                <a16:creationId xmlns:a16="http://schemas.microsoft.com/office/drawing/2014/main" id="{2E032EB7-EB24-41CB-9D12-39C4043D7EB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8" name="AutoShape 39">
            <a:extLst>
              <a:ext uri="{FF2B5EF4-FFF2-40B4-BE49-F238E27FC236}">
                <a16:creationId xmlns:a16="http://schemas.microsoft.com/office/drawing/2014/main" id="{A141C549-8691-4BD4-BAB4-4B2681E90F5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9" name="AutoShape 40">
            <a:extLst>
              <a:ext uri="{FF2B5EF4-FFF2-40B4-BE49-F238E27FC236}">
                <a16:creationId xmlns:a16="http://schemas.microsoft.com/office/drawing/2014/main" id="{36C16ECD-DF4C-4E47-A063-5FE94A985C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0" name="AutoShape 41">
            <a:extLst>
              <a:ext uri="{FF2B5EF4-FFF2-40B4-BE49-F238E27FC236}">
                <a16:creationId xmlns:a16="http://schemas.microsoft.com/office/drawing/2014/main" id="{A83B954E-A41A-477A-9D07-A7776709EE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1" name="AutoShape 42">
            <a:extLst>
              <a:ext uri="{FF2B5EF4-FFF2-40B4-BE49-F238E27FC236}">
                <a16:creationId xmlns:a16="http://schemas.microsoft.com/office/drawing/2014/main" id="{30B63415-A6C9-4CF8-B960-6B6EDDEE3D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2" name="AutoShape 43">
            <a:extLst>
              <a:ext uri="{FF2B5EF4-FFF2-40B4-BE49-F238E27FC236}">
                <a16:creationId xmlns:a16="http://schemas.microsoft.com/office/drawing/2014/main" id="{E51AA0C0-6BE1-44F9-9DE5-C680F06E94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3" name="AutoShape 44">
            <a:extLst>
              <a:ext uri="{FF2B5EF4-FFF2-40B4-BE49-F238E27FC236}">
                <a16:creationId xmlns:a16="http://schemas.microsoft.com/office/drawing/2014/main" id="{CFADD535-2D0B-4770-88B1-7467C8DAB8D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4" name="AutoShape 45">
            <a:extLst>
              <a:ext uri="{FF2B5EF4-FFF2-40B4-BE49-F238E27FC236}">
                <a16:creationId xmlns:a16="http://schemas.microsoft.com/office/drawing/2014/main" id="{65E08344-DD6C-4D54-B196-32248E861CD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2482" y="6802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4145" name="AutoShape 46">
            <a:extLst>
              <a:ext uri="{FF2B5EF4-FFF2-40B4-BE49-F238E27FC236}">
                <a16:creationId xmlns:a16="http://schemas.microsoft.com/office/drawing/2014/main" id="{13690253-A9E2-4B5F-9282-F787E6D3A4C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6" name="AutoShape 47">
            <a:extLst>
              <a:ext uri="{FF2B5EF4-FFF2-40B4-BE49-F238E27FC236}">
                <a16:creationId xmlns:a16="http://schemas.microsoft.com/office/drawing/2014/main" id="{03AE8DA6-0685-4800-A5B4-54317F8CFB8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7" name="AutoShape 48">
            <a:extLst>
              <a:ext uri="{FF2B5EF4-FFF2-40B4-BE49-F238E27FC236}">
                <a16:creationId xmlns:a16="http://schemas.microsoft.com/office/drawing/2014/main" id="{0D89F83B-C173-4C6E-8F49-094188CA46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8" name="AutoShape 49">
            <a:extLst>
              <a:ext uri="{FF2B5EF4-FFF2-40B4-BE49-F238E27FC236}">
                <a16:creationId xmlns:a16="http://schemas.microsoft.com/office/drawing/2014/main" id="{DE847A7B-AFAB-4C87-8C47-CE53E213F09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9" name="AutoShape 50">
            <a:extLst>
              <a:ext uri="{FF2B5EF4-FFF2-40B4-BE49-F238E27FC236}">
                <a16:creationId xmlns:a16="http://schemas.microsoft.com/office/drawing/2014/main" id="{42F5F0D8-A3AA-4D6B-B63C-51D62C19AE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0" name="AutoShape 51">
            <a:extLst>
              <a:ext uri="{FF2B5EF4-FFF2-40B4-BE49-F238E27FC236}">
                <a16:creationId xmlns:a16="http://schemas.microsoft.com/office/drawing/2014/main" id="{40AA088E-C6F1-4224-A509-A64A95E739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1" name="AutoShape 52">
            <a:extLst>
              <a:ext uri="{FF2B5EF4-FFF2-40B4-BE49-F238E27FC236}">
                <a16:creationId xmlns:a16="http://schemas.microsoft.com/office/drawing/2014/main" id="{187634E4-FCA4-4AEF-B235-5E80A154755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2" name="AutoShape 53">
            <a:extLst>
              <a:ext uri="{FF2B5EF4-FFF2-40B4-BE49-F238E27FC236}">
                <a16:creationId xmlns:a16="http://schemas.microsoft.com/office/drawing/2014/main" id="{2024D9D2-2191-4013-8ABA-9B07BB9B2C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3" name="AutoShape 54">
            <a:extLst>
              <a:ext uri="{FF2B5EF4-FFF2-40B4-BE49-F238E27FC236}">
                <a16:creationId xmlns:a16="http://schemas.microsoft.com/office/drawing/2014/main" id="{B9C0A7D6-9C09-4129-8C35-4472B107BB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4" name="AutoShape 55">
            <a:extLst>
              <a:ext uri="{FF2B5EF4-FFF2-40B4-BE49-F238E27FC236}">
                <a16:creationId xmlns:a16="http://schemas.microsoft.com/office/drawing/2014/main" id="{DF9ABA15-D7C2-40FD-90CC-F7DA27EFEA8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5" name="AutoShape 56">
            <a:extLst>
              <a:ext uri="{FF2B5EF4-FFF2-40B4-BE49-F238E27FC236}">
                <a16:creationId xmlns:a16="http://schemas.microsoft.com/office/drawing/2014/main" id="{3D619B39-1FE2-46CF-863D-2EB3DAFFD9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6" name="AutoShape 57">
            <a:extLst>
              <a:ext uri="{FF2B5EF4-FFF2-40B4-BE49-F238E27FC236}">
                <a16:creationId xmlns:a16="http://schemas.microsoft.com/office/drawing/2014/main" id="{ABE804F0-635E-48C7-847A-42E47D8ACF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7" name="AutoShape 58">
            <a:extLst>
              <a:ext uri="{FF2B5EF4-FFF2-40B4-BE49-F238E27FC236}">
                <a16:creationId xmlns:a16="http://schemas.microsoft.com/office/drawing/2014/main" id="{337859B8-C47B-403A-ACCE-230458CE68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8" name="AutoShape 59">
            <a:extLst>
              <a:ext uri="{FF2B5EF4-FFF2-40B4-BE49-F238E27FC236}">
                <a16:creationId xmlns:a16="http://schemas.microsoft.com/office/drawing/2014/main" id="{7D45C6F1-24E6-4CEA-855C-C9597E32FEB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9" name="AutoShape 60">
            <a:extLst>
              <a:ext uri="{FF2B5EF4-FFF2-40B4-BE49-F238E27FC236}">
                <a16:creationId xmlns:a16="http://schemas.microsoft.com/office/drawing/2014/main" id="{7418D087-9875-40E7-ADD6-AE6AFD360B5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0" name="AutoShape 61">
            <a:extLst>
              <a:ext uri="{FF2B5EF4-FFF2-40B4-BE49-F238E27FC236}">
                <a16:creationId xmlns:a16="http://schemas.microsoft.com/office/drawing/2014/main" id="{4EEDA615-ECBD-4ECC-9130-599DD1045DB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1" name="AutoShape 62">
            <a:extLst>
              <a:ext uri="{FF2B5EF4-FFF2-40B4-BE49-F238E27FC236}">
                <a16:creationId xmlns:a16="http://schemas.microsoft.com/office/drawing/2014/main" id="{7CA7A877-2A81-43DF-8393-2B6F1AEE82D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2" name="AutoShape 68">
            <a:extLst>
              <a:ext uri="{FF2B5EF4-FFF2-40B4-BE49-F238E27FC236}">
                <a16:creationId xmlns:a16="http://schemas.microsoft.com/office/drawing/2014/main" id="{BB05E90E-6CBB-4D7C-A018-648E5D9B74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3" name="AutoShape 71">
            <a:extLst>
              <a:ext uri="{FF2B5EF4-FFF2-40B4-BE49-F238E27FC236}">
                <a16:creationId xmlns:a16="http://schemas.microsoft.com/office/drawing/2014/main" id="{9CEE8F0F-501D-44BE-AB2D-ACBBE7028E0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7719" y="28741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81" name="AutoShape 73">
            <a:extLst>
              <a:ext uri="{FF2B5EF4-FFF2-40B4-BE49-F238E27FC236}">
                <a16:creationId xmlns:a16="http://schemas.microsoft.com/office/drawing/2014/main" id="{B157C365-284F-4D29-8EB4-95599FD7332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10819" y="398700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2" name="AutoShape 74">
            <a:extLst>
              <a:ext uri="{FF2B5EF4-FFF2-40B4-BE49-F238E27FC236}">
                <a16:creationId xmlns:a16="http://schemas.microsoft.com/office/drawing/2014/main" id="{F81539DB-A5F1-4BCD-9644-24DBC3273F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764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3" name="AutoShape 75">
            <a:extLst>
              <a:ext uri="{FF2B5EF4-FFF2-40B4-BE49-F238E27FC236}">
                <a16:creationId xmlns:a16="http://schemas.microsoft.com/office/drawing/2014/main" id="{3F67621B-848E-4F6F-A441-6DDFC98D26A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21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4" name="AutoShape 76">
            <a:extLst>
              <a:ext uri="{FF2B5EF4-FFF2-40B4-BE49-F238E27FC236}">
                <a16:creationId xmlns:a16="http://schemas.microsoft.com/office/drawing/2014/main" id="{5AF79625-7211-470B-BE83-D9503D211F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819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5" name="AutoShape 77">
            <a:extLst>
              <a:ext uri="{FF2B5EF4-FFF2-40B4-BE49-F238E27FC236}">
                <a16:creationId xmlns:a16="http://schemas.microsoft.com/office/drawing/2014/main" id="{6E4BD04A-5873-498D-ADAE-305CC8301F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558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6" name="AutoShape 78">
            <a:extLst>
              <a:ext uri="{FF2B5EF4-FFF2-40B4-BE49-F238E27FC236}">
                <a16:creationId xmlns:a16="http://schemas.microsoft.com/office/drawing/2014/main" id="{EEF93245-429E-47CF-8FAB-2F9B4CF83A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65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7" name="AutoShape 79">
            <a:extLst>
              <a:ext uri="{FF2B5EF4-FFF2-40B4-BE49-F238E27FC236}">
                <a16:creationId xmlns:a16="http://schemas.microsoft.com/office/drawing/2014/main" id="{57480BC5-4F5C-4E6B-82AE-F8F2D9694B4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534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8" name="AutoShape 80">
            <a:extLst>
              <a:ext uri="{FF2B5EF4-FFF2-40B4-BE49-F238E27FC236}">
                <a16:creationId xmlns:a16="http://schemas.microsoft.com/office/drawing/2014/main" id="{902B6CB0-314C-47F0-BE81-EB4BF0C299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7899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9" name="AutoShape 81">
            <a:extLst>
              <a:ext uri="{FF2B5EF4-FFF2-40B4-BE49-F238E27FC236}">
                <a16:creationId xmlns:a16="http://schemas.microsoft.com/office/drawing/2014/main" id="{0311B575-C387-46FC-8A7B-F5B2510995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44232" y="508079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0" name="AutoShape 82">
            <a:extLst>
              <a:ext uri="{FF2B5EF4-FFF2-40B4-BE49-F238E27FC236}">
                <a16:creationId xmlns:a16="http://schemas.microsoft.com/office/drawing/2014/main" id="{E8C54490-2AAD-4BFD-9A7A-A0FC7C8BD69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7129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74" name="Rectangle 87">
            <a:extLst>
              <a:ext uri="{FF2B5EF4-FFF2-40B4-BE49-F238E27FC236}">
                <a16:creationId xmlns:a16="http://schemas.microsoft.com/office/drawing/2014/main" id="{5ACB4E82-B5C6-4D99-9415-F3AFF4B1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1" y="6453188"/>
            <a:ext cx="144463" cy="144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pSp>
        <p:nvGrpSpPr>
          <p:cNvPr id="4175" name="Group 89">
            <a:extLst>
              <a:ext uri="{FF2B5EF4-FFF2-40B4-BE49-F238E27FC236}">
                <a16:creationId xmlns:a16="http://schemas.microsoft.com/office/drawing/2014/main" id="{6EE9A1A8-4216-4D10-BE2B-C4349EA39434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4181" name="AutoShape 90">
              <a:extLst>
                <a:ext uri="{FF2B5EF4-FFF2-40B4-BE49-F238E27FC236}">
                  <a16:creationId xmlns:a16="http://schemas.microsoft.com/office/drawing/2014/main" id="{A4B286C2-FECA-4350-BC94-EA3B053115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82" name="AutoShape 91">
              <a:extLst>
                <a:ext uri="{FF2B5EF4-FFF2-40B4-BE49-F238E27FC236}">
                  <a16:creationId xmlns:a16="http://schemas.microsoft.com/office/drawing/2014/main" id="{4FBDF384-9D43-4232-B11D-45DA0DC367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0" name="AutoShape 92">
              <a:extLst>
                <a:ext uri="{FF2B5EF4-FFF2-40B4-BE49-F238E27FC236}">
                  <a16:creationId xmlns:a16="http://schemas.microsoft.com/office/drawing/2014/main" id="{215DF4FA-EF3C-4308-A284-21C3BC730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4176" name="Group 93">
            <a:extLst>
              <a:ext uri="{FF2B5EF4-FFF2-40B4-BE49-F238E27FC236}">
                <a16:creationId xmlns:a16="http://schemas.microsoft.com/office/drawing/2014/main" id="{FF1AE10A-B1A2-4B5D-BB40-614B5B7A3690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4178" name="AutoShape 94">
              <a:extLst>
                <a:ext uri="{FF2B5EF4-FFF2-40B4-BE49-F238E27FC236}">
                  <a16:creationId xmlns:a16="http://schemas.microsoft.com/office/drawing/2014/main" id="{10FB3C43-D11A-4EBD-AE61-5D536381742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79" name="AutoShape 95">
              <a:extLst>
                <a:ext uri="{FF2B5EF4-FFF2-40B4-BE49-F238E27FC236}">
                  <a16:creationId xmlns:a16="http://schemas.microsoft.com/office/drawing/2014/main" id="{BFDD9D6B-DCBA-49CA-8659-27C4F273B7C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4" name="AutoShape 96">
              <a:extLst>
                <a:ext uri="{FF2B5EF4-FFF2-40B4-BE49-F238E27FC236}">
                  <a16:creationId xmlns:a16="http://schemas.microsoft.com/office/drawing/2014/main" id="{9E1D8DD7-0CDB-4E55-9C68-3E604399F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5509" name="Oval 101">
            <a:extLst>
              <a:ext uri="{FF2B5EF4-FFF2-40B4-BE49-F238E27FC236}">
                <a16:creationId xmlns:a16="http://schemas.microsoft.com/office/drawing/2014/main" id="{2303F102-914E-4FEC-BF32-0E27CBC65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0" y="6453188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5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5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5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5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5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5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5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5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5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5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5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5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5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54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54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454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454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454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454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45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45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5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45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454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454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454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45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454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91" grpId="0" animBg="1"/>
      <p:bldP spid="145492" grpId="0" animBg="1"/>
      <p:bldP spid="145417" grpId="0" animBg="1"/>
      <p:bldP spid="145410" grpId="0" animBg="1"/>
      <p:bldP spid="145493" grpId="0" animBg="1"/>
      <p:bldP spid="145411" grpId="0" animBg="1"/>
      <p:bldP spid="145412" grpId="0" animBg="1"/>
      <p:bldP spid="145413" grpId="0" animBg="1"/>
      <p:bldP spid="145414" grpId="0" animBg="1"/>
      <p:bldP spid="145416" grpId="0" animBg="1"/>
      <p:bldP spid="145418" grpId="0" animBg="1"/>
      <p:bldP spid="145419" grpId="0" animBg="1"/>
      <p:bldP spid="145420" grpId="0" animBg="1"/>
      <p:bldP spid="145421" grpId="0" animBg="1"/>
      <p:bldP spid="145481" grpId="0" animBg="1"/>
      <p:bldP spid="145483" grpId="0" animBg="1"/>
      <p:bldP spid="145484" grpId="0" animBg="1"/>
      <p:bldP spid="145485" grpId="0" animBg="1"/>
      <p:bldP spid="145486" grpId="0" animBg="1"/>
      <p:bldP spid="145487" grpId="0" animBg="1"/>
      <p:bldP spid="145488" grpId="0" animBg="1"/>
      <p:bldP spid="145489" grpId="0" animBg="1"/>
      <p:bldP spid="14549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184977C7-8786-48EA-8A3E-DB3EBE920E3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82C0C2-E081-4BC0-990B-D2E7E949BA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8D371B-9A0F-48A9-80B4-EB62DC1B7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24A27C50-944C-442E-A097-20467A6C75D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66A7123B-0C9B-4ECF-AE7B-60A7762B2B8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D6A648C-D134-4526-9A76-2D89EF67BF1B}"/>
              </a:ext>
            </a:extLst>
          </p:cNvPr>
          <p:cNvSpPr/>
          <p:nvPr/>
        </p:nvSpPr>
        <p:spPr>
          <a:xfrm>
            <a:off x="223024" y="310346"/>
            <a:ext cx="9682976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A radioactive source emits α, β and γ radiation. Sheets of aluminium and paper are placed close to the source as shown.</a:t>
            </a:r>
          </a:p>
          <a:p>
            <a:r>
              <a:rPr lang="en-GB" sz="2000" dirty="0">
                <a:solidFill>
                  <a:schemeClr val="tx1"/>
                </a:solidFill>
              </a:rPr>
              <a:t>Which row in the table shows the radiation(s) from the source detected at points X and Y?</a:t>
            </a: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endParaRPr lang="en-GB" sz="195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C13C08-C661-5028-5B0D-A09F54E01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266" y="2236297"/>
            <a:ext cx="3355241" cy="21795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DD0726-8029-6864-4C84-866A24B585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7877" y="1803303"/>
            <a:ext cx="3914620" cy="3045574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89778EA7-3803-44F6-BA6B-BBF03574E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8BB9F0-EC12-4385-87BA-6773197E5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A1BFA5-1CF6-40A2-B92E-201E4B90D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A8CCE6CA-7C4C-4402-B86F-10EFAF411D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F74A28A-4A80-43C8-9B4B-204F8D23CB7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80296B-3FF9-4FDA-9052-6ADFB8528A38}"/>
              </a:ext>
            </a:extLst>
          </p:cNvPr>
          <p:cNvSpPr/>
          <p:nvPr/>
        </p:nvSpPr>
        <p:spPr>
          <a:xfrm>
            <a:off x="289932" y="310346"/>
            <a:ext cx="9422779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A student makes the following statements about radiation.</a:t>
            </a:r>
          </a:p>
          <a:p>
            <a:r>
              <a:rPr lang="en-GB" sz="2000" dirty="0">
                <a:solidFill>
                  <a:schemeClr val="tx1"/>
                </a:solidFill>
              </a:rPr>
              <a:t>I The half life of a radioactive source is half of the time it takes for its activity to reduce to zero.</a:t>
            </a:r>
          </a:p>
          <a:p>
            <a:r>
              <a:rPr lang="en-GB" sz="2000" dirty="0">
                <a:solidFill>
                  <a:schemeClr val="tx1"/>
                </a:solidFill>
              </a:rPr>
              <a:t>II The activity of a radioactive source is the number of decays per minute.</a:t>
            </a:r>
          </a:p>
          <a:p>
            <a:r>
              <a:rPr lang="en-GB" sz="2000" dirty="0">
                <a:solidFill>
                  <a:schemeClr val="tx1"/>
                </a:solidFill>
              </a:rPr>
              <a:t>III The risk of biological harm from radiation depends on the type of tissue exposed.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Which of the statements is/are correct?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pPr marL="396000"/>
            <a:r>
              <a:rPr lang="en-GB" sz="2000" dirty="0">
                <a:solidFill>
                  <a:schemeClr val="tx1"/>
                </a:solidFill>
              </a:rPr>
              <a:t>A I only</a:t>
            </a:r>
          </a:p>
          <a:p>
            <a:pPr marL="396000"/>
            <a:r>
              <a:rPr lang="en-GB" sz="2000" dirty="0">
                <a:solidFill>
                  <a:schemeClr val="tx1"/>
                </a:solidFill>
              </a:rPr>
              <a:t>B II only</a:t>
            </a:r>
          </a:p>
          <a:p>
            <a:pPr marL="396000"/>
            <a:r>
              <a:rPr lang="en-GB" sz="2000" dirty="0">
                <a:solidFill>
                  <a:schemeClr val="tx1"/>
                </a:solidFill>
              </a:rPr>
              <a:t>C III only</a:t>
            </a:r>
          </a:p>
          <a:p>
            <a:pPr marL="396000"/>
            <a:r>
              <a:rPr lang="en-GB" sz="2000" dirty="0">
                <a:solidFill>
                  <a:schemeClr val="tx1"/>
                </a:solidFill>
              </a:rPr>
              <a:t>D II and III only</a:t>
            </a:r>
          </a:p>
          <a:p>
            <a:pPr marL="396000"/>
            <a:r>
              <a:rPr lang="en-GB" sz="2000" dirty="0">
                <a:solidFill>
                  <a:schemeClr val="tx1"/>
                </a:solidFill>
              </a:rPr>
              <a:t>E I, II and III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02D56E6-DC96-4EB6-A45B-842488CDA43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180660-E1D7-4F84-99CA-32C00A44A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6D05B8-FBF4-42D4-ABBD-0BE0C5048C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FA6F82C-3C51-45DC-9D85-75D2FD442EE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2E4B53D0-DA60-48E8-B47B-4DB63FA3BF3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E5D526-4E91-42F7-9F09-A503D183DA7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Which of the following describes the term ionisation?</a:t>
            </a:r>
          </a:p>
          <a:p>
            <a:r>
              <a:rPr lang="en-GB" sz="3600" dirty="0">
                <a:solidFill>
                  <a:schemeClr val="tx1"/>
                </a:solidFill>
              </a:rPr>
              <a:t>A  An atom losing an orbiting electron.</a:t>
            </a:r>
          </a:p>
          <a:p>
            <a:r>
              <a:rPr lang="en-GB" sz="3600" dirty="0">
                <a:solidFill>
                  <a:schemeClr val="tx1"/>
                </a:solidFill>
              </a:rPr>
              <a:t>B  An atom losing a proton.</a:t>
            </a:r>
          </a:p>
          <a:p>
            <a:r>
              <a:rPr lang="en-GB" sz="3600" dirty="0">
                <a:solidFill>
                  <a:schemeClr val="tx1"/>
                </a:solidFill>
              </a:rPr>
              <a:t>C  A nucleus emitting an alpha particle.</a:t>
            </a:r>
          </a:p>
          <a:p>
            <a:r>
              <a:rPr lang="en-GB" sz="3600" dirty="0">
                <a:solidFill>
                  <a:schemeClr val="tx1"/>
                </a:solidFill>
              </a:rPr>
              <a:t>D  A nucleus emitting a neutron.</a:t>
            </a:r>
          </a:p>
          <a:p>
            <a:r>
              <a:rPr lang="en-GB" sz="3600" dirty="0">
                <a:solidFill>
                  <a:schemeClr val="tx1"/>
                </a:solidFill>
              </a:rPr>
              <a:t>E  A nucleus emitting a gamma ray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CA8D8D02-C734-4F0B-A02E-0184277B7B4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D54AEC-8973-4EF9-B8BB-BBD2533B76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607BC-56B3-46E2-AB33-1EA3819856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AEB9A77-959E-48FA-8837-241E72E32E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D74293E5-8406-46CA-B7E7-3E02BCE29E8B}"/>
              </a:ext>
            </a:extLst>
          </p:cNvPr>
          <p:cNvSpPr/>
          <p:nvPr/>
        </p:nvSpPr>
        <p:spPr>
          <a:xfrm>
            <a:off x="1326995" y="5619973"/>
            <a:ext cx="7292897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A measure of the biological effect of a radiation</a:t>
            </a:r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405BDD2-61B5-4E40-A994-481AD3F4C3A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State what is meant by a radiation weighting factor.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AFDBD72A-E6AF-458A-9CEA-ACBB340BA8F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B68CA4-191A-48B5-A195-830CDB758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2A2F6-A9CE-4215-AC43-D4A0E4FD5A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C67829DC-49B9-4478-9753-2A4D5132EA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35235C12-D9BA-42BD-B8E9-847479CE95A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40 MBq (3 t</a:t>
            </a:r>
            <a:r>
              <a:rPr lang="en-GB" sz="6000" baseline="-25000" dirty="0">
                <a:solidFill>
                  <a:schemeClr val="tx1"/>
                </a:solidFill>
              </a:rPr>
              <a:t>½</a:t>
            </a:r>
            <a:r>
              <a:rPr lang="en-GB" sz="60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FA3DA32-AEC9-4635-B550-69A0CD65F37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In a medical procedure, a radioactive chemical is injected into a patient.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The chemical is prepared by the technician from a source which has an activity</a:t>
            </a:r>
          </a:p>
          <a:p>
            <a:r>
              <a:rPr lang="en-GB" sz="2800" dirty="0">
                <a:solidFill>
                  <a:schemeClr val="tx1"/>
                </a:solidFill>
              </a:rPr>
              <a:t>of 320MBq.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The source has a half-life of 6 hours.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Calculate the activity of the source 18 hours later.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531B9045-2084-4E95-9358-D683938ED31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9DB99E-5EC9-4FC9-B094-A3E51E102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623D6-82D2-4CCC-8531-6D93C3FBCB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5FC85FF-6393-4C54-963B-99EBB6141F0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2817D02-5A2D-4216-9230-BEED84F93C3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2.1 </a:t>
            </a:r>
            <a:r>
              <a:rPr lang="en-GB" sz="5400" dirty="0" err="1">
                <a:solidFill>
                  <a:schemeClr val="tx1"/>
                </a:solidFill>
              </a:rPr>
              <a:t>mJ</a:t>
            </a:r>
            <a:r>
              <a:rPr lang="en-GB" sz="5400" dirty="0">
                <a:solidFill>
                  <a:schemeClr val="tx1"/>
                </a:solidFill>
              </a:rPr>
              <a:t> or 2.1 ×10</a:t>
            </a:r>
            <a:r>
              <a:rPr lang="en-GB" sz="5400" baseline="30000" dirty="0">
                <a:solidFill>
                  <a:schemeClr val="tx1"/>
                </a:solidFill>
              </a:rPr>
              <a:t>3</a:t>
            </a:r>
            <a:r>
              <a:rPr lang="en-GB" sz="5400" dirty="0">
                <a:solidFill>
                  <a:schemeClr val="tx1"/>
                </a:solidFill>
              </a:rPr>
              <a:t> J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F3839F-E5EE-48D2-8AB4-0327983BB6A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3200" dirty="0">
                <a:solidFill>
                  <a:schemeClr val="tx1"/>
                </a:solidFill>
              </a:rPr>
              <a:t>During a scan of the patient’s brain, the absorbed dose is measured as 1·5 </a:t>
            </a:r>
            <a:r>
              <a:rPr lang="en-GB" sz="3200" dirty="0" err="1">
                <a:solidFill>
                  <a:schemeClr val="tx1"/>
                </a:solidFill>
              </a:rPr>
              <a:t>mGy</a:t>
            </a:r>
            <a:r>
              <a:rPr lang="en-GB" sz="3200" dirty="0">
                <a:solidFill>
                  <a:schemeClr val="tx1"/>
                </a:solidFill>
              </a:rPr>
              <a:t>. </a:t>
            </a:r>
          </a:p>
          <a:p>
            <a:r>
              <a:rPr lang="en-GB" sz="3200" dirty="0">
                <a:solidFill>
                  <a:schemeClr val="tx1"/>
                </a:solidFill>
              </a:rPr>
              <a:t>The mass of the brain is 1·4 kg.</a:t>
            </a:r>
          </a:p>
          <a:p>
            <a:endParaRPr lang="en-GB" sz="3200" dirty="0">
              <a:solidFill>
                <a:schemeClr val="tx1"/>
              </a:solidFill>
            </a:endParaRPr>
          </a:p>
          <a:p>
            <a:r>
              <a:rPr lang="en-GB" sz="3200" dirty="0">
                <a:solidFill>
                  <a:schemeClr val="tx1"/>
                </a:solidFill>
              </a:rPr>
              <a:t>Calculate the energy absorbed by the brain during the scan.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2749B2-997B-4668-9C06-B00175A8D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AF6141-541F-4558-A5C4-62F78775AE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20593D-7AF7-417A-95BA-7B8ABCC6074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What type of nuclear reaction is shown in the diagram?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DF6D04F-6F87-032E-8A3F-409C33517C2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1777F4F0-04DC-C9E9-83A6-60C543F253E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575E20F4-FDBE-2E71-FDD5-EC001975C97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Fission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D0661B-B522-9BEA-3FB1-C353F362C5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3842" y="414152"/>
            <a:ext cx="4315427" cy="3229426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3A58975-4BF2-4860-84C4-C491D34E3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BCF28-1418-4608-AF76-CDD146EF3D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3FFE89-9032-4654-A48C-9BF411B13C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83B74EA-43DB-4789-B840-930A38129CB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641DB3E-867C-448A-B407-A33DA14AA1F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(slow) neutron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E58DBC-5772-490D-AB83-0D0EA796989B}"/>
              </a:ext>
            </a:extLst>
          </p:cNvPr>
          <p:cNvSpPr/>
          <p:nvPr/>
        </p:nvSpPr>
        <p:spPr>
          <a:xfrm>
            <a:off x="418885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State the name of particle P.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AF7C99-99F0-C55B-70EA-8BB22F932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5061" y="414152"/>
            <a:ext cx="4315427" cy="3229426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BE9E64-C941-407C-815F-25575C42F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41103-1C42-4F47-86F7-9B838CF2BA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3FDED8-0A06-46CA-A042-B95DBD4BC4B6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ECBA59F4-E036-4BCA-F963-C1E0D1FC5C3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821AD503-B668-4702-23F4-654DD6B321B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2272ED08-F87D-C074-84ED-E53C16D6506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1mSv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A79216-F54E-8A1A-EE87-FB25CABB4E64}"/>
              </a:ext>
            </a:extLst>
          </p:cNvPr>
          <p:cNvSpPr/>
          <p:nvPr/>
        </p:nvSpPr>
        <p:spPr>
          <a:xfrm>
            <a:off x="418885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endParaRPr lang="en-GB" sz="1950" dirty="0"/>
          </a:p>
          <a:p>
            <a:pPr algn="ctr"/>
            <a:r>
              <a:rPr lang="en-GB" sz="4000" dirty="0">
                <a:solidFill>
                  <a:schemeClr val="tx1"/>
                </a:solidFill>
              </a:rPr>
              <a:t>State the </a:t>
            </a:r>
            <a:r>
              <a:rPr lang="en-US" sz="4000">
                <a:solidFill>
                  <a:schemeClr val="tx1"/>
                </a:solidFill>
              </a:rPr>
              <a:t>average </a:t>
            </a:r>
            <a:r>
              <a:rPr lang="en-US" sz="4000" dirty="0">
                <a:solidFill>
                  <a:schemeClr val="tx1"/>
                </a:solidFill>
              </a:rPr>
              <a:t>annual effective dose limit for </a:t>
            </a:r>
            <a:r>
              <a:rPr lang="en-US" sz="4000">
                <a:solidFill>
                  <a:schemeClr val="tx1"/>
                </a:solidFill>
              </a:rPr>
              <a:t>a member </a:t>
            </a:r>
            <a:r>
              <a:rPr lang="en-US" sz="4000" dirty="0">
                <a:solidFill>
                  <a:schemeClr val="tx1"/>
                </a:solidFill>
              </a:rPr>
              <a:t>of the public in the UK</a:t>
            </a:r>
            <a:r>
              <a:rPr lang="en-GB" sz="4000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endParaRPr lang="en-GB" sz="4000" dirty="0">
              <a:solidFill>
                <a:schemeClr val="tx1"/>
              </a:solidFill>
            </a:endParaRPr>
          </a:p>
          <a:p>
            <a:pPr algn="ctr"/>
            <a:endParaRPr lang="en-GB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54" name="AutoShape 18">
            <a:extLst>
              <a:ext uri="{FF2B5EF4-FFF2-40B4-BE49-F238E27FC236}">
                <a16:creationId xmlns:a16="http://schemas.microsoft.com/office/drawing/2014/main" id="{94CB55C7-D023-4E02-A673-4503381CB7B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8" name="AutoShape 42">
            <a:extLst>
              <a:ext uri="{FF2B5EF4-FFF2-40B4-BE49-F238E27FC236}">
                <a16:creationId xmlns:a16="http://schemas.microsoft.com/office/drawing/2014/main" id="{EA9367F7-4DA6-4B6F-9C22-1D0FC85F363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24" name="AutoShape 88">
            <a:hlinkClick r:id="rId6" action="ppaction://hlinksldjump"/>
            <a:extLst>
              <a:ext uri="{FF2B5EF4-FFF2-40B4-BE49-F238E27FC236}">
                <a16:creationId xmlns:a16="http://schemas.microsoft.com/office/drawing/2014/main" id="{E89974BF-047D-4A98-944F-9C935A4EEF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Z</a:t>
            </a:r>
            <a:endParaRPr lang="en-US" altLang="en-US" sz="6000" b="1" dirty="0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5" name="AutoShape 89">
            <a:extLst>
              <a:ext uri="{FF2B5EF4-FFF2-40B4-BE49-F238E27FC236}">
                <a16:creationId xmlns:a16="http://schemas.microsoft.com/office/drawing/2014/main" id="{48863F31-7926-4A9D-B5B2-DA1F241C846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678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6" name="AutoShape 90">
            <a:extLst>
              <a:ext uri="{FF2B5EF4-FFF2-40B4-BE49-F238E27FC236}">
                <a16:creationId xmlns:a16="http://schemas.microsoft.com/office/drawing/2014/main" id="{1A2B5510-2A42-4C9C-8F42-735509B35888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056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2567" name="Group 231">
            <a:extLst>
              <a:ext uri="{FF2B5EF4-FFF2-40B4-BE49-F238E27FC236}">
                <a16:creationId xmlns:a16="http://schemas.microsoft.com/office/drawing/2014/main" id="{2D271F4A-9849-446D-885E-E5E15EAFB69D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6300" name="AutoShape 232">
              <a:extLst>
                <a:ext uri="{FF2B5EF4-FFF2-40B4-BE49-F238E27FC236}">
                  <a16:creationId xmlns:a16="http://schemas.microsoft.com/office/drawing/2014/main" id="{45F08016-DE2A-46B9-8FC2-354EFE10EED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301" name="AutoShape 233">
              <a:extLst>
                <a:ext uri="{FF2B5EF4-FFF2-40B4-BE49-F238E27FC236}">
                  <a16:creationId xmlns:a16="http://schemas.microsoft.com/office/drawing/2014/main" id="{1ABD880D-B8D8-477C-A882-7A60DE1087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70" name="AutoShape 234">
              <a:extLst>
                <a:ext uri="{FF2B5EF4-FFF2-40B4-BE49-F238E27FC236}">
                  <a16:creationId xmlns:a16="http://schemas.microsoft.com/office/drawing/2014/main" id="{B02183D1-701C-408D-9A4C-ACA9960F9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142563" name="Group 227">
            <a:extLst>
              <a:ext uri="{FF2B5EF4-FFF2-40B4-BE49-F238E27FC236}">
                <a16:creationId xmlns:a16="http://schemas.microsoft.com/office/drawing/2014/main" id="{3EC823FA-4977-4379-A944-EB8450CE6241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6297" name="AutoShape 228">
              <a:extLst>
                <a:ext uri="{FF2B5EF4-FFF2-40B4-BE49-F238E27FC236}">
                  <a16:creationId xmlns:a16="http://schemas.microsoft.com/office/drawing/2014/main" id="{6144794E-6A6A-412B-B293-ED3921CF3CF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298" name="AutoShape 229">
              <a:extLst>
                <a:ext uri="{FF2B5EF4-FFF2-40B4-BE49-F238E27FC236}">
                  <a16:creationId xmlns:a16="http://schemas.microsoft.com/office/drawing/2014/main" id="{C91C5201-7A47-4722-9DF0-9EBA7300C1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66" name="AutoShape 230">
              <a:extLst>
                <a:ext uri="{FF2B5EF4-FFF2-40B4-BE49-F238E27FC236}">
                  <a16:creationId xmlns:a16="http://schemas.microsoft.com/office/drawing/2014/main" id="{C1190076-A2EC-4527-B27F-E42A3AC44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2536" name="AutoShape 200">
            <a:extLst>
              <a:ext uri="{FF2B5EF4-FFF2-40B4-BE49-F238E27FC236}">
                <a16:creationId xmlns:a16="http://schemas.microsoft.com/office/drawing/2014/main" id="{5D27C47E-917A-4F83-B7EF-6A041109B3C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4069" y="28678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24" name="AutoShape 188">
            <a:extLst>
              <a:ext uri="{FF2B5EF4-FFF2-40B4-BE49-F238E27FC236}">
                <a16:creationId xmlns:a16="http://schemas.microsoft.com/office/drawing/2014/main" id="{D98F42F4-C391-421D-A219-813B7CB68E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2882" y="61666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5" name="AutoShape 129">
            <a:extLst>
              <a:ext uri="{FF2B5EF4-FFF2-40B4-BE49-F238E27FC236}">
                <a16:creationId xmlns:a16="http://schemas.microsoft.com/office/drawing/2014/main" id="{1128726B-BD16-4932-8814-598B90D663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7" name="AutoShape 131">
            <a:extLst>
              <a:ext uri="{FF2B5EF4-FFF2-40B4-BE49-F238E27FC236}">
                <a16:creationId xmlns:a16="http://schemas.microsoft.com/office/drawing/2014/main" id="{D558790A-856B-4F5A-826F-ACBADAE92E7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1" name="AutoShape 135">
            <a:extLst>
              <a:ext uri="{FF2B5EF4-FFF2-40B4-BE49-F238E27FC236}">
                <a16:creationId xmlns:a16="http://schemas.microsoft.com/office/drawing/2014/main" id="{54803FFD-F101-4BB4-AA3C-A129FC9CEBC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3" name="AutoShape 137">
            <a:extLst>
              <a:ext uri="{FF2B5EF4-FFF2-40B4-BE49-F238E27FC236}">
                <a16:creationId xmlns:a16="http://schemas.microsoft.com/office/drawing/2014/main" id="{301721CA-A667-4BBB-9B6D-0FB5BA7B99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3" name="AutoShape 147">
            <a:extLst>
              <a:ext uri="{FF2B5EF4-FFF2-40B4-BE49-F238E27FC236}">
                <a16:creationId xmlns:a16="http://schemas.microsoft.com/office/drawing/2014/main" id="{7E167C1E-78BF-4088-A728-C6508CF21D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5" name="AutoShape 149">
            <a:extLst>
              <a:ext uri="{FF2B5EF4-FFF2-40B4-BE49-F238E27FC236}">
                <a16:creationId xmlns:a16="http://schemas.microsoft.com/office/drawing/2014/main" id="{FD40C0E2-C71C-4976-9100-F8910024E21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7" name="AutoShape 151">
            <a:extLst>
              <a:ext uri="{FF2B5EF4-FFF2-40B4-BE49-F238E27FC236}">
                <a16:creationId xmlns:a16="http://schemas.microsoft.com/office/drawing/2014/main" id="{4657B3D8-5118-4C5A-B82B-7CD4D4A1CF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9" name="AutoShape 153">
            <a:extLst>
              <a:ext uri="{FF2B5EF4-FFF2-40B4-BE49-F238E27FC236}">
                <a16:creationId xmlns:a16="http://schemas.microsoft.com/office/drawing/2014/main" id="{8917E3E8-4346-4DBE-ADF6-2E79B44417A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1" name="AutoShape 155">
            <a:extLst>
              <a:ext uri="{FF2B5EF4-FFF2-40B4-BE49-F238E27FC236}">
                <a16:creationId xmlns:a16="http://schemas.microsoft.com/office/drawing/2014/main" id="{2B41687B-F0A8-48C7-A627-2A9A54BFA33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3" name="AutoShape 157">
            <a:extLst>
              <a:ext uri="{FF2B5EF4-FFF2-40B4-BE49-F238E27FC236}">
                <a16:creationId xmlns:a16="http://schemas.microsoft.com/office/drawing/2014/main" id="{B4AD8A8A-D789-4136-807B-F557AE3F426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8" name="AutoShape 2">
            <a:extLst>
              <a:ext uri="{FF2B5EF4-FFF2-40B4-BE49-F238E27FC236}">
                <a16:creationId xmlns:a16="http://schemas.microsoft.com/office/drawing/2014/main" id="{4A3C526D-8F41-4EC4-89F4-97AB7B236B7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9" name="AutoShape 3">
            <a:extLst>
              <a:ext uri="{FF2B5EF4-FFF2-40B4-BE49-F238E27FC236}">
                <a16:creationId xmlns:a16="http://schemas.microsoft.com/office/drawing/2014/main" id="{FFEA67A2-87F0-41B5-A066-A366CF1976D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0" name="AutoShape 4">
            <a:hlinkClick r:id="rId7" action="ppaction://hlinksldjump"/>
            <a:extLst>
              <a:ext uri="{FF2B5EF4-FFF2-40B4-BE49-F238E27FC236}">
                <a16:creationId xmlns:a16="http://schemas.microsoft.com/office/drawing/2014/main" id="{77B26F3E-6AE7-4FDC-A1AB-5F0FFB0819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41" name="AutoShape 5">
            <a:extLst>
              <a:ext uri="{FF2B5EF4-FFF2-40B4-BE49-F238E27FC236}">
                <a16:creationId xmlns:a16="http://schemas.microsoft.com/office/drawing/2014/main" id="{FE829C34-0400-4931-B9A7-DE044FD9422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691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42" name="AutoShape 6">
            <a:extLst>
              <a:ext uri="{FF2B5EF4-FFF2-40B4-BE49-F238E27FC236}">
                <a16:creationId xmlns:a16="http://schemas.microsoft.com/office/drawing/2014/main" id="{851F4031-8EFB-454F-862B-CD08650347D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3" name="AutoShape 7">
            <a:extLst>
              <a:ext uri="{FF2B5EF4-FFF2-40B4-BE49-F238E27FC236}">
                <a16:creationId xmlns:a16="http://schemas.microsoft.com/office/drawing/2014/main" id="{4EA54121-8C7A-40F2-B112-938EACAC3C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4" name="AutoShape 8">
            <a:extLst>
              <a:ext uri="{FF2B5EF4-FFF2-40B4-BE49-F238E27FC236}">
                <a16:creationId xmlns:a16="http://schemas.microsoft.com/office/drawing/2014/main" id="{5A50438A-2EB6-43D8-8F6A-65E9209B69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5" name="AutoShape 9">
            <a:extLst>
              <a:ext uri="{FF2B5EF4-FFF2-40B4-BE49-F238E27FC236}">
                <a16:creationId xmlns:a16="http://schemas.microsoft.com/office/drawing/2014/main" id="{9006F0D6-B1E8-4B4A-9C07-76EF03A51B6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6" name="AutoShape 10">
            <a:extLst>
              <a:ext uri="{FF2B5EF4-FFF2-40B4-BE49-F238E27FC236}">
                <a16:creationId xmlns:a16="http://schemas.microsoft.com/office/drawing/2014/main" id="{5C11D0CF-3B35-41C6-BB12-47623024C3E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7" name="AutoShape 11">
            <a:extLst>
              <a:ext uri="{FF2B5EF4-FFF2-40B4-BE49-F238E27FC236}">
                <a16:creationId xmlns:a16="http://schemas.microsoft.com/office/drawing/2014/main" id="{26B9177E-1422-45F8-B5E3-0D381C214DC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8" name="AutoShape 12">
            <a:extLst>
              <a:ext uri="{FF2B5EF4-FFF2-40B4-BE49-F238E27FC236}">
                <a16:creationId xmlns:a16="http://schemas.microsoft.com/office/drawing/2014/main" id="{433E83ED-2139-49B8-88D7-0C53CC335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9" name="AutoShape 13">
            <a:extLst>
              <a:ext uri="{FF2B5EF4-FFF2-40B4-BE49-F238E27FC236}">
                <a16:creationId xmlns:a16="http://schemas.microsoft.com/office/drawing/2014/main" id="{948604E6-DBA5-4E8B-A92A-B5997049E03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0" name="AutoShape 14">
            <a:extLst>
              <a:ext uri="{FF2B5EF4-FFF2-40B4-BE49-F238E27FC236}">
                <a16:creationId xmlns:a16="http://schemas.microsoft.com/office/drawing/2014/main" id="{610B7D3D-1261-4C96-9D3D-1A0DBBCA023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1" name="AutoShape 15">
            <a:extLst>
              <a:ext uri="{FF2B5EF4-FFF2-40B4-BE49-F238E27FC236}">
                <a16:creationId xmlns:a16="http://schemas.microsoft.com/office/drawing/2014/main" id="{3EB9963A-3CA4-45D0-B2BC-78F174A11D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2" name="AutoShape 16">
            <a:extLst>
              <a:ext uri="{FF2B5EF4-FFF2-40B4-BE49-F238E27FC236}">
                <a16:creationId xmlns:a16="http://schemas.microsoft.com/office/drawing/2014/main" id="{4FB79FAF-BB30-4A93-9D6A-648B169AF7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3" name="AutoShape 17">
            <a:extLst>
              <a:ext uri="{FF2B5EF4-FFF2-40B4-BE49-F238E27FC236}">
                <a16:creationId xmlns:a16="http://schemas.microsoft.com/office/drawing/2014/main" id="{95C5346F-FA5B-463D-A5DE-FFD55481624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5" name="AutoShape 19">
            <a:extLst>
              <a:ext uri="{FF2B5EF4-FFF2-40B4-BE49-F238E27FC236}">
                <a16:creationId xmlns:a16="http://schemas.microsoft.com/office/drawing/2014/main" id="{C9D13100-48C7-434D-B92A-06A9A690DF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6" name="AutoShape 20">
            <a:extLst>
              <a:ext uri="{FF2B5EF4-FFF2-40B4-BE49-F238E27FC236}">
                <a16:creationId xmlns:a16="http://schemas.microsoft.com/office/drawing/2014/main" id="{885796B0-71A1-4B84-A060-9A9017EECF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7" name="AutoShape 21">
            <a:extLst>
              <a:ext uri="{FF2B5EF4-FFF2-40B4-BE49-F238E27FC236}">
                <a16:creationId xmlns:a16="http://schemas.microsoft.com/office/drawing/2014/main" id="{390A659B-054C-4713-B5F4-A0193D9F3C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8" name="AutoShape 22">
            <a:extLst>
              <a:ext uri="{FF2B5EF4-FFF2-40B4-BE49-F238E27FC236}">
                <a16:creationId xmlns:a16="http://schemas.microsoft.com/office/drawing/2014/main" id="{C3ABE18E-68EB-4458-92F8-D03BBDB1A4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9" name="AutoShape 23">
            <a:extLst>
              <a:ext uri="{FF2B5EF4-FFF2-40B4-BE49-F238E27FC236}">
                <a16:creationId xmlns:a16="http://schemas.microsoft.com/office/drawing/2014/main" id="{747316C9-B0D2-4DD1-A14D-4DDFF69DDFD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0" name="AutoShape 24">
            <a:extLst>
              <a:ext uri="{FF2B5EF4-FFF2-40B4-BE49-F238E27FC236}">
                <a16:creationId xmlns:a16="http://schemas.microsoft.com/office/drawing/2014/main" id="{05A1DC4C-060B-4E20-9937-534D0D51CE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1" name="AutoShape 25">
            <a:extLst>
              <a:ext uri="{FF2B5EF4-FFF2-40B4-BE49-F238E27FC236}">
                <a16:creationId xmlns:a16="http://schemas.microsoft.com/office/drawing/2014/main" id="{4430E55D-152E-4E9E-9EA8-274D3882E97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2" name="AutoShape 26">
            <a:extLst>
              <a:ext uri="{FF2B5EF4-FFF2-40B4-BE49-F238E27FC236}">
                <a16:creationId xmlns:a16="http://schemas.microsoft.com/office/drawing/2014/main" id="{F15C1B33-D100-4897-9288-D100B89A45A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3" name="AutoShape 27">
            <a:extLst>
              <a:ext uri="{FF2B5EF4-FFF2-40B4-BE49-F238E27FC236}">
                <a16:creationId xmlns:a16="http://schemas.microsoft.com/office/drawing/2014/main" id="{13131BD3-6B39-46D8-B7C9-F694E2567A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4" name="AutoShape 28">
            <a:extLst>
              <a:ext uri="{FF2B5EF4-FFF2-40B4-BE49-F238E27FC236}">
                <a16:creationId xmlns:a16="http://schemas.microsoft.com/office/drawing/2014/main" id="{E177A95F-3D54-433A-A956-22AFC6DB39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5" name="AutoShape 29">
            <a:extLst>
              <a:ext uri="{FF2B5EF4-FFF2-40B4-BE49-F238E27FC236}">
                <a16:creationId xmlns:a16="http://schemas.microsoft.com/office/drawing/2014/main" id="{239D3B98-3CC2-4E70-815A-BD0D7B4547B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6" name="AutoShape 30">
            <a:extLst>
              <a:ext uri="{FF2B5EF4-FFF2-40B4-BE49-F238E27FC236}">
                <a16:creationId xmlns:a16="http://schemas.microsoft.com/office/drawing/2014/main" id="{AE171528-C536-40A9-A294-966E979C3D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7" name="AutoShape 31">
            <a:extLst>
              <a:ext uri="{FF2B5EF4-FFF2-40B4-BE49-F238E27FC236}">
                <a16:creationId xmlns:a16="http://schemas.microsoft.com/office/drawing/2014/main" id="{6BA9E9FF-9C6D-4E62-8FB1-586F2CE1672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8" name="AutoShape 32">
            <a:extLst>
              <a:ext uri="{FF2B5EF4-FFF2-40B4-BE49-F238E27FC236}">
                <a16:creationId xmlns:a16="http://schemas.microsoft.com/office/drawing/2014/main" id="{2E6CB0EE-EF95-49B8-9BD9-750020CF01A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9" name="AutoShape 33">
            <a:extLst>
              <a:ext uri="{FF2B5EF4-FFF2-40B4-BE49-F238E27FC236}">
                <a16:creationId xmlns:a16="http://schemas.microsoft.com/office/drawing/2014/main" id="{35D7AFE0-95FC-40AF-9A70-67FB7F17A0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0" name="AutoShape 34">
            <a:extLst>
              <a:ext uri="{FF2B5EF4-FFF2-40B4-BE49-F238E27FC236}">
                <a16:creationId xmlns:a16="http://schemas.microsoft.com/office/drawing/2014/main" id="{6751A7A8-A6DB-4E5B-B714-C49A2DE6AA4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1" name="AutoShape 35">
            <a:extLst>
              <a:ext uri="{FF2B5EF4-FFF2-40B4-BE49-F238E27FC236}">
                <a16:creationId xmlns:a16="http://schemas.microsoft.com/office/drawing/2014/main" id="{AF14451A-575C-4BC8-A860-2CDF511522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2" name="AutoShape 36">
            <a:extLst>
              <a:ext uri="{FF2B5EF4-FFF2-40B4-BE49-F238E27FC236}">
                <a16:creationId xmlns:a16="http://schemas.microsoft.com/office/drawing/2014/main" id="{B36F6EAB-159E-4855-A82A-2598AF2081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3" name="AutoShape 37">
            <a:extLst>
              <a:ext uri="{FF2B5EF4-FFF2-40B4-BE49-F238E27FC236}">
                <a16:creationId xmlns:a16="http://schemas.microsoft.com/office/drawing/2014/main" id="{871D58E9-F518-42B4-88A3-BC86C7F5F62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4" name="AutoShape 38">
            <a:extLst>
              <a:ext uri="{FF2B5EF4-FFF2-40B4-BE49-F238E27FC236}">
                <a16:creationId xmlns:a16="http://schemas.microsoft.com/office/drawing/2014/main" id="{B9832082-4E00-4505-9A7E-7C72741F0CF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5" name="AutoShape 39">
            <a:extLst>
              <a:ext uri="{FF2B5EF4-FFF2-40B4-BE49-F238E27FC236}">
                <a16:creationId xmlns:a16="http://schemas.microsoft.com/office/drawing/2014/main" id="{8FF0739B-F76A-4B83-B8C7-B8894A116B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6" name="AutoShape 40">
            <a:extLst>
              <a:ext uri="{FF2B5EF4-FFF2-40B4-BE49-F238E27FC236}">
                <a16:creationId xmlns:a16="http://schemas.microsoft.com/office/drawing/2014/main" id="{F4ADD90B-2004-4CA5-8A57-DC54419573A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7" name="AutoShape 41">
            <a:extLst>
              <a:ext uri="{FF2B5EF4-FFF2-40B4-BE49-F238E27FC236}">
                <a16:creationId xmlns:a16="http://schemas.microsoft.com/office/drawing/2014/main" id="{79224529-D235-45A9-A84D-19E7AD147E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9" name="AutoShape 43">
            <a:extLst>
              <a:ext uri="{FF2B5EF4-FFF2-40B4-BE49-F238E27FC236}">
                <a16:creationId xmlns:a16="http://schemas.microsoft.com/office/drawing/2014/main" id="{92299AB6-C2CF-44F6-B374-41A8069E13B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0" name="AutoShape 44">
            <a:extLst>
              <a:ext uri="{FF2B5EF4-FFF2-40B4-BE49-F238E27FC236}">
                <a16:creationId xmlns:a16="http://schemas.microsoft.com/office/drawing/2014/main" id="{914AB619-B39F-478B-BD68-EFE4EAC8D92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1" name="AutoShape 45">
            <a:extLst>
              <a:ext uri="{FF2B5EF4-FFF2-40B4-BE49-F238E27FC236}">
                <a16:creationId xmlns:a16="http://schemas.microsoft.com/office/drawing/2014/main" id="{F2697752-6849-4443-946A-22AA5DB77E3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2" name="AutoShape 46">
            <a:extLst>
              <a:ext uri="{FF2B5EF4-FFF2-40B4-BE49-F238E27FC236}">
                <a16:creationId xmlns:a16="http://schemas.microsoft.com/office/drawing/2014/main" id="{15595439-C433-4900-9A8A-307B016B9D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3" name="AutoShape 47">
            <a:extLst>
              <a:ext uri="{FF2B5EF4-FFF2-40B4-BE49-F238E27FC236}">
                <a16:creationId xmlns:a16="http://schemas.microsoft.com/office/drawing/2014/main" id="{6EAD0F88-97A9-4F84-8611-ABA422EE8D4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4" name="AutoShape 48">
            <a:extLst>
              <a:ext uri="{FF2B5EF4-FFF2-40B4-BE49-F238E27FC236}">
                <a16:creationId xmlns:a16="http://schemas.microsoft.com/office/drawing/2014/main" id="{EBC4A85D-DFC3-47A7-83F0-9174BF85144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5" name="AutoShape 49">
            <a:extLst>
              <a:ext uri="{FF2B5EF4-FFF2-40B4-BE49-F238E27FC236}">
                <a16:creationId xmlns:a16="http://schemas.microsoft.com/office/drawing/2014/main" id="{67E30EF8-F1CD-4D3A-87B6-16CE3F0EC42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6" name="AutoShape 50">
            <a:extLst>
              <a:ext uri="{FF2B5EF4-FFF2-40B4-BE49-F238E27FC236}">
                <a16:creationId xmlns:a16="http://schemas.microsoft.com/office/drawing/2014/main" id="{18B1BE48-43B0-4586-B66D-833659DEDAC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7" name="AutoShape 51">
            <a:extLst>
              <a:ext uri="{FF2B5EF4-FFF2-40B4-BE49-F238E27FC236}">
                <a16:creationId xmlns:a16="http://schemas.microsoft.com/office/drawing/2014/main" id="{0285E2F3-7B30-4464-909B-E9F686651B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8" name="AutoShape 52">
            <a:extLst>
              <a:ext uri="{FF2B5EF4-FFF2-40B4-BE49-F238E27FC236}">
                <a16:creationId xmlns:a16="http://schemas.microsoft.com/office/drawing/2014/main" id="{8196165C-700B-4D95-908E-1D449036417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9" name="AutoShape 53">
            <a:extLst>
              <a:ext uri="{FF2B5EF4-FFF2-40B4-BE49-F238E27FC236}">
                <a16:creationId xmlns:a16="http://schemas.microsoft.com/office/drawing/2014/main" id="{2C9D3116-1245-49A6-AA31-0C01E83C7A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90" name="AutoShape 54">
            <a:hlinkClick r:id="rId8" action="ppaction://hlinksldjump"/>
            <a:extLst>
              <a:ext uri="{FF2B5EF4-FFF2-40B4-BE49-F238E27FC236}">
                <a16:creationId xmlns:a16="http://schemas.microsoft.com/office/drawing/2014/main" id="{740E7810-2A21-4A65-923C-618504E3244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1" name="AutoShape 55">
            <a:hlinkClick r:id="rId9" action="ppaction://hlinksldjump"/>
            <a:extLst>
              <a:ext uri="{FF2B5EF4-FFF2-40B4-BE49-F238E27FC236}">
                <a16:creationId xmlns:a16="http://schemas.microsoft.com/office/drawing/2014/main" id="{E0886E53-5A49-43DD-B456-25B4487BD2D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2" name="AutoShape 56">
            <a:hlinkClick r:id="rId10" action="ppaction://hlinksldjump"/>
            <a:extLst>
              <a:ext uri="{FF2B5EF4-FFF2-40B4-BE49-F238E27FC236}">
                <a16:creationId xmlns:a16="http://schemas.microsoft.com/office/drawing/2014/main" id="{F7711771-7C0A-4C9B-AD5E-39B9EF84048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3" name="AutoShape 57">
            <a:hlinkClick r:id="rId11" action="ppaction://hlinksldjump"/>
            <a:extLst>
              <a:ext uri="{FF2B5EF4-FFF2-40B4-BE49-F238E27FC236}">
                <a16:creationId xmlns:a16="http://schemas.microsoft.com/office/drawing/2014/main" id="{87357B46-920B-4AE7-AEB2-D469C0525C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P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4" name="AutoShape 58">
            <a:extLst>
              <a:ext uri="{FF2B5EF4-FFF2-40B4-BE49-F238E27FC236}">
                <a16:creationId xmlns:a16="http://schemas.microsoft.com/office/drawing/2014/main" id="{992FBCCB-F7AA-47CE-93E6-1C899A8FA7A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313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5" name="AutoShape 59">
            <a:hlinkClick r:id="rId12" action="ppaction://hlinksldjump"/>
            <a:extLst>
              <a:ext uri="{FF2B5EF4-FFF2-40B4-BE49-F238E27FC236}">
                <a16:creationId xmlns:a16="http://schemas.microsoft.com/office/drawing/2014/main" id="{AE6FFB91-A15D-40EA-A2EA-058ED8C6DD1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6" name="AutoShape 60">
            <a:hlinkClick r:id="rId13" action="ppaction://hlinksldjump"/>
            <a:extLst>
              <a:ext uri="{FF2B5EF4-FFF2-40B4-BE49-F238E27FC236}">
                <a16:creationId xmlns:a16="http://schemas.microsoft.com/office/drawing/2014/main" id="{9B7E7EDC-237E-4C7C-8F88-67B5FF97717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7" name="AutoShape 61">
            <a:extLst>
              <a:ext uri="{FF2B5EF4-FFF2-40B4-BE49-F238E27FC236}">
                <a16:creationId xmlns:a16="http://schemas.microsoft.com/office/drawing/2014/main" id="{D61ECD02-D84B-4B3E-8F30-E42CE63FC0C5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5290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8" name="AutoShape 62">
            <a:extLst>
              <a:ext uri="{FF2B5EF4-FFF2-40B4-BE49-F238E27FC236}">
                <a16:creationId xmlns:a16="http://schemas.microsoft.com/office/drawing/2014/main" id="{F22A9368-77BF-4295-B74C-B9BAA552FE2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667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9" name="AutoShape 63">
            <a:hlinkClick r:id="rId14" action="ppaction://hlinksldjump"/>
            <a:extLst>
              <a:ext uri="{FF2B5EF4-FFF2-40B4-BE49-F238E27FC236}">
                <a16:creationId xmlns:a16="http://schemas.microsoft.com/office/drawing/2014/main" id="{048717BC-7829-4FA6-B4A4-1D6B688DC4D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V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0" name="AutoShape 64">
            <a:hlinkClick r:id="rId15" action="ppaction://hlinksldjump"/>
            <a:extLst>
              <a:ext uri="{FF2B5EF4-FFF2-40B4-BE49-F238E27FC236}">
                <a16:creationId xmlns:a16="http://schemas.microsoft.com/office/drawing/2014/main" id="{8D0114A6-01BA-424F-ACD1-5E04AEB46B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1" name="AutoShape 65">
            <a:hlinkClick r:id="rId16" action="ppaction://hlinksldjump"/>
            <a:extLst>
              <a:ext uri="{FF2B5EF4-FFF2-40B4-BE49-F238E27FC236}">
                <a16:creationId xmlns:a16="http://schemas.microsoft.com/office/drawing/2014/main" id="{F5B5CC0B-7E0A-4154-A96D-7B5F8FFC960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2" name="AutoShape 66">
            <a:hlinkClick r:id="rId17" action="ppaction://hlinksldjump"/>
            <a:extLst>
              <a:ext uri="{FF2B5EF4-FFF2-40B4-BE49-F238E27FC236}">
                <a16:creationId xmlns:a16="http://schemas.microsoft.com/office/drawing/2014/main" id="{838DA90A-2F85-4EDA-B7F6-F3651FCD46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3" name="AutoShape 67">
            <a:hlinkClick r:id="rId18" action="ppaction://hlinksldjump"/>
            <a:extLst>
              <a:ext uri="{FF2B5EF4-FFF2-40B4-BE49-F238E27FC236}">
                <a16:creationId xmlns:a16="http://schemas.microsoft.com/office/drawing/2014/main" id="{B9A263E2-9AED-4CB5-AEA6-E6E1A95CB5B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4" name="AutoShape 68">
            <a:hlinkClick r:id="rId19" action="ppaction://hlinksldjump"/>
            <a:extLst>
              <a:ext uri="{FF2B5EF4-FFF2-40B4-BE49-F238E27FC236}">
                <a16:creationId xmlns:a16="http://schemas.microsoft.com/office/drawing/2014/main" id="{E64D4733-EB41-4651-91DD-9FFA50D42D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X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5" name="AutoShape 69">
            <a:hlinkClick r:id="rId20" action="ppaction://hlinksldjump"/>
            <a:extLst>
              <a:ext uri="{FF2B5EF4-FFF2-40B4-BE49-F238E27FC236}">
                <a16:creationId xmlns:a16="http://schemas.microsoft.com/office/drawing/2014/main" id="{E4D48106-3DD4-40C2-9C47-7E55A24242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6" name="AutoShape 70">
            <a:hlinkClick r:id="rId21" action="ppaction://hlinksldjump"/>
            <a:extLst>
              <a:ext uri="{FF2B5EF4-FFF2-40B4-BE49-F238E27FC236}">
                <a16:creationId xmlns:a16="http://schemas.microsoft.com/office/drawing/2014/main" id="{512F1655-6527-4546-BB27-86C360EFA8B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7" name="AutoShape 71">
            <a:extLst>
              <a:ext uri="{FF2B5EF4-FFF2-40B4-BE49-F238E27FC236}">
                <a16:creationId xmlns:a16="http://schemas.microsoft.com/office/drawing/2014/main" id="{A3280223-0D23-4E01-B209-DE79ACED6DF7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08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8" name="AutoShape 72">
            <a:extLst>
              <a:ext uri="{FF2B5EF4-FFF2-40B4-BE49-F238E27FC236}">
                <a16:creationId xmlns:a16="http://schemas.microsoft.com/office/drawing/2014/main" id="{7438B0C2-D645-47ED-A630-DBD02EB1895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46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9" name="AutoShape 73">
            <a:hlinkClick r:id="rId22" action="ppaction://hlinksldjump"/>
            <a:extLst>
              <a:ext uri="{FF2B5EF4-FFF2-40B4-BE49-F238E27FC236}">
                <a16:creationId xmlns:a16="http://schemas.microsoft.com/office/drawing/2014/main" id="{A79BDF48-C9FF-4B98-AEC2-E89CCBD9FC2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0" name="AutoShape 74">
            <a:extLst>
              <a:ext uri="{FF2B5EF4-FFF2-40B4-BE49-F238E27FC236}">
                <a16:creationId xmlns:a16="http://schemas.microsoft.com/office/drawing/2014/main" id="{0EF7C747-1D28-480F-A230-E5E5A45E2A63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448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1" name="AutoShape 75">
            <a:extLst>
              <a:ext uri="{FF2B5EF4-FFF2-40B4-BE49-F238E27FC236}">
                <a16:creationId xmlns:a16="http://schemas.microsoft.com/office/drawing/2014/main" id="{D6827FB4-85B5-4C58-AA25-640442B1535A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0826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2" name="AutoShape 76">
            <a:extLst>
              <a:ext uri="{FF2B5EF4-FFF2-40B4-BE49-F238E27FC236}">
                <a16:creationId xmlns:a16="http://schemas.microsoft.com/office/drawing/2014/main" id="{95736B40-C7C5-4FFD-96B3-1E299C8A031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4972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3" name="AutoShape 77">
            <a:extLst>
              <a:ext uri="{FF2B5EF4-FFF2-40B4-BE49-F238E27FC236}">
                <a16:creationId xmlns:a16="http://schemas.microsoft.com/office/drawing/2014/main" id="{699C6961-9CC5-49F3-95FD-105FD1BB7E77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350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4" name="AutoShape 78">
            <a:hlinkClick r:id="rId23" action="ppaction://hlinksldjump"/>
            <a:extLst>
              <a:ext uri="{FF2B5EF4-FFF2-40B4-BE49-F238E27FC236}">
                <a16:creationId xmlns:a16="http://schemas.microsoft.com/office/drawing/2014/main" id="{E9E47A97-3004-457F-904D-0399ED9F6E0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5" name="AutoShape 79">
            <a:extLst>
              <a:ext uri="{FF2B5EF4-FFF2-40B4-BE49-F238E27FC236}">
                <a16:creationId xmlns:a16="http://schemas.microsoft.com/office/drawing/2014/main" id="{FC39029C-0684-43DA-9408-C713E593834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337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6" name="AutoShape 80">
            <a:extLst>
              <a:ext uri="{FF2B5EF4-FFF2-40B4-BE49-F238E27FC236}">
                <a16:creationId xmlns:a16="http://schemas.microsoft.com/office/drawing/2014/main" id="{A0982D51-6588-4D38-9A3A-1A221210F6B5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3715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7" name="AutoShape 81">
            <a:hlinkClick r:id="rId24" action="ppaction://hlinksldjump"/>
            <a:extLst>
              <a:ext uri="{FF2B5EF4-FFF2-40B4-BE49-F238E27FC236}">
                <a16:creationId xmlns:a16="http://schemas.microsoft.com/office/drawing/2014/main" id="{7BF56769-166A-4249-AA33-3593C250AA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N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8" name="AutoShape 82">
            <a:extLst>
              <a:ext uri="{FF2B5EF4-FFF2-40B4-BE49-F238E27FC236}">
                <a16:creationId xmlns:a16="http://schemas.microsoft.com/office/drawing/2014/main" id="{CC10646B-294B-4091-B5BA-53EFC5DCBC9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54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9" name="AutoShape 83">
            <a:extLst>
              <a:ext uri="{FF2B5EF4-FFF2-40B4-BE49-F238E27FC236}">
                <a16:creationId xmlns:a16="http://schemas.microsoft.com/office/drawing/2014/main" id="{555871E1-ACF1-44C4-9FCE-F1A712D7DE29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3992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0" name="AutoShape 84">
            <a:extLst>
              <a:ext uri="{FF2B5EF4-FFF2-40B4-BE49-F238E27FC236}">
                <a16:creationId xmlns:a16="http://schemas.microsoft.com/office/drawing/2014/main" id="{4D9D5B45-19A6-4C56-9497-44F35E883A4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42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1" name="AutoShape 85">
            <a:extLst>
              <a:ext uri="{FF2B5EF4-FFF2-40B4-BE49-F238E27FC236}">
                <a16:creationId xmlns:a16="http://schemas.microsoft.com/office/drawing/2014/main" id="{EC400CBF-7EA2-40C7-8995-AD976E9D9F2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80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2" name="AutoShape 86">
            <a:extLst>
              <a:ext uri="{FF2B5EF4-FFF2-40B4-BE49-F238E27FC236}">
                <a16:creationId xmlns:a16="http://schemas.microsoft.com/office/drawing/2014/main" id="{45CA5098-F8AB-4605-A70F-F8CAACE7C35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790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3" name="AutoShape 87">
            <a:extLst>
              <a:ext uri="{FF2B5EF4-FFF2-40B4-BE49-F238E27FC236}">
                <a16:creationId xmlns:a16="http://schemas.microsoft.com/office/drawing/2014/main" id="{992EBE02-C247-4386-B8E3-219699DA1BF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167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7" name="AutoShape 91">
            <a:hlinkClick r:id="rId25" action="ppaction://hlinksldjump"/>
            <a:extLst>
              <a:ext uri="{FF2B5EF4-FFF2-40B4-BE49-F238E27FC236}">
                <a16:creationId xmlns:a16="http://schemas.microsoft.com/office/drawing/2014/main" id="{CB30B39D-57DC-48A9-962E-821BC700CA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8" name="AutoShape 92">
            <a:extLst>
              <a:ext uri="{FF2B5EF4-FFF2-40B4-BE49-F238E27FC236}">
                <a16:creationId xmlns:a16="http://schemas.microsoft.com/office/drawing/2014/main" id="{FD949903-1593-4C06-BC48-E9E22CD01B1F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88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9" name="AutoShape 93">
            <a:extLst>
              <a:ext uri="{FF2B5EF4-FFF2-40B4-BE49-F238E27FC236}">
                <a16:creationId xmlns:a16="http://schemas.microsoft.com/office/drawing/2014/main" id="{0A8D154C-429D-42A9-B5E6-D7813BF1FE9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26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0" name="AutoShape 94">
            <a:extLst>
              <a:ext uri="{FF2B5EF4-FFF2-40B4-BE49-F238E27FC236}">
                <a16:creationId xmlns:a16="http://schemas.microsoft.com/office/drawing/2014/main" id="{79D45751-1F8D-4C38-B29A-9B97967BFF3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40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1" name="AutoShape 95">
            <a:extLst>
              <a:ext uri="{FF2B5EF4-FFF2-40B4-BE49-F238E27FC236}">
                <a16:creationId xmlns:a16="http://schemas.microsoft.com/office/drawing/2014/main" id="{252CB84F-15D5-4F2E-8A9F-109180BBFBF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77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2" name="AutoShape 96">
            <a:extLst>
              <a:ext uri="{FF2B5EF4-FFF2-40B4-BE49-F238E27FC236}">
                <a16:creationId xmlns:a16="http://schemas.microsoft.com/office/drawing/2014/main" id="{0F9B5334-443A-4DD0-B434-EB735D32C8D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766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3" name="AutoShape 97">
            <a:extLst>
              <a:ext uri="{FF2B5EF4-FFF2-40B4-BE49-F238E27FC236}">
                <a16:creationId xmlns:a16="http://schemas.microsoft.com/office/drawing/2014/main" id="{0C985CD4-E7B7-420A-91FB-F3A2BEB7BD7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1143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4" name="AutoShape 98">
            <a:extLst>
              <a:ext uri="{FF2B5EF4-FFF2-40B4-BE49-F238E27FC236}">
                <a16:creationId xmlns:a16="http://schemas.microsoft.com/office/drawing/2014/main" id="{DD7903DA-15D3-4350-9898-DE56E87084E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655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5" name="AutoShape 99">
            <a:extLst>
              <a:ext uri="{FF2B5EF4-FFF2-40B4-BE49-F238E27FC236}">
                <a16:creationId xmlns:a16="http://schemas.microsoft.com/office/drawing/2014/main" id="{90AD74EA-48F6-4A96-B2D9-CEA99E87AD8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4032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6" name="AutoShape 100">
            <a:extLst>
              <a:ext uri="{FF2B5EF4-FFF2-40B4-BE49-F238E27FC236}">
                <a16:creationId xmlns:a16="http://schemas.microsoft.com/office/drawing/2014/main" id="{F43933D5-2E85-401A-98AC-F1972D5BEC7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86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7" name="AutoShape 101">
            <a:extLst>
              <a:ext uri="{FF2B5EF4-FFF2-40B4-BE49-F238E27FC236}">
                <a16:creationId xmlns:a16="http://schemas.microsoft.com/office/drawing/2014/main" id="{E7632971-EC1C-461A-9CD2-A12C374B0942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4023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8" name="AutoShape 102">
            <a:extLst>
              <a:ext uri="{FF2B5EF4-FFF2-40B4-BE49-F238E27FC236}">
                <a16:creationId xmlns:a16="http://schemas.microsoft.com/office/drawing/2014/main" id="{F9BA5D7B-CD50-463E-AABD-89F8728549D9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74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9" name="AutoShape 103">
            <a:extLst>
              <a:ext uri="{FF2B5EF4-FFF2-40B4-BE49-F238E27FC236}">
                <a16:creationId xmlns:a16="http://schemas.microsoft.com/office/drawing/2014/main" id="{8022F666-D4CE-428F-ADB1-0EC609EE46E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812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0" name="AutoShape 104">
            <a:extLst>
              <a:ext uri="{FF2B5EF4-FFF2-40B4-BE49-F238E27FC236}">
                <a16:creationId xmlns:a16="http://schemas.microsoft.com/office/drawing/2014/main" id="{89979E42-EE6C-4D13-9A3C-4A9F13E8195B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2107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1" name="AutoShape 105">
            <a:extLst>
              <a:ext uri="{FF2B5EF4-FFF2-40B4-BE49-F238E27FC236}">
                <a16:creationId xmlns:a16="http://schemas.microsoft.com/office/drawing/2014/main" id="{D57C45EC-CAF5-417A-B010-A6DCE369181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485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2" name="AutoShape 106">
            <a:extLst>
              <a:ext uri="{FF2B5EF4-FFF2-40B4-BE49-F238E27FC236}">
                <a16:creationId xmlns:a16="http://schemas.microsoft.com/office/drawing/2014/main" id="{D45894A3-BE9E-48BA-A683-91399B1087E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631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3" name="AutoShape 107">
            <a:extLst>
              <a:ext uri="{FF2B5EF4-FFF2-40B4-BE49-F238E27FC236}">
                <a16:creationId xmlns:a16="http://schemas.microsoft.com/office/drawing/2014/main" id="{56BEE873-E5D3-43CE-A999-FCAE1914176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1008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4" name="AutoShape 108">
            <a:extLst>
              <a:ext uri="{FF2B5EF4-FFF2-40B4-BE49-F238E27FC236}">
                <a16:creationId xmlns:a16="http://schemas.microsoft.com/office/drawing/2014/main" id="{9EDC5A40-1FBE-44F8-8BBA-0EC55894D4C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996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5" name="AutoShape 109">
            <a:extLst>
              <a:ext uri="{FF2B5EF4-FFF2-40B4-BE49-F238E27FC236}">
                <a16:creationId xmlns:a16="http://schemas.microsoft.com/office/drawing/2014/main" id="{88BFB8DB-0C2E-4047-8D87-3C119D9D53A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373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6" name="AutoShape 110">
            <a:extLst>
              <a:ext uri="{FF2B5EF4-FFF2-40B4-BE49-F238E27FC236}">
                <a16:creationId xmlns:a16="http://schemas.microsoft.com/office/drawing/2014/main" id="{C5F537BC-55A8-46B2-B6EE-FA889263FCE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120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7" name="AutoShape 111">
            <a:extLst>
              <a:ext uri="{FF2B5EF4-FFF2-40B4-BE49-F238E27FC236}">
                <a16:creationId xmlns:a16="http://schemas.microsoft.com/office/drawing/2014/main" id="{534503F6-80FF-45FA-977A-92E10358817F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58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8" name="AutoShape 112">
            <a:hlinkClick r:id="rId26" action="ppaction://hlinksldjump"/>
            <a:extLst>
              <a:ext uri="{FF2B5EF4-FFF2-40B4-BE49-F238E27FC236}">
                <a16:creationId xmlns:a16="http://schemas.microsoft.com/office/drawing/2014/main" id="{E5E56DCA-80DF-45EF-A6AE-411E1595E5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A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49" name="AutoShape 113">
            <a:extLst>
              <a:ext uri="{FF2B5EF4-FFF2-40B4-BE49-F238E27FC236}">
                <a16:creationId xmlns:a16="http://schemas.microsoft.com/office/drawing/2014/main" id="{B7BE5BE3-28C7-4CBB-9609-66AC2D812F3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472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0" name="AutoShape 114">
            <a:extLst>
              <a:ext uri="{FF2B5EF4-FFF2-40B4-BE49-F238E27FC236}">
                <a16:creationId xmlns:a16="http://schemas.microsoft.com/office/drawing/2014/main" id="{2E7692A9-9D36-443E-84FD-F1B0F603A2C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3850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1" name="AutoShape 115">
            <a:hlinkClick r:id="rId27" action="ppaction://hlinksldjump"/>
            <a:extLst>
              <a:ext uri="{FF2B5EF4-FFF2-40B4-BE49-F238E27FC236}">
                <a16:creationId xmlns:a16="http://schemas.microsoft.com/office/drawing/2014/main" id="{0B4F3751-4A27-4779-8571-0F2A5133BE4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Q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2" name="AutoShape 116">
            <a:extLst>
              <a:ext uri="{FF2B5EF4-FFF2-40B4-BE49-F238E27FC236}">
                <a16:creationId xmlns:a16="http://schemas.microsoft.com/office/drawing/2014/main" id="{082F1559-245E-4593-B658-55BCE6D5507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7996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3" name="AutoShape 117">
            <a:extLst>
              <a:ext uri="{FF2B5EF4-FFF2-40B4-BE49-F238E27FC236}">
                <a16:creationId xmlns:a16="http://schemas.microsoft.com/office/drawing/2014/main" id="{10607C3E-EE49-4CB9-B7AF-16483F2184A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373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4" name="AutoShape 118">
            <a:hlinkClick r:id="rId28" action="ppaction://hlinksldjump"/>
            <a:extLst>
              <a:ext uri="{FF2B5EF4-FFF2-40B4-BE49-F238E27FC236}">
                <a16:creationId xmlns:a16="http://schemas.microsoft.com/office/drawing/2014/main" id="{7A808091-9148-4366-B2EA-D02E4BBB42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5" name="AutoShape 119">
            <a:extLst>
              <a:ext uri="{FF2B5EF4-FFF2-40B4-BE49-F238E27FC236}">
                <a16:creationId xmlns:a16="http://schemas.microsoft.com/office/drawing/2014/main" id="{CB511313-B77F-4F1E-A0F4-A51FB74A6DB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361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6" name="AutoShape 120">
            <a:extLst>
              <a:ext uri="{FF2B5EF4-FFF2-40B4-BE49-F238E27FC236}">
                <a16:creationId xmlns:a16="http://schemas.microsoft.com/office/drawing/2014/main" id="{45056D3D-F9BA-471C-9A5A-5C00327F128C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6738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7" name="AutoShape 121">
            <a:hlinkClick r:id="rId29" action="ppaction://hlinksldjump"/>
            <a:extLst>
              <a:ext uri="{FF2B5EF4-FFF2-40B4-BE49-F238E27FC236}">
                <a16:creationId xmlns:a16="http://schemas.microsoft.com/office/drawing/2014/main" id="{57D394BE-B4FB-4198-B11E-A952F2F9288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8" name="AutoShape 122">
            <a:extLst>
              <a:ext uri="{FF2B5EF4-FFF2-40B4-BE49-F238E27FC236}">
                <a16:creationId xmlns:a16="http://schemas.microsoft.com/office/drawing/2014/main" id="{910774E2-9DB2-43AB-A0E0-6AF2A396F77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567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9" name="AutoShape 123">
            <a:extLst>
              <a:ext uri="{FF2B5EF4-FFF2-40B4-BE49-F238E27FC236}">
                <a16:creationId xmlns:a16="http://schemas.microsoft.com/office/drawing/2014/main" id="{068B36DC-EFCB-45B4-9FCA-95E55985B95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294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0" name="AutoShape 124">
            <a:hlinkClick r:id="rId30" action="ppaction://hlinksldjump"/>
            <a:extLst>
              <a:ext uri="{FF2B5EF4-FFF2-40B4-BE49-F238E27FC236}">
                <a16:creationId xmlns:a16="http://schemas.microsoft.com/office/drawing/2014/main" id="{3CD8DB03-9040-4A77-B9CC-2FEA6439455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H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61" name="AutoShape 125">
            <a:extLst>
              <a:ext uri="{FF2B5EF4-FFF2-40B4-BE49-F238E27FC236}">
                <a16:creationId xmlns:a16="http://schemas.microsoft.com/office/drawing/2014/main" id="{AE36D939-5F19-49C4-91FA-51AE569690D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2664" y="73977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2" name="AutoShape 126">
            <a:extLst>
              <a:ext uri="{FF2B5EF4-FFF2-40B4-BE49-F238E27FC236}">
                <a16:creationId xmlns:a16="http://schemas.microsoft.com/office/drawing/2014/main" id="{F7F427A6-EF9C-4933-8552-C2E0BE9F6F0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48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3" name="AutoShape 127">
            <a:extLst>
              <a:ext uri="{FF2B5EF4-FFF2-40B4-BE49-F238E27FC236}">
                <a16:creationId xmlns:a16="http://schemas.microsoft.com/office/drawing/2014/main" id="{9F7ED2C5-EBC9-44C9-9EE7-EA9131C6CF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4" name="AutoShape 138">
            <a:extLst>
              <a:ext uri="{FF2B5EF4-FFF2-40B4-BE49-F238E27FC236}">
                <a16:creationId xmlns:a16="http://schemas.microsoft.com/office/drawing/2014/main" id="{49BE9311-5B37-4B17-A6D1-C61FBE9A0A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5" name="AutoShape 139">
            <a:extLst>
              <a:ext uri="{FF2B5EF4-FFF2-40B4-BE49-F238E27FC236}">
                <a16:creationId xmlns:a16="http://schemas.microsoft.com/office/drawing/2014/main" id="{BBED97FC-A2B7-4597-B67C-13A57EFE45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1369" y="7072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142476" name="AutoShape 140">
            <a:extLst>
              <a:ext uri="{FF2B5EF4-FFF2-40B4-BE49-F238E27FC236}">
                <a16:creationId xmlns:a16="http://schemas.microsoft.com/office/drawing/2014/main" id="{607E185B-3967-4668-966B-416E8D5BAC6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7" name="AutoShape 141">
            <a:extLst>
              <a:ext uri="{FF2B5EF4-FFF2-40B4-BE49-F238E27FC236}">
                <a16:creationId xmlns:a16="http://schemas.microsoft.com/office/drawing/2014/main" id="{4B8320FD-E238-457F-B107-9A66A0E86C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8" name="AutoShape 142">
            <a:extLst>
              <a:ext uri="{FF2B5EF4-FFF2-40B4-BE49-F238E27FC236}">
                <a16:creationId xmlns:a16="http://schemas.microsoft.com/office/drawing/2014/main" id="{C68BF3E4-97C0-41F3-B6BA-03A789F8AE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9" name="AutoShape 143">
            <a:extLst>
              <a:ext uri="{FF2B5EF4-FFF2-40B4-BE49-F238E27FC236}">
                <a16:creationId xmlns:a16="http://schemas.microsoft.com/office/drawing/2014/main" id="{A9C1A333-3C07-4972-AD16-6437551FC2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1" name="AutoShape 145">
            <a:extLst>
              <a:ext uri="{FF2B5EF4-FFF2-40B4-BE49-F238E27FC236}">
                <a16:creationId xmlns:a16="http://schemas.microsoft.com/office/drawing/2014/main" id="{188DBE32-289E-4244-BFC1-82047A2DF8C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11" name="Rectangle 175">
            <a:extLst>
              <a:ext uri="{FF2B5EF4-FFF2-40B4-BE49-F238E27FC236}">
                <a16:creationId xmlns:a16="http://schemas.microsoft.com/office/drawing/2014/main" id="{4EB09711-F08E-41CB-8FAE-2D35FA9D3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6524626"/>
            <a:ext cx="215900" cy="3333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7" name="Oval 101">
            <a:extLst>
              <a:ext uri="{FF2B5EF4-FFF2-40B4-BE49-F238E27FC236}">
                <a16:creationId xmlns:a16="http://schemas.microsoft.com/office/drawing/2014/main" id="{648006B6-7EEC-4179-9EBF-B6A551E38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090" y="62611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8" name="Oval 101">
            <a:extLst>
              <a:ext uri="{FF2B5EF4-FFF2-40B4-BE49-F238E27FC236}">
                <a16:creationId xmlns:a16="http://schemas.microsoft.com/office/drawing/2014/main" id="{1A830885-BA34-4146-9B8C-DD77370EF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490" y="64135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140280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ckbusters Intr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5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2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2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2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 nodeType="clickPar">
                      <p:stCondLst>
                        <p:cond delay="0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424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424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 nodeType="clickPar">
                      <p:stCondLst>
                        <p:cond delay="0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9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424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 nodeType="clickPar">
                      <p:stCondLst>
                        <p:cond delay="0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424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 nodeType="clickPar">
                      <p:stCondLst>
                        <p:cond delay="0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42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00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2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424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 nodeType="clickPar">
                      <p:stCondLst>
                        <p:cond delay="0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142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 nodeType="clickPar">
                      <p:stCondLst>
                        <p:cond delay="0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4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424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 nodeType="clickPar">
                      <p:stCondLst>
                        <p:cond delay="0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00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5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424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0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6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142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 nodeType="clickPar">
                      <p:stCondLst>
                        <p:cond delay="0"/>
                      </p:stCondLst>
                      <p:childTnLst>
                        <p:par>
                          <p:cTn id="2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7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42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 nodeType="clickPar">
                      <p:stCondLst>
                        <p:cond delay="0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200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8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142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 nodeType="clickPar">
                      <p:stCondLst>
                        <p:cond delay="0"/>
                      </p:stCondLst>
                      <p:childTnLst>
                        <p:par>
                          <p:cTn id="2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20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9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142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 nodeType="clickPar">
                      <p:stCondLst>
                        <p:cond delay="0"/>
                      </p:stCondLst>
                      <p:childTnLst>
                        <p:par>
                          <p:cTn id="2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6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142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 nodeType="clickPar">
                      <p:stCondLst>
                        <p:cond delay="0"/>
                      </p:stCondLst>
                      <p:childTnLst>
                        <p:par>
                          <p:cTn id="3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200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7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142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 nodeType="clickPar">
                      <p:stCondLst>
                        <p:cond delay="0"/>
                      </p:stCondLst>
                      <p:childTnLst>
                        <p:par>
                          <p:cTn id="3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200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8"/>
                  </p:tgtEl>
                </p:cond>
              </p:nextCondLst>
            </p:seq>
            <p:seq concurrent="1" nextAc="seek">
              <p:cTn id="331" restart="whenNotActive" fill="hold" evtFilter="cancelBubble" nodeType="interactiveSeq">
                <p:stCondLst>
                  <p:cond evt="onClick" delay="0">
                    <p:tgtEl>
                      <p:spTgt spid="142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2" fill="hold" nodeType="clickPar">
                      <p:stCondLst>
                        <p:cond delay="0"/>
                      </p:stCondLst>
                      <p:childTnLst>
                        <p:par>
                          <p:cTn id="3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9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142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 nodeType="clickPar">
                      <p:stCondLst>
                        <p:cond delay="0"/>
                      </p:stCondLst>
                      <p:childTnLst>
                        <p:par>
                          <p:cTn id="3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200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0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42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 nodeType="clickPar">
                      <p:stCondLst>
                        <p:cond delay="0"/>
                      </p:stCondLst>
                      <p:childTnLst>
                        <p:par>
                          <p:cTn id="3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200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1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142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 nodeType="clickPar">
                      <p:stCondLst>
                        <p:cond delay="0"/>
                      </p:stCondLst>
                      <p:childTnLst>
                        <p:par>
                          <p:cTn id="3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1"/>
                  </p:tgtEl>
                </p:cond>
              </p:nextCondLst>
            </p:seq>
            <p:seq concurrent="1" nextAc="seek">
              <p:cTn id="387" restart="whenNotActive" fill="hold" evtFilter="cancelBubble" nodeType="interactiveSeq">
                <p:stCondLst>
                  <p:cond evt="onClick" delay="0">
                    <p:tgtEl>
                      <p:spTgt spid="142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8" fill="hold" nodeType="clickPar">
                      <p:stCondLst>
                        <p:cond delay="0"/>
                      </p:stCondLst>
                      <p:childTnLst>
                        <p:par>
                          <p:cTn id="3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200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2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142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 nodeType="clickPar">
                      <p:stCondLst>
                        <p:cond delay="0"/>
                      </p:stCondLst>
                      <p:childTnLst>
                        <p:par>
                          <p:cTn id="4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200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3"/>
                  </p:tgtEl>
                </p:cond>
              </p:nextCondLst>
            </p:seq>
            <p:seq concurrent="1" nextAc="seek">
              <p:cTn id="417" restart="whenNotActive" fill="hold" evtFilter="cancelBubble" nodeType="interactiveSeq">
                <p:stCondLst>
                  <p:cond evt="onClick" delay="0">
                    <p:tgtEl>
                      <p:spTgt spid="142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8" fill="hold" nodeType="clickPar">
                      <p:stCondLst>
                        <p:cond delay="0"/>
                      </p:stCondLst>
                      <p:childTnLst>
                        <p:par>
                          <p:cTn id="4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2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4"/>
                  </p:tgtEl>
                </p:cond>
              </p:nextCondLst>
            </p:seq>
            <p:seq concurrent="1" nextAc="seek">
              <p:cTn id="430" restart="whenNotActive" fill="hold" evtFilter="cancelBubble" nodeType="interactiveSeq">
                <p:stCondLst>
                  <p:cond evt="onClick" delay="0">
                    <p:tgtEl>
                      <p:spTgt spid="142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1" fill="hold" nodeType="clickPar">
                      <p:stCondLst>
                        <p:cond delay="0"/>
                      </p:stCondLst>
                      <p:childTnLst>
                        <p:par>
                          <p:cTn id="4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4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200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0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3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5"/>
                  </p:tgtEl>
                </p:cond>
              </p:nextCondLst>
            </p:seq>
            <p:seq concurrent="1" nextAc="seek">
              <p:cTn id="445" restart="whenNotActive" fill="hold" evtFilter="cancelBubble" nodeType="interactiveSeq">
                <p:stCondLst>
                  <p:cond evt="onClick" delay="0">
                    <p:tgtEl>
                      <p:spTgt spid="142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6" fill="hold" nodeType="clickPar">
                      <p:stCondLst>
                        <p:cond delay="0"/>
                      </p:stCondLst>
                      <p:childTnLst>
                        <p:par>
                          <p:cTn id="4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9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5" dur="200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8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6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142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 nodeType="clickPar">
                      <p:stCondLst>
                        <p:cond delay="0"/>
                      </p:stCondLst>
                      <p:childTnLst>
                        <p:par>
                          <p:cTn id="4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7"/>
                  </p:tgtEl>
                </p:cond>
              </p:nextCondLst>
            </p:seq>
            <p:seq concurrent="1" nextAc="seek">
              <p:cTn id="473" restart="whenNotActive" fill="hold" evtFilter="cancelBubble" nodeType="interactiveSeq">
                <p:stCondLst>
                  <p:cond evt="onClick" delay="0">
                    <p:tgtEl>
                      <p:spTgt spid="142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4" fill="hold" nodeType="clickPar">
                      <p:stCondLst>
                        <p:cond delay="0"/>
                      </p:stCondLst>
                      <p:childTnLst>
                        <p:par>
                          <p:cTn id="4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200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3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8"/>
                  </p:tgtEl>
                </p:cond>
              </p:nextCondLst>
            </p:seq>
            <p:seq concurrent="1" nextAc="seek">
              <p:cTn id="488" restart="whenNotActive" fill="hold" evtFilter="cancelBubble" nodeType="interactiveSeq">
                <p:stCondLst>
                  <p:cond evt="onClick" delay="0">
                    <p:tgtEl>
                      <p:spTgt spid="1424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9" fill="hold" nodeType="clickPar">
                      <p:stCondLst>
                        <p:cond delay="0"/>
                      </p:stCondLst>
                      <p:childTnLst>
                        <p:par>
                          <p:cTn id="4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200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9"/>
                  </p:tgtEl>
                </p:cond>
              </p:nextCondLst>
            </p:seq>
            <p:seq concurrent="1" nextAc="seek">
              <p:cTn id="503" restart="whenNotActive" fill="hold" evtFilter="cancelBubble" nodeType="interactiveSeq">
                <p:stCondLst>
                  <p:cond evt="onClick" delay="0">
                    <p:tgtEl>
                      <p:spTgt spid="142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4" fill="hold" nodeType="clickPar">
                      <p:stCondLst>
                        <p:cond delay="0"/>
                      </p:stCondLst>
                      <p:childTnLst>
                        <p:par>
                          <p:cTn id="5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2"/>
                  </p:tgtEl>
                </p:cond>
              </p:nextCondLst>
            </p:seq>
            <p:seq concurrent="1" nextAc="seek">
              <p:cTn id="516" restart="whenNotActive" fill="hold" evtFilter="cancelBubble" nodeType="interactiveSeq">
                <p:stCondLst>
                  <p:cond evt="onClick" delay="0">
                    <p:tgtEl>
                      <p:spTgt spid="142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7" fill="hold" nodeType="clickPar">
                      <p:stCondLst>
                        <p:cond delay="0"/>
                      </p:stCondLst>
                      <p:childTnLst>
                        <p:par>
                          <p:cTn id="5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200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6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0"/>
                  </p:tgtEl>
                </p:cond>
              </p:nextCondLst>
            </p:seq>
            <p:seq concurrent="1" nextAc="seek">
              <p:cTn id="531" restart="whenNotActive" fill="hold" evtFilter="cancelBubble" nodeType="interactiveSeq">
                <p:stCondLst>
                  <p:cond evt="onClick" delay="0">
                    <p:tgtEl>
                      <p:spTgt spid="142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2" fill="hold" nodeType="clickPar">
                      <p:stCondLst>
                        <p:cond delay="0"/>
                      </p:stCondLst>
                      <p:childTnLst>
                        <p:par>
                          <p:cTn id="5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8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200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4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1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42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 nodeType="clickPar">
                      <p:stCondLst>
                        <p:cond delay="0"/>
                      </p:stCondLst>
                      <p:childTnLst>
                        <p:par>
                          <p:cTn id="5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3" dur="5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3"/>
                  </p:tgtEl>
                </p:cond>
              </p:nextCondLst>
            </p:seq>
            <p:seq concurrent="1" nextAc="seek">
              <p:cTn id="559" restart="whenNotActive" fill="hold" evtFilter="cancelBubble" nodeType="interactiveSeq">
                <p:stCondLst>
                  <p:cond evt="onClick" delay="0">
                    <p:tgtEl>
                      <p:spTgt spid="142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0" fill="hold" nodeType="clickPar">
                      <p:stCondLst>
                        <p:cond delay="0"/>
                      </p:stCondLst>
                      <p:childTnLst>
                        <p:par>
                          <p:cTn id="5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200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9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2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2"/>
                  </p:tgtEl>
                </p:cond>
              </p:nextCondLst>
            </p:seq>
            <p:seq concurrent="1" nextAc="seek">
              <p:cTn id="574" restart="whenNotActive" fill="hold" evtFilter="cancelBubble" nodeType="interactiveSeq">
                <p:stCondLst>
                  <p:cond evt="onClick" delay="0">
                    <p:tgtEl>
                      <p:spTgt spid="142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5" fill="hold" nodeType="clickPar">
                      <p:stCondLst>
                        <p:cond delay="0"/>
                      </p:stCondLst>
                      <p:childTnLst>
                        <p:par>
                          <p:cTn id="5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1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4" dur="200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7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3"/>
                  </p:tgtEl>
                </p:cond>
              </p:nextCondLst>
            </p:seq>
            <p:seq concurrent="1" nextAc="seek">
              <p:cTn id="589" restart="whenNotActive" fill="hold" evtFilter="cancelBubble" nodeType="interactiveSeq">
                <p:stCondLst>
                  <p:cond evt="onClick" delay="0">
                    <p:tgtEl>
                      <p:spTgt spid="142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0" fill="hold" nodeType="clickPar">
                      <p:stCondLst>
                        <p:cond delay="0"/>
                      </p:stCondLst>
                      <p:childTnLst>
                        <p:par>
                          <p:cTn id="5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5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6" dur="5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9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1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0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42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 nodeType="clickPar">
                      <p:stCondLst>
                        <p:cond delay="0"/>
                      </p:stCondLst>
                      <p:childTnLst>
                        <p:par>
                          <p:cTn id="6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9" dur="20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4"/>
                  </p:tgtEl>
                </p:cond>
              </p:nextCondLst>
            </p:seq>
            <p:seq concurrent="1" nextAc="seek">
              <p:cTn id="617" restart="whenNotActive" fill="hold" evtFilter="cancelBubble" nodeType="interactiveSeq">
                <p:stCondLst>
                  <p:cond evt="onClick" delay="0">
                    <p:tgtEl>
                      <p:spTgt spid="142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8" fill="hold" nodeType="clickPar">
                      <p:stCondLst>
                        <p:cond delay="0"/>
                      </p:stCondLst>
                      <p:childTnLst>
                        <p:par>
                          <p:cTn id="6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1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7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1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424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 nodeType="clickPar">
                      <p:stCondLst>
                        <p:cond delay="0"/>
                      </p:stCondLst>
                      <p:childTnLst>
                        <p:par>
                          <p:cTn id="6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7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9" dur="5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2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4" dur="5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4"/>
                  </p:tgtEl>
                </p:cond>
              </p:nextCondLst>
            </p:seq>
            <p:seq concurrent="1" nextAc="seek">
              <p:cTn id="645" restart="whenNotActive" fill="hold" evtFilter="cancelBubble" nodeType="interactiveSeq">
                <p:stCondLst>
                  <p:cond evt="onClick" delay="0">
                    <p:tgtEl>
                      <p:spTgt spid="142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6" fill="hold" nodeType="clickPar">
                      <p:stCondLst>
                        <p:cond delay="0"/>
                      </p:stCondLst>
                      <p:childTnLst>
                        <p:par>
                          <p:cTn id="6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9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2" dur="200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5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8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5"/>
                  </p:tgtEl>
                </p:cond>
              </p:nextCondLst>
            </p:seq>
            <p:seq concurrent="1" nextAc="seek">
              <p:cTn id="660" restart="whenNotActive" fill="hold" evtFilter="cancelBubble" nodeType="interactiveSeq">
                <p:stCondLst>
                  <p:cond evt="onClick" delay="0">
                    <p:tgtEl>
                      <p:spTgt spid="1424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1" fill="hold" nodeType="clickPar">
                      <p:stCondLst>
                        <p:cond delay="0"/>
                      </p:stCondLst>
                      <p:childTnLst>
                        <p:par>
                          <p:cTn id="6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4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7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0" dur="200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3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6"/>
                  </p:tgtEl>
                </p:cond>
              </p:nextCondLst>
            </p:seq>
            <p:seq concurrent="1" nextAc="seek">
              <p:cTn id="675" restart="whenNotActive" fill="hold" evtFilter="cancelBubble" nodeType="interactiveSeq">
                <p:stCondLst>
                  <p:cond evt="onClick" delay="0">
                    <p:tgtEl>
                      <p:spTgt spid="142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6" fill="hold" nodeType="clickPar">
                      <p:stCondLst>
                        <p:cond delay="0"/>
                      </p:stCondLst>
                      <p:childTnLst>
                        <p:par>
                          <p:cTn id="6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0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2" dur="5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5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7" dur="5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7"/>
                  </p:tgtEl>
                </p:cond>
              </p:nextCondLst>
            </p:seq>
            <p:seq concurrent="1" nextAc="seek">
              <p:cTn id="688" restart="whenNotActive" fill="hold" evtFilter="cancelBubble" nodeType="interactiveSeq">
                <p:stCondLst>
                  <p:cond evt="onClick" delay="0">
                    <p:tgtEl>
                      <p:spTgt spid="142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9" fill="hold" nodeType="clickPar">
                      <p:stCondLst>
                        <p:cond delay="0"/>
                      </p:stCondLst>
                      <p:childTnLst>
                        <p:par>
                          <p:cTn id="6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5" dur="200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8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1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8"/>
                  </p:tgtEl>
                </p:cond>
              </p:nextCondLst>
            </p:seq>
            <p:seq concurrent="1" nextAc="seek">
              <p:cTn id="703" restart="whenNotActive" fill="hold" evtFilter="cancelBubble" nodeType="interactiveSeq">
                <p:stCondLst>
                  <p:cond evt="onClick" delay="0">
                    <p:tgtEl>
                      <p:spTgt spid="142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4" fill="hold" nodeType="clickPar">
                      <p:stCondLst>
                        <p:cond delay="0"/>
                      </p:stCondLst>
                      <p:childTnLst>
                        <p:par>
                          <p:cTn id="7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7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0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3" dur="200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6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9"/>
                  </p:tgtEl>
                </p:cond>
              </p:nextCondLst>
            </p:seq>
            <p:seq concurrent="1" nextAc="seek">
              <p:cTn id="718" restart="whenNotActive" fill="hold" evtFilter="cancelBubble" nodeType="interactiveSeq">
                <p:stCondLst>
                  <p:cond evt="onClick" delay="0">
                    <p:tgtEl>
                      <p:spTgt spid="142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9" fill="hold" nodeType="clickPar">
                      <p:stCondLst>
                        <p:cond delay="0"/>
                      </p:stCondLst>
                      <p:childTnLst>
                        <p:par>
                          <p:cTn id="7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3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5" dur="5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0" dur="5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5"/>
                  </p:tgtEl>
                </p:cond>
              </p:nextCondLst>
            </p:seq>
            <p:seq concurrent="1" nextAc="seek">
              <p:cTn id="731" restart="whenNotActive" fill="hold" evtFilter="cancelBubble" nodeType="interactiveSeq">
                <p:stCondLst>
                  <p:cond evt="onClick" delay="0">
                    <p:tgtEl>
                      <p:spTgt spid="142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2" fill="hold" nodeType="clickPar">
                      <p:stCondLst>
                        <p:cond delay="0"/>
                      </p:stCondLst>
                      <p:childTnLst>
                        <p:par>
                          <p:cTn id="7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5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8" dur="200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1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0"/>
                  </p:tgtEl>
                </p:cond>
              </p:nextCondLst>
            </p:seq>
            <p:seq concurrent="1" nextAc="seek">
              <p:cTn id="746" restart="whenNotActive" fill="hold" evtFilter="cancelBubble" nodeType="interactiveSeq">
                <p:stCondLst>
                  <p:cond evt="onClick" delay="0">
                    <p:tgtEl>
                      <p:spTgt spid="1424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7" fill="hold" nodeType="clickPar">
                      <p:stCondLst>
                        <p:cond delay="0"/>
                      </p:stCondLst>
                      <p:childTnLst>
                        <p:par>
                          <p:cTn id="7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3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200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9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1"/>
                  </p:tgtEl>
                </p:cond>
              </p:nextCondLst>
            </p:seq>
            <p:seq concurrent="1" nextAc="seek">
              <p:cTn id="761" restart="whenNotActive" fill="hold" evtFilter="cancelBubble" nodeType="interactiveSeq">
                <p:stCondLst>
                  <p:cond evt="onClick" delay="0">
                    <p:tgtEl>
                      <p:spTgt spid="142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2" fill="hold" nodeType="clickPar">
                      <p:stCondLst>
                        <p:cond delay="0"/>
                      </p:stCondLst>
                      <p:childTnLst>
                        <p:par>
                          <p:cTn id="7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6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8" dur="5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1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2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3" dur="5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6"/>
                  </p:tgtEl>
                </p:cond>
              </p:nextCondLst>
            </p:seq>
            <p:seq concurrent="1" nextAc="seek">
              <p:cTn id="774" restart="whenNotActive" fill="hold" evtFilter="cancelBubble" nodeType="interactiveSeq">
                <p:stCondLst>
                  <p:cond evt="onClick" delay="0">
                    <p:tgtEl>
                      <p:spTgt spid="1424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5" fill="hold" nodeType="clickPar">
                      <p:stCondLst>
                        <p:cond delay="0"/>
                      </p:stCondLst>
                      <p:childTnLst>
                        <p:par>
                          <p:cTn id="7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8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1" dur="200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4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7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2"/>
                  </p:tgtEl>
                </p:cond>
              </p:nextCondLst>
            </p:seq>
            <p:seq concurrent="1" nextAc="seek">
              <p:cTn id="789" restart="whenNotActive" fill="hold" evtFilter="cancelBubble" nodeType="interactiveSeq">
                <p:stCondLst>
                  <p:cond evt="onClick" delay="0">
                    <p:tgtEl>
                      <p:spTgt spid="1424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0" fill="hold" nodeType="clickPar">
                      <p:stCondLst>
                        <p:cond delay="0"/>
                      </p:stCondLst>
                      <p:childTnLst>
                        <p:par>
                          <p:cTn id="7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3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6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9" dur="200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2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3"/>
                  </p:tgtEl>
                </p:cond>
              </p:nextCondLst>
            </p:seq>
            <p:seq concurrent="1" nextAc="seek">
              <p:cTn id="804" restart="whenNotActive" fill="hold" evtFilter="cancelBubble" nodeType="interactiveSeq">
                <p:stCondLst>
                  <p:cond evt="onClick" delay="0">
                    <p:tgtEl>
                      <p:spTgt spid="142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5" fill="hold" nodeType="clickPar">
                      <p:stCondLst>
                        <p:cond delay="0"/>
                      </p:stCondLst>
                      <p:childTnLst>
                        <p:par>
                          <p:cTn id="8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9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1" dur="5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4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6" dur="5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0"/>
                  </p:tgtEl>
                </p:cond>
              </p:nextCondLst>
            </p:seq>
            <p:seq concurrent="1" nextAc="seek">
              <p:cTn id="817" restart="whenNotActive" fill="hold" evtFilter="cancelBubble" nodeType="interactiveSeq">
                <p:stCondLst>
                  <p:cond evt="onClick" delay="0">
                    <p:tgtEl>
                      <p:spTgt spid="142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8" fill="hold" nodeType="clickPar">
                      <p:stCondLst>
                        <p:cond delay="0"/>
                      </p:stCondLst>
                      <p:childTnLst>
                        <p:par>
                          <p:cTn id="8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1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4" dur="200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7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0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7"/>
                  </p:tgtEl>
                </p:cond>
              </p:nextCondLst>
            </p:seq>
            <p:seq concurrent="1" nextAc="seek">
              <p:cTn id="832" restart="whenNotActive" fill="hold" evtFilter="cancelBubble" nodeType="interactiveSeq">
                <p:stCondLst>
                  <p:cond evt="onClick" delay="0">
                    <p:tgtEl>
                      <p:spTgt spid="142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3" fill="hold" nodeType="clickPar">
                      <p:stCondLst>
                        <p:cond delay="0"/>
                      </p:stCondLst>
                      <p:childTnLst>
                        <p:par>
                          <p:cTn id="8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6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9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2" dur="200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5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8"/>
                  </p:tgtEl>
                </p:cond>
              </p:nextCondLst>
            </p:seq>
            <p:seq concurrent="1" nextAc="seek">
              <p:cTn id="847" restart="whenNotActive" fill="hold" evtFilter="cancelBubble" nodeType="interactiveSeq">
                <p:stCondLst>
                  <p:cond evt="onClick" delay="0">
                    <p:tgtEl>
                      <p:spTgt spid="142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8" fill="hold" nodeType="clickPar">
                      <p:stCondLst>
                        <p:cond delay="0"/>
                      </p:stCondLst>
                      <p:childTnLst>
                        <p:par>
                          <p:cTn id="8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2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3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4" dur="5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7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9" dur="5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9"/>
                  </p:tgtEl>
                </p:cond>
              </p:nextCondLst>
            </p:seq>
            <p:seq concurrent="1" nextAc="seek">
              <p:cTn id="860" restart="whenNotActive" fill="hold" evtFilter="cancelBubble" nodeType="interactiveSeq">
                <p:stCondLst>
                  <p:cond evt="onClick" delay="0">
                    <p:tgtEl>
                      <p:spTgt spid="142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1" fill="hold" nodeType="clickPar">
                      <p:stCondLst>
                        <p:cond delay="0"/>
                      </p:stCondLst>
                      <p:childTnLst>
                        <p:par>
                          <p:cTn id="8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4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7" dur="200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0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3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4"/>
                  </p:tgtEl>
                </p:cond>
              </p:nextCondLst>
            </p:seq>
            <p:seq concurrent="1" nextAc="seek">
              <p:cTn id="875" restart="whenNotActive" fill="hold" evtFilter="cancelBubble" nodeType="interactiveSeq">
                <p:stCondLst>
                  <p:cond evt="onClick" delay="0">
                    <p:tgtEl>
                      <p:spTgt spid="142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6" fill="hold" nodeType="clickPar">
                      <p:stCondLst>
                        <p:cond delay="0"/>
                      </p:stCondLst>
                      <p:childTnLst>
                        <p:par>
                          <p:cTn id="8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9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2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5" dur="200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8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5"/>
                  </p:tgtEl>
                </p:cond>
              </p:nextCondLst>
            </p:seq>
            <p:seq concurrent="1" nextAc="seek">
              <p:cTn id="890" restart="whenNotActive" fill="hold" evtFilter="cancelBubble" nodeType="interactiveSeq">
                <p:stCondLst>
                  <p:cond evt="onClick" delay="0">
                    <p:tgtEl>
                      <p:spTgt spid="142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1" fill="hold" nodeType="clickPar">
                      <p:stCondLst>
                        <p:cond delay="0"/>
                      </p:stCondLst>
                      <p:childTnLst>
                        <p:par>
                          <p:cTn id="8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5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7" dur="5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0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1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2" dur="5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0"/>
                  </p:tgtEl>
                </p:cond>
              </p:nextCondLst>
            </p:seq>
            <p:seq concurrent="1" nextAc="seek">
              <p:cTn id="903" restart="whenNotActive" fill="hold" evtFilter="cancelBubble" nodeType="interactiveSeq">
                <p:stCondLst>
                  <p:cond evt="onClick" delay="0">
                    <p:tgtEl>
                      <p:spTgt spid="142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4" fill="hold" nodeType="clickPar">
                      <p:stCondLst>
                        <p:cond delay="0"/>
                      </p:stCondLst>
                      <p:childTnLst>
                        <p:par>
                          <p:cTn id="9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7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0" dur="200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3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6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6"/>
                  </p:tgtEl>
                </p:cond>
              </p:nextCondLst>
            </p:seq>
            <p:seq concurrent="1" nextAc="seek">
              <p:cTn id="918" restart="whenNotActive" fill="hold" evtFilter="cancelBubble" nodeType="interactiveSeq">
                <p:stCondLst>
                  <p:cond evt="onClick" delay="0">
                    <p:tgtEl>
                      <p:spTgt spid="142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9" fill="hold" nodeType="clickPar">
                      <p:stCondLst>
                        <p:cond delay="0"/>
                      </p:stCondLst>
                      <p:childTnLst>
                        <p:par>
                          <p:cTn id="9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2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5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8" dur="200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1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7"/>
                  </p:tgtEl>
                </p:cond>
              </p:nextCondLst>
            </p:seq>
            <p:seq concurrent="1" nextAc="seek">
              <p:cTn id="933" restart="whenNotActive" fill="hold" evtFilter="cancelBubble" nodeType="interactiveSeq">
                <p:stCondLst>
                  <p:cond evt="onClick" delay="0">
                    <p:tgtEl>
                      <p:spTgt spid="142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4" fill="hold" nodeType="clickPar">
                      <p:stCondLst>
                        <p:cond delay="0"/>
                      </p:stCondLst>
                      <p:childTnLst>
                        <p:par>
                          <p:cTn id="9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8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0" dur="5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3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5" dur="5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1"/>
                  </p:tgtEl>
                </p:cond>
              </p:nextCondLst>
            </p:seq>
            <p:seq concurrent="1" nextAc="seek">
              <p:cTn id="946" restart="whenNotActive" fill="hold" evtFilter="cancelBubble" nodeType="interactiveSeq">
                <p:stCondLst>
                  <p:cond evt="onClick" delay="0">
                    <p:tgtEl>
                      <p:spTgt spid="142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7" fill="hold" nodeType="clickPar">
                      <p:stCondLst>
                        <p:cond delay="0"/>
                      </p:stCondLst>
                      <p:childTnLst>
                        <p:par>
                          <p:cTn id="9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0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3" dur="200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6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9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8"/>
                  </p:tgtEl>
                </p:cond>
              </p:nextCondLst>
            </p:seq>
            <p:seq concurrent="1" nextAc="seek">
              <p:cTn id="961" restart="whenNotActive" fill="hold" evtFilter="cancelBubble" nodeType="interactiveSeq">
                <p:stCondLst>
                  <p:cond evt="onClick" delay="0">
                    <p:tgtEl>
                      <p:spTgt spid="142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2" fill="hold" nodeType="clickPar">
                      <p:stCondLst>
                        <p:cond delay="0"/>
                      </p:stCondLst>
                      <p:childTnLst>
                        <p:par>
                          <p:cTn id="9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5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8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1" dur="200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4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9"/>
                  </p:tgtEl>
                </p:cond>
              </p:nextCondLst>
            </p:seq>
            <p:seq concurrent="1" nextAc="seek">
              <p:cTn id="976" restart="whenNotActive" fill="hold" evtFilter="cancelBubble" nodeType="interactiveSeq">
                <p:stCondLst>
                  <p:cond evt="onClick" delay="0">
                    <p:tgtEl>
                      <p:spTgt spid="142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7" fill="hold" nodeType="clickPar">
                      <p:stCondLst>
                        <p:cond delay="0"/>
                      </p:stCondLst>
                      <p:childTnLst>
                        <p:par>
                          <p:cTn id="9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1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2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3" dur="5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6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7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8" dur="5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2"/>
                  </p:tgtEl>
                </p:cond>
              </p:nextCondLst>
            </p:seq>
            <p:seq concurrent="1" nextAc="seek">
              <p:cTn id="989" restart="whenNotActive" fill="hold" evtFilter="cancelBubble" nodeType="interactiveSeq">
                <p:stCondLst>
                  <p:cond evt="onClick" delay="0">
                    <p:tgtEl>
                      <p:spTgt spid="142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0" fill="hold" nodeType="clickPar">
                      <p:stCondLst>
                        <p:cond delay="0"/>
                      </p:stCondLst>
                      <p:childTnLst>
                        <p:par>
                          <p:cTn id="9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3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6" dur="200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9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2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0"/>
                  </p:tgtEl>
                </p:cond>
              </p:nextCondLst>
            </p:seq>
            <p:seq concurrent="1" nextAc="seek">
              <p:cTn id="1004" restart="whenNotActive" fill="hold" evtFilter="cancelBubble" nodeType="interactiveSeq">
                <p:stCondLst>
                  <p:cond evt="onClick" delay="0">
                    <p:tgtEl>
                      <p:spTgt spid="1424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5" fill="hold" nodeType="clickPar">
                      <p:stCondLst>
                        <p:cond delay="0"/>
                      </p:stCondLst>
                      <p:childTnLst>
                        <p:par>
                          <p:cTn id="10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8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1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4" dur="200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7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1"/>
                  </p:tgtEl>
                </p:cond>
              </p:nextCondLst>
            </p:seq>
            <p:seq concurrent="1" nextAc="seek">
              <p:cTn id="1019" restart="whenNotActive" fill="hold" evtFilter="cancelBubble" nodeType="interactiveSeq">
                <p:stCondLst>
                  <p:cond evt="onClick" delay="0">
                    <p:tgtEl>
                      <p:spTgt spid="142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0" fill="hold" nodeType="clickPar">
                      <p:stCondLst>
                        <p:cond delay="0"/>
                      </p:stCondLst>
                      <p:childTnLst>
                        <p:par>
                          <p:cTn id="10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4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5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6" dur="5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9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0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1" dur="5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3"/>
                  </p:tgtEl>
                </p:cond>
              </p:nextCondLst>
            </p:seq>
            <p:seq concurrent="1" nextAc="seek">
              <p:cTn id="1032" restart="whenNotActive" fill="hold" evtFilter="cancelBubble" nodeType="interactiveSeq">
                <p:stCondLst>
                  <p:cond evt="onClick" delay="0">
                    <p:tgtEl>
                      <p:spTgt spid="142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3" fill="hold" nodeType="clickPar">
                      <p:stCondLst>
                        <p:cond delay="0"/>
                      </p:stCondLst>
                      <p:childTnLst>
                        <p:par>
                          <p:cTn id="10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6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9" dur="200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2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5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2"/>
                  </p:tgtEl>
                </p:cond>
              </p:nextCondLst>
            </p:seq>
            <p:seq concurrent="1" nextAc="seek">
              <p:cTn id="1047" restart="whenNotActive" fill="hold" evtFilter="cancelBubble" nodeType="interactiveSeq">
                <p:stCondLst>
                  <p:cond evt="onClick" delay="0">
                    <p:tgtEl>
                      <p:spTgt spid="142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8" fill="hold" nodeType="clickPar">
                      <p:stCondLst>
                        <p:cond delay="0"/>
                      </p:stCondLst>
                      <p:childTnLst>
                        <p:par>
                          <p:cTn id="10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1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4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7" dur="200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0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3"/>
                  </p:tgtEl>
                </p:cond>
              </p:nextCondLst>
            </p:seq>
            <p:seq concurrent="1" nextAc="seek">
              <p:cTn id="1062" restart="whenNotActive" fill="hold" evtFilter="cancelBubble" nodeType="interactiveSeq">
                <p:stCondLst>
                  <p:cond evt="onClick" delay="0">
                    <p:tgtEl>
                      <p:spTgt spid="142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3" fill="hold" nodeType="clickPar">
                      <p:stCondLst>
                        <p:cond delay="0"/>
                      </p:stCondLst>
                      <p:childTnLst>
                        <p:par>
                          <p:cTn id="10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7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8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9" dur="5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2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3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4" dur="5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4"/>
                  </p:tgtEl>
                </p:cond>
              </p:nextCondLst>
            </p:seq>
            <p:seq concurrent="1" nextAc="seek">
              <p:cTn id="1075" restart="whenNotActive" fill="hold" evtFilter="cancelBubble" nodeType="interactiveSeq">
                <p:stCondLst>
                  <p:cond evt="onClick" delay="0">
                    <p:tgtEl>
                      <p:spTgt spid="142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6" fill="hold" nodeType="clickPar">
                      <p:stCondLst>
                        <p:cond delay="0"/>
                      </p:stCondLst>
                      <p:childTnLst>
                        <p:par>
                          <p:cTn id="10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9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2" dur="200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5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8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4"/>
                  </p:tgtEl>
                </p:cond>
              </p:nextCondLst>
            </p:seq>
            <p:seq concurrent="1" nextAc="seek">
              <p:cTn id="1090" restart="whenNotActive" fill="hold" evtFilter="cancelBubble" nodeType="interactiveSeq">
                <p:stCondLst>
                  <p:cond evt="onClick" delay="0">
                    <p:tgtEl>
                      <p:spTgt spid="1424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1" fill="hold" nodeType="clickPar">
                      <p:stCondLst>
                        <p:cond delay="0"/>
                      </p:stCondLst>
                      <p:childTnLst>
                        <p:par>
                          <p:cTn id="10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4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7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0" dur="200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3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5"/>
                  </p:tgtEl>
                </p:cond>
              </p:nextCondLst>
            </p:seq>
            <p:seq concurrent="1" nextAc="seek">
              <p:cTn id="1105" restart="whenNotActive" fill="hold" evtFilter="cancelBubble" nodeType="interactiveSeq">
                <p:stCondLst>
                  <p:cond evt="onClick" delay="0">
                    <p:tgtEl>
                      <p:spTgt spid="142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6" fill="hold" nodeType="clickPar">
                      <p:stCondLst>
                        <p:cond delay="0"/>
                      </p:stCondLst>
                      <p:childTnLst>
                        <p:par>
                          <p:cTn id="1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0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1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2" dur="5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5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6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7" dur="5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5"/>
                  </p:tgtEl>
                </p:cond>
              </p:nextCondLst>
            </p:seq>
            <p:seq concurrent="1" nextAc="seek">
              <p:cTn id="1118" restart="whenNotActive" fill="hold" evtFilter="cancelBubble" nodeType="interactiveSeq">
                <p:stCondLst>
                  <p:cond evt="onClick" delay="0">
                    <p:tgtEl>
                      <p:spTgt spid="142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9" fill="hold" nodeType="clickPar">
                      <p:stCondLst>
                        <p:cond delay="0"/>
                      </p:stCondLst>
                      <p:childTnLst>
                        <p:par>
                          <p:cTn id="1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2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5" dur="200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8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1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6"/>
                  </p:tgtEl>
                </p:cond>
              </p:nextCondLst>
            </p:seq>
            <p:seq concurrent="1" nextAc="seek">
              <p:cTn id="1133" restart="whenNotActive" fill="hold" evtFilter="cancelBubble" nodeType="interactiveSeq">
                <p:stCondLst>
                  <p:cond evt="onClick" delay="0">
                    <p:tgtEl>
                      <p:spTgt spid="1424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4" fill="hold" nodeType="clickPar">
                      <p:stCondLst>
                        <p:cond delay="0"/>
                      </p:stCondLst>
                      <p:childTnLst>
                        <p:par>
                          <p:cTn id="1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7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0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3" dur="200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6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7"/>
                  </p:tgtEl>
                </p:cond>
              </p:nextCondLst>
            </p:seq>
            <p:seq concurrent="1" nextAc="seek">
              <p:cTn id="1148" restart="whenNotActive" fill="hold" evtFilter="cancelBubble" nodeType="interactiveSeq">
                <p:stCondLst>
                  <p:cond evt="onClick" delay="0">
                    <p:tgtEl>
                      <p:spTgt spid="142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9" fill="hold" nodeType="clickPar">
                      <p:stCondLst>
                        <p:cond delay="0"/>
                      </p:stCondLst>
                      <p:childTnLst>
                        <p:par>
                          <p:cTn id="1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1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2" dur="1000" tmFilter="0, 0; .2, .5; .8, .5; 1, 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3" dur="500" autoRev="1" fill="hold"/>
                                        <p:tgtEl>
                                          <p:spTgt spid="1423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5" dur="1000" tmFilter="0, 0; .2, .5; .8, .5; 1, 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6" dur="500" autoRev="1" fill="hold"/>
                                        <p:tgtEl>
                                          <p:spTgt spid="1423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8" dur="1000" tmFilter="0, 0; .2, .5; .8, .5; 1, 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9" dur="500" autoRev="1" fill="hold"/>
                                        <p:tgtEl>
                                          <p:spTgt spid="1423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1" dur="1000" tmFilter="0, 0; .2, .5; .8, .5; 1, 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2" dur="500" autoRev="1" fill="hold"/>
                                        <p:tgtEl>
                                          <p:spTgt spid="1423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4" dur="1000" tmFilter="0, 0; .2, .5; .8, .5; 1, 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5" dur="500" autoRev="1" fill="hold"/>
                                        <p:tgtEl>
                                          <p:spTgt spid="1423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7" dur="1000" tmFilter="0, 0; .2, .5; .8, .5; 1, 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8" dur="500" autoRev="1" fill="hold"/>
                                        <p:tgtEl>
                                          <p:spTgt spid="1423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0" dur="1000" tmFilter="0, 0; .2, .5; .8, .5; 1, 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1" dur="500" autoRev="1" fill="hold"/>
                                        <p:tgtEl>
                                          <p:spTgt spid="1423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3" dur="1000" tmFilter="0, 0; .2, .5; .8, .5; 1, 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4" dur="500" autoRev="1" fill="hold"/>
                                        <p:tgtEl>
                                          <p:spTgt spid="1423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6" dur="1000" tmFilter="0, 0; .2, .5; .8, .5; 1, 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7" dur="500" autoRev="1" fill="hold"/>
                                        <p:tgtEl>
                                          <p:spTgt spid="1423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9" dur="1000" tmFilter="0, 0; .2, .5; .8, .5; 1, 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0" dur="500" autoRev="1" fill="hold"/>
                                        <p:tgtEl>
                                          <p:spTgt spid="1423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2" dur="1000" tmFilter="0, 0; .2, .5; .8, .5; 1, 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3" dur="500" autoRev="1" fill="hold"/>
                                        <p:tgtEl>
                                          <p:spTgt spid="1423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5" dur="1000" tmFilter="0, 0; .2, .5; .8, .5; 1, 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6" dur="500" autoRev="1" fill="hold"/>
                                        <p:tgtEl>
                                          <p:spTgt spid="1423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8" dur="1000" tmFilter="0, 0; .2, .5; .8, .5; 1, 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9" dur="500" autoRev="1" fill="hold"/>
                                        <p:tgtEl>
                                          <p:spTgt spid="1423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1" dur="1000" tmFilter="0, 0; .2, .5; .8, .5; 1, 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2" dur="500" autoRev="1" fill="hold"/>
                                        <p:tgtEl>
                                          <p:spTgt spid="1423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4" dur="1000" tmFilter="0, 0; .2, .5; .8, .5; 1, 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5" dur="500" autoRev="1" fill="hold"/>
                                        <p:tgtEl>
                                          <p:spTgt spid="1423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7" dur="1000" tmFilter="0, 0; .2, .5; .8, .5; 1, 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8" dur="500" autoRev="1" fill="hold"/>
                                        <p:tgtEl>
                                          <p:spTgt spid="1423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0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1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3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4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6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7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9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0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2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3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5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6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8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9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1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2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4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5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7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8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0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1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3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4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6" dur="1000" tmFilter="0, 0; .2, .5; .8, .5; 1, 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7" dur="500" autoRev="1" fill="hold"/>
                                        <p:tgtEl>
                                          <p:spTgt spid="1423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9" dur="1000" tmFilter="0, 0; .2, .5; .8, .5; 1, 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0" dur="500" autoRev="1" fill="hold"/>
                                        <p:tgtEl>
                                          <p:spTgt spid="1423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2" dur="1000" tmFilter="0, 0; .2, .5; .8, .5; 1, 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3" dur="500" autoRev="1" fill="hold"/>
                                        <p:tgtEl>
                                          <p:spTgt spid="1423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5" dur="1000" tmFilter="0, 0; .2, .5; .8, .5; 1, 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6" dur="500" autoRev="1" fill="hold"/>
                                        <p:tgtEl>
                                          <p:spTgt spid="1423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8" dur="1000" tmFilter="0, 0; .2, .5; .8, .5; 1, 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9" dur="500" autoRev="1" fill="hold"/>
                                        <p:tgtEl>
                                          <p:spTgt spid="142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1" dur="1000" tmFilter="0, 0; .2, .5; .8, .5; 1, 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2" dur="500" autoRev="1" fill="hold"/>
                                        <p:tgtEl>
                                          <p:spTgt spid="1423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4" dur="1000" tmFilter="0, 0; .2, .5; .8, .5; 1, 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5" dur="500" autoRev="1" fill="hold"/>
                                        <p:tgtEl>
                                          <p:spTgt spid="1423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7" dur="1000" tmFilter="0, 0; .2, .5; .8, .5; 1, 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8" dur="500" autoRev="1" fill="hold"/>
                                        <p:tgtEl>
                                          <p:spTgt spid="1423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0" dur="1000" tmFilter="0, 0; .2, .5; .8, .5; 1, 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1" dur="500" autoRev="1" fill="hold"/>
                                        <p:tgtEl>
                                          <p:spTgt spid="1423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3"/>
                  </p:tgtEl>
                </p:cond>
              </p:nextCondLst>
            </p:seq>
            <p:seq concurrent="1" nextAc="seek">
              <p:cTn id="1265" restart="whenNotActive" fill="hold" evtFilter="cancelBubble" nodeType="interactiveSeq">
                <p:stCondLst>
                  <p:cond evt="onClick" delay="0">
                    <p:tgtEl>
                      <p:spTgt spid="142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6" fill="hold" nodeType="clickPar">
                      <p:stCondLst>
                        <p:cond delay="0"/>
                      </p:stCondLst>
                      <p:childTnLst>
                        <p:par>
                          <p:cTn id="12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8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9" dur="1000" tmFilter="0, 0; .2, .5; .8, .5; 1, 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0" dur="500" autoRev="1" fill="hold"/>
                                        <p:tgtEl>
                                          <p:spTgt spid="1423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2" dur="1000" tmFilter="0, 0; .2, .5; .8, .5; 1, 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3" dur="500" autoRev="1" fill="hold"/>
                                        <p:tgtEl>
                                          <p:spTgt spid="1423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5" dur="1000" tmFilter="0, 0; .2, .5; .8, .5; 1, 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6" dur="500" autoRev="1" fill="hold"/>
                                        <p:tgtEl>
                                          <p:spTgt spid="1423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8" dur="1000" tmFilter="0, 0; .2, .5; .8, .5; 1, 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9" dur="500" autoRev="1" fill="hold"/>
                                        <p:tgtEl>
                                          <p:spTgt spid="1423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1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2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4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5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7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8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0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1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3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4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9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0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2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3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5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6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8" dur="1000" tmFilter="0, 0; .2, .5; .8, .5; 1, 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9" dur="500" autoRev="1" fill="hold"/>
                                        <p:tgtEl>
                                          <p:spTgt spid="1423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1" dur="1000" tmFilter="0, 0; .2, .5; .8, .5; 1, 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2" dur="500" autoRev="1" fill="hold"/>
                                        <p:tgtEl>
                                          <p:spTgt spid="1423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4" dur="1000" tmFilter="0, 0; .2, .5; .8, .5; 1, 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5" dur="500" autoRev="1" fill="hold"/>
                                        <p:tgtEl>
                                          <p:spTgt spid="1423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7" dur="1000" tmFilter="0, 0; .2, .5; .8, .5; 1, 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8" dur="500" autoRev="1" fill="hold"/>
                                        <p:tgtEl>
                                          <p:spTgt spid="1423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0" dur="1000" tmFilter="0, 0; .2, .5; .8, .5; 1, 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1" dur="500" autoRev="1" fill="hold"/>
                                        <p:tgtEl>
                                          <p:spTgt spid="1423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3" dur="1000" tmFilter="0, 0; .2, .5; .8, .5; 1, 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4" dur="500" autoRev="1" fill="hold"/>
                                        <p:tgtEl>
                                          <p:spTgt spid="1423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6" dur="1000" tmFilter="0, 0; .2, .5; .8, .5; 1, 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7" dur="500" autoRev="1" fill="hold"/>
                                        <p:tgtEl>
                                          <p:spTgt spid="1423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9" dur="1000" tmFilter="0, 0; .2, .5; .8, .5; 1, 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0" dur="500" autoRev="1" fill="hold"/>
                                        <p:tgtEl>
                                          <p:spTgt spid="1423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2" dur="1000" tmFilter="0, 0; .2, .5; .8, .5; 1, 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3" dur="500" autoRev="1" fill="hold"/>
                                        <p:tgtEl>
                                          <p:spTgt spid="142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5" dur="1000" tmFilter="0, 0; .2, .5; .8, .5; 1, 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6" dur="500" autoRev="1" fill="hold"/>
                                        <p:tgtEl>
                                          <p:spTgt spid="1423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8" dur="1000" tmFilter="0, 0; .2, .5; .8, .5; 1, 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9" dur="500" autoRev="1" fill="hold"/>
                                        <p:tgtEl>
                                          <p:spTgt spid="1423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1" dur="1000" tmFilter="0, 0; .2, .5; .8, .5; 1, 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2" dur="500" autoRev="1" fill="hold"/>
                                        <p:tgtEl>
                                          <p:spTgt spid="1423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4" dur="1000" tmFilter="0, 0; .2, .5; .8, .5; 1, 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5" dur="500" autoRev="1" fill="hold"/>
                                        <p:tgtEl>
                                          <p:spTgt spid="1423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7" dur="1000" tmFilter="0, 0; .2, .5; .8, .5; 1, 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8" dur="500" autoRev="1" fill="hold"/>
                                        <p:tgtEl>
                                          <p:spTgt spid="1423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0" dur="1000" tmFilter="0, 0; .2, .5; .8, .5; 1, 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1" dur="500" autoRev="1" fill="hold"/>
                                        <p:tgtEl>
                                          <p:spTgt spid="1423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3" dur="1000" tmFilter="0, 0; .2, .5; .8, .5; 1, 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4" dur="500" autoRev="1" fill="hold"/>
                                        <p:tgtEl>
                                          <p:spTgt spid="1423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6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7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9" dur="1000" tmFilter="0, 0; .2, .5; .8, .5; 1, 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0" dur="500" autoRev="1" fill="hold"/>
                                        <p:tgtEl>
                                          <p:spTgt spid="1423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2" dur="1000" tmFilter="0, 0; .2, .5; .8, .5; 1, 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3" dur="500" autoRev="1" fill="hold"/>
                                        <p:tgtEl>
                                          <p:spTgt spid="142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5" dur="1000" tmFilter="0, 0; .2, .5; .8, .5; 1, 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6" dur="500" autoRev="1" fill="hold"/>
                                        <p:tgtEl>
                                          <p:spTgt spid="1423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8" dur="1000" tmFilter="0, 0; .2, .5; .8, .5; 1, 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9" dur="500" autoRev="1" fill="hold"/>
                                        <p:tgtEl>
                                          <p:spTgt spid="1423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71" dur="1000" tmFilter="0, 0; .2, .5; .8, .5; 1, 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2" dur="500" autoRev="1" fill="hold"/>
                                        <p:tgtEl>
                                          <p:spTgt spid="1423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7"/>
                  </p:tgtEl>
                </p:cond>
              </p:nextCondLst>
            </p:seq>
          </p:childTnLst>
        </p:cTn>
      </p:par>
    </p:tnLst>
    <p:bldLst>
      <p:bldP spid="142424" grpId="0" animBg="1"/>
      <p:bldP spid="142424" grpId="1" animBg="1"/>
      <p:bldP spid="142340" grpId="0" animBg="1"/>
      <p:bldP spid="142340" grpId="1" animBg="1"/>
      <p:bldP spid="142390" grpId="0" animBg="1"/>
      <p:bldP spid="142390" grpId="1" animBg="1"/>
      <p:bldP spid="142391" grpId="0" animBg="1"/>
      <p:bldP spid="142391" grpId="1" animBg="1"/>
      <p:bldP spid="142392" grpId="0" animBg="1"/>
      <p:bldP spid="142392" grpId="1" animBg="1"/>
      <p:bldP spid="142393" grpId="0" animBg="1"/>
      <p:bldP spid="142393" grpId="1" animBg="1"/>
      <p:bldP spid="142395" grpId="0" animBg="1"/>
      <p:bldP spid="142395" grpId="1" animBg="1"/>
      <p:bldP spid="142396" grpId="0" animBg="1"/>
      <p:bldP spid="142396" grpId="1" animBg="1"/>
      <p:bldP spid="142399" grpId="0" animBg="1"/>
      <p:bldP spid="142399" grpId="1" animBg="1"/>
      <p:bldP spid="142400" grpId="0" animBg="1"/>
      <p:bldP spid="142400" grpId="1" animBg="1"/>
      <p:bldP spid="142401" grpId="0" animBg="1"/>
      <p:bldP spid="142401" grpId="1" animBg="1"/>
      <p:bldP spid="142402" grpId="0" animBg="1"/>
      <p:bldP spid="142402" grpId="1" animBg="1"/>
      <p:bldP spid="142403" grpId="0" animBg="1"/>
      <p:bldP spid="142403" grpId="1" animBg="1"/>
      <p:bldP spid="142404" grpId="0" animBg="1"/>
      <p:bldP spid="142404" grpId="1" animBg="1"/>
      <p:bldP spid="142405" grpId="0" animBg="1"/>
      <p:bldP spid="142405" grpId="1" animBg="1"/>
      <p:bldP spid="142406" grpId="0" animBg="1"/>
      <p:bldP spid="142406" grpId="1" animBg="1"/>
      <p:bldP spid="142409" grpId="0" animBg="1"/>
      <p:bldP spid="142409" grpId="1" animBg="1"/>
      <p:bldP spid="142414" grpId="0" animBg="1"/>
      <p:bldP spid="142414" grpId="1" animBg="1"/>
      <p:bldP spid="142417" grpId="0" animBg="1"/>
      <p:bldP spid="142417" grpId="1" animBg="1"/>
      <p:bldP spid="142427" grpId="0" animBg="1"/>
      <p:bldP spid="142427" grpId="1" animBg="1"/>
      <p:bldP spid="142448" grpId="0" animBg="1"/>
      <p:bldP spid="142448" grpId="1" animBg="1"/>
      <p:bldP spid="142451" grpId="0" animBg="1"/>
      <p:bldP spid="142451" grpId="1" animBg="1"/>
      <p:bldP spid="142454" grpId="0" animBg="1"/>
      <p:bldP spid="142454" grpId="1" animBg="1"/>
      <p:bldP spid="142457" grpId="0" animBg="1"/>
      <p:bldP spid="142457" grpId="1" animBg="1"/>
      <p:bldP spid="142460" grpId="0" animBg="1"/>
      <p:bldP spid="142460" grpId="1" animBg="1"/>
      <p:bldP spid="142475" grpId="0" animBg="1"/>
      <p:bldP spid="14247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00C8556-2524-48DF-90DE-6DADDF0D86B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A4DAA9-D303-4FD9-B5CB-8B2F83E0E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34F3E9-B8C1-4C88-BF30-BF037658C3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550903F-7BAA-47E3-8D49-9F578945E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850558"/>
              </p:ext>
            </p:extLst>
          </p:nvPr>
        </p:nvGraphicFramePr>
        <p:xfrm>
          <a:off x="1651000" y="869795"/>
          <a:ext cx="6604000" cy="327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4000">
                  <a:extLst>
                    <a:ext uri="{9D8B030D-6E8A-4147-A177-3AD203B41FA5}">
                      <a16:colId xmlns:a16="http://schemas.microsoft.com/office/drawing/2014/main" val="3947610837"/>
                    </a:ext>
                  </a:extLst>
                </a:gridCol>
              </a:tblGrid>
              <a:tr h="3270874">
                <a:tc>
                  <a:txBody>
                    <a:bodyPr/>
                    <a:lstStyle/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Alpha radiation ionises an atom. </a:t>
                      </a:r>
                    </a:p>
                    <a:p>
                      <a:pPr algn="l"/>
                      <a:endParaRPr lang="en-GB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Which statement describes what happens to the atom?</a:t>
                      </a:r>
                    </a:p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A The atom splits in half. </a:t>
                      </a:r>
                    </a:p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B The atom releases a neutron. </a:t>
                      </a:r>
                    </a:p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C The atom becomes positively charged. </a:t>
                      </a:r>
                    </a:p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D The atom gives out gamma radiation. </a:t>
                      </a:r>
                    </a:p>
                    <a:p>
                      <a:pPr algn="l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E The atom releases heat.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20035"/>
                  </a:ext>
                </a:extLst>
              </a:tr>
            </a:tbl>
          </a:graphicData>
        </a:graphic>
      </p:graphicFrame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F693E60F-DB3E-CFA4-D767-DB06C84FA4E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0E8C7564-0F4A-216F-84EA-9EC07F37D90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19F1497C-52C7-D2AC-2FF5-A61A35B2B2C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C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BFB844-4BB2-487E-B110-960EB338B9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0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75B564-AC6D-48E9-8408-45303E116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35744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7912B5-0DC6-49C3-9780-9807191F0620}"/>
              </a:ext>
            </a:extLst>
          </p:cNvPr>
          <p:cNvSpPr/>
          <p:nvPr/>
        </p:nvSpPr>
        <p:spPr>
          <a:xfrm>
            <a:off x="337913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A helium atom consists of electrons, neutrons and protons.</a:t>
            </a:r>
          </a:p>
          <a:p>
            <a:r>
              <a:rPr lang="en-GB" sz="2000" dirty="0">
                <a:solidFill>
                  <a:schemeClr val="tx1"/>
                </a:solidFill>
              </a:rPr>
              <a:t> </a:t>
            </a:r>
          </a:p>
          <a:p>
            <a:r>
              <a:rPr lang="en-GB" sz="2000" dirty="0">
                <a:solidFill>
                  <a:schemeClr val="tx1"/>
                </a:solidFill>
              </a:rPr>
              <a:t>The nucleus contains 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A electrons only </a:t>
            </a:r>
          </a:p>
          <a:p>
            <a:r>
              <a:rPr lang="en-GB" sz="2000" dirty="0">
                <a:solidFill>
                  <a:schemeClr val="tx1"/>
                </a:solidFill>
              </a:rPr>
              <a:t>B neutrons and electrons </a:t>
            </a:r>
          </a:p>
          <a:p>
            <a:r>
              <a:rPr lang="en-GB" sz="2000" dirty="0">
                <a:solidFill>
                  <a:schemeClr val="tx1"/>
                </a:solidFill>
              </a:rPr>
              <a:t>C protons and electrons </a:t>
            </a:r>
          </a:p>
          <a:p>
            <a:r>
              <a:rPr lang="en-GB" sz="2000" dirty="0">
                <a:solidFill>
                  <a:schemeClr val="tx1"/>
                </a:solidFill>
              </a:rPr>
              <a:t>D protons and neutrons </a:t>
            </a:r>
          </a:p>
          <a:p>
            <a:r>
              <a:rPr lang="en-GB" sz="2000" dirty="0">
                <a:solidFill>
                  <a:schemeClr val="tx1"/>
                </a:solidFill>
              </a:rPr>
              <a:t>E protons, neutrons and electrons.</a:t>
            </a:r>
            <a:endParaRPr lang="en-GB" sz="1950" dirty="0">
              <a:solidFill>
                <a:schemeClr val="tx1"/>
              </a:solidFill>
            </a:endParaRPr>
          </a:p>
        </p:txBody>
      </p:sp>
      <p:sp>
        <p:nvSpPr>
          <p:cNvPr id="19" name="Rectangle: Diagonal Corners Snipped 18">
            <a:extLst>
              <a:ext uri="{FF2B5EF4-FFF2-40B4-BE49-F238E27FC236}">
                <a16:creationId xmlns:a16="http://schemas.microsoft.com/office/drawing/2014/main" id="{C7066666-C1B3-D6C9-49C1-3C5722849670}"/>
              </a:ext>
            </a:extLst>
          </p:cNvPr>
          <p:cNvSpPr/>
          <p:nvPr/>
        </p:nvSpPr>
        <p:spPr>
          <a:xfrm>
            <a:off x="1612865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20" name="Rectangle: Diagonal Corners Snipped 19">
            <a:extLst>
              <a:ext uri="{FF2B5EF4-FFF2-40B4-BE49-F238E27FC236}">
                <a16:creationId xmlns:a16="http://schemas.microsoft.com/office/drawing/2014/main" id="{AB0CF494-06EB-63A8-7F24-278E2A018AB6}"/>
              </a:ext>
            </a:extLst>
          </p:cNvPr>
          <p:cNvSpPr/>
          <p:nvPr/>
        </p:nvSpPr>
        <p:spPr>
          <a:xfrm>
            <a:off x="1612865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21" name="Rectangle: Diagonal Corners Snipped 20">
            <a:hlinkClick r:id="rId4" action="ppaction://hlinksldjump"/>
            <a:extLst>
              <a:ext uri="{FF2B5EF4-FFF2-40B4-BE49-F238E27FC236}">
                <a16:creationId xmlns:a16="http://schemas.microsoft.com/office/drawing/2014/main" id="{444863DC-F471-B195-DE6A-05D31F357F5E}"/>
              </a:ext>
            </a:extLst>
          </p:cNvPr>
          <p:cNvSpPr/>
          <p:nvPr/>
        </p:nvSpPr>
        <p:spPr>
          <a:xfrm>
            <a:off x="1612865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schemeClr val="tx1"/>
                </a:solidFill>
              </a:rPr>
              <a:t>D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D8E6EF-09C1-4EE8-9E2A-B27835143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03DA24-2174-4FDB-B1F4-BF0D0587A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C045985-47E8-4471-8C95-7FFCBCE058E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950" dirty="0">
                <a:solidFill>
                  <a:schemeClr val="tx1"/>
                </a:solidFill>
              </a:rPr>
              <a:t>A sample of tissue is irradiated using a radioactive source.</a:t>
            </a:r>
          </a:p>
          <a:p>
            <a:r>
              <a:rPr lang="en-GB" sz="1950" dirty="0">
                <a:solidFill>
                  <a:schemeClr val="tx1"/>
                </a:solidFill>
              </a:rPr>
              <a:t>A student makes the following statements.</a:t>
            </a:r>
          </a:p>
          <a:p>
            <a:r>
              <a:rPr lang="en-GB" sz="1950" dirty="0">
                <a:solidFill>
                  <a:schemeClr val="tx1"/>
                </a:solidFill>
              </a:rPr>
              <a:t>The equivalent dose received by the tissue is</a:t>
            </a:r>
          </a:p>
          <a:p>
            <a:endParaRPr lang="en-GB" sz="1950" dirty="0">
              <a:solidFill>
                <a:schemeClr val="tx1"/>
              </a:solidFill>
            </a:endParaRPr>
          </a:p>
          <a:p>
            <a:r>
              <a:rPr lang="en-GB" sz="1950" dirty="0">
                <a:solidFill>
                  <a:schemeClr val="tx1"/>
                </a:solidFill>
              </a:rPr>
              <a:t>I reduced by shielding the tissue with a lead screen.</a:t>
            </a:r>
          </a:p>
          <a:p>
            <a:r>
              <a:rPr lang="en-GB" sz="1950" dirty="0">
                <a:solidFill>
                  <a:schemeClr val="tx1"/>
                </a:solidFill>
              </a:rPr>
              <a:t>II increased as the distance from the source to the tissue is increased.</a:t>
            </a:r>
          </a:p>
          <a:p>
            <a:r>
              <a:rPr lang="en-GB" sz="1950" dirty="0">
                <a:solidFill>
                  <a:schemeClr val="tx1"/>
                </a:solidFill>
              </a:rPr>
              <a:t>III increased by increasing the time of exposure of the tissue to the radiation.</a:t>
            </a:r>
          </a:p>
          <a:p>
            <a:endParaRPr lang="en-GB" sz="1950" dirty="0">
              <a:solidFill>
                <a:schemeClr val="tx1"/>
              </a:solidFill>
            </a:endParaRPr>
          </a:p>
          <a:p>
            <a:r>
              <a:rPr lang="en-GB" sz="1950" dirty="0">
                <a:solidFill>
                  <a:schemeClr val="tx1"/>
                </a:solidFill>
              </a:rPr>
              <a:t>Which of the statements is/are correct?</a:t>
            </a:r>
          </a:p>
          <a:p>
            <a:r>
              <a:rPr lang="en-GB" sz="1950" dirty="0">
                <a:solidFill>
                  <a:schemeClr val="tx1"/>
                </a:solidFill>
              </a:rPr>
              <a:t>A I only</a:t>
            </a:r>
          </a:p>
          <a:p>
            <a:r>
              <a:rPr lang="en-GB" sz="1950" dirty="0">
                <a:solidFill>
                  <a:schemeClr val="tx1"/>
                </a:solidFill>
              </a:rPr>
              <a:t>B II only</a:t>
            </a:r>
          </a:p>
          <a:p>
            <a:r>
              <a:rPr lang="en-GB" sz="1950" dirty="0">
                <a:solidFill>
                  <a:schemeClr val="tx1"/>
                </a:solidFill>
              </a:rPr>
              <a:t>C I and II only</a:t>
            </a:r>
          </a:p>
          <a:p>
            <a:r>
              <a:rPr lang="en-GB" sz="1950" dirty="0">
                <a:solidFill>
                  <a:schemeClr val="tx1"/>
                </a:solidFill>
              </a:rPr>
              <a:t>D II and III only</a:t>
            </a:r>
          </a:p>
          <a:p>
            <a:r>
              <a:rPr lang="en-GB" sz="1950" dirty="0">
                <a:solidFill>
                  <a:schemeClr val="tx1"/>
                </a:solidFill>
              </a:rPr>
              <a:t>E I and III only</a:t>
            </a: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94F026C4-D320-AC48-8BD2-1C92CF2AA3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782A4A8C-9524-D82D-2502-1DB8851873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7" name="Rectangle: Diagonal Corners Snipped 16">
            <a:hlinkClick r:id="rId4" action="ppaction://hlinksldjump"/>
            <a:extLst>
              <a:ext uri="{FF2B5EF4-FFF2-40B4-BE49-F238E27FC236}">
                <a16:creationId xmlns:a16="http://schemas.microsoft.com/office/drawing/2014/main" id="{BD43DDC8-7442-4BF2-7B0A-3654C1D25FD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E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E9C6B8F6-F2F7-46AC-927D-CBDC53C2864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41619B-6971-4C3D-BA58-E3296601B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91C61B-8EAA-40B8-AD87-50B1C57F8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6A61958E-0A93-4664-BC31-B4814614281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E9242895-73D9-48CE-981D-5DA55F6AA01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6000" dirty="0">
                <a:solidFill>
                  <a:prstClr val="black"/>
                </a:solidFill>
              </a:rPr>
              <a:t>increase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46F4E9-38BD-4EFB-85DA-057A84133E8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A paper mill uses a radioactive source in a system to monitor the thickness of paper. </a:t>
            </a: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endParaRPr lang="en-GB" sz="2000" dirty="0">
              <a:solidFill>
                <a:schemeClr val="tx1"/>
              </a:solidFill>
            </a:endParaRPr>
          </a:p>
          <a:p>
            <a:r>
              <a:rPr lang="en-GB" sz="2000" dirty="0">
                <a:solidFill>
                  <a:schemeClr val="tx1"/>
                </a:solidFill>
              </a:rPr>
              <a:t>Radiation passing through the paper is detected by the Geiger-Müller tube. The count rate is displayed on the counter as shown. The radioactive source has a half-life that allows the system to run continuously. </a:t>
            </a:r>
          </a:p>
          <a:p>
            <a:pPr algn="ctr"/>
            <a:endParaRPr lang="en-GB" sz="2000" dirty="0">
              <a:solidFill>
                <a:schemeClr val="tx1"/>
              </a:solidFill>
            </a:endParaRPr>
          </a:p>
          <a:p>
            <a:pPr algn="ctr"/>
            <a:r>
              <a:rPr lang="en-GB" sz="2000" dirty="0">
                <a:solidFill>
                  <a:schemeClr val="tx1"/>
                </a:solidFill>
              </a:rPr>
              <a:t>Does the count rate increase/decrease/ or stay the same if the thickness of the paper decreases?</a:t>
            </a:r>
            <a:endParaRPr lang="en-GB" sz="195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3F791-1123-B710-8745-DF4D4BB79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6602" y="1066996"/>
            <a:ext cx="4335282" cy="1828323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A073239-9CD3-420B-8523-72D3B7FFB7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938DDD-E52B-48EC-8119-4ED5610B5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F5917-3516-430B-8918-DE7629AEBE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45E632A5-B5D4-4028-AE75-578CE97F53F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8B5CB35-BCEC-4259-B4F7-D9B481FDB5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schemeClr val="tx1"/>
                </a:solidFill>
              </a:rPr>
              <a:t>Source X:</a:t>
            </a:r>
          </a:p>
          <a:p>
            <a:pPr lvl="0" algn="ctr"/>
            <a:r>
              <a:rPr lang="en-GB" sz="2800" dirty="0"/>
              <a:t>beta is required with a long half-life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57E8A-93B3-439D-ADD4-606056C62412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A paper mill uses a radioactive source in a system to monitor the thickness of paper.</a:t>
            </a:r>
          </a:p>
          <a:p>
            <a:r>
              <a:rPr lang="en-GB" dirty="0">
                <a:solidFill>
                  <a:schemeClr val="tx1"/>
                </a:solidFill>
              </a:rPr>
              <a:t>Which source should be used?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5D6096-4782-522C-EB7A-D72D45136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6605" y="577119"/>
            <a:ext cx="4138276" cy="17452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227504-5FCC-649C-CEA2-C556DEB254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8163" y="3429000"/>
            <a:ext cx="5001323" cy="1648055"/>
          </a:xfrm>
          <a:prstGeom prst="rect">
            <a:avLst/>
          </a:prstGeom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39636BBA-EDDD-4FE6-B9BA-084C08ABD8E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775EE6-80EF-4A89-9920-9184E9A614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D74E9A-3F4C-4873-9C34-E28DAD6F0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5A6FA0C8-92B2-4A81-8BDA-3B2C32E0106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02456E60-27F5-4A9F-9506-4F13B6173F3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r>
              <a:rPr lang="en-GB" sz="2800" dirty="0">
                <a:solidFill>
                  <a:schemeClr val="tx1"/>
                </a:solidFill>
              </a:rPr>
              <a:t>Time taken for the activity to reduce by half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4ABB54-5D02-448A-9D5D-1990EE883C6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State what is meant by the term </a:t>
            </a:r>
            <a:r>
              <a:rPr lang="en-GB" sz="6000" i="1" dirty="0">
                <a:solidFill>
                  <a:schemeClr val="tx1"/>
                </a:solidFill>
              </a:rPr>
              <a:t>half-life</a:t>
            </a: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chemeClr val="tx1"/>
          </a:solidFill>
        </a:ln>
      </a:spPr>
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9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10609</TotalTime>
  <Words>1261</Words>
  <Application>Microsoft Office PowerPoint</Application>
  <PresentationFormat>A4 Paper (210x297 mm)</PresentationFormat>
  <Paragraphs>295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Aptos</vt:lpstr>
      <vt:lpstr>Sylfaen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Kite</dc:creator>
  <cp:lastModifiedBy>Jennie Hargreaves</cp:lastModifiedBy>
  <cp:revision>510</cp:revision>
  <cp:lastPrinted>2017-12-31T22:38:51Z</cp:lastPrinted>
  <dcterms:created xsi:type="dcterms:W3CDTF">2017-01-17T16:57:04Z</dcterms:created>
  <dcterms:modified xsi:type="dcterms:W3CDTF">2025-12-15T18:19:56Z</dcterms:modified>
</cp:coreProperties>
</file>