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721486-7C30-40CE-BCD1-62EC6BB471CE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F895377-79D6-467B-96FD-7C459DCFE882}">
      <dgm:prSet/>
      <dgm:spPr/>
      <dgm:t>
        <a:bodyPr/>
        <a:lstStyle/>
        <a:p>
          <a:r>
            <a:rPr lang="en-GB" b="1"/>
            <a:t>Astronomy</a:t>
          </a:r>
          <a:r>
            <a:rPr lang="en-GB"/>
            <a:t> is a </a:t>
          </a:r>
          <a:r>
            <a:rPr lang="en-GB" b="1"/>
            <a:t>science</a:t>
          </a:r>
          <a:r>
            <a:rPr lang="en-GB"/>
            <a:t> that studies everything outside of the earth's atmosphere, such as planets, stars, asteroids, galaxies; and the properties and relationships of those celestial bodies.</a:t>
          </a:r>
          <a:endParaRPr lang="en-US"/>
        </a:p>
      </dgm:t>
    </dgm:pt>
    <dgm:pt modelId="{00930580-7ED8-46A9-82BB-FCB04179416B}" type="parTrans" cxnId="{499E7932-ABED-461C-97B6-B984E29ADC3B}">
      <dgm:prSet/>
      <dgm:spPr/>
      <dgm:t>
        <a:bodyPr/>
        <a:lstStyle/>
        <a:p>
          <a:endParaRPr lang="en-US"/>
        </a:p>
      </dgm:t>
    </dgm:pt>
    <dgm:pt modelId="{B1CB65FD-C7ED-4F9C-88DA-36225F1A47E6}" type="sibTrans" cxnId="{499E7932-ABED-461C-97B6-B984E29ADC3B}">
      <dgm:prSet/>
      <dgm:spPr/>
      <dgm:t>
        <a:bodyPr/>
        <a:lstStyle/>
        <a:p>
          <a:endParaRPr lang="en-US"/>
        </a:p>
      </dgm:t>
    </dgm:pt>
    <dgm:pt modelId="{B77EF7EE-8539-4A46-8272-B4748E39479B}">
      <dgm:prSet/>
      <dgm:spPr/>
      <dgm:t>
        <a:bodyPr/>
        <a:lstStyle/>
        <a:p>
          <a:r>
            <a:rPr lang="en-GB"/>
            <a:t>... </a:t>
          </a:r>
          <a:r>
            <a:rPr lang="en-GB" b="1"/>
            <a:t>Astrology</a:t>
          </a:r>
          <a:r>
            <a:rPr lang="en-GB"/>
            <a:t>, is the belief that the positioning of the stars and planets affect the way events occur on earth.</a:t>
          </a:r>
          <a:endParaRPr lang="en-US"/>
        </a:p>
      </dgm:t>
    </dgm:pt>
    <dgm:pt modelId="{3F14516B-FFA1-4DFE-8AFB-A0371BCC0606}" type="parTrans" cxnId="{160CBFB1-EAA2-42BC-B960-09FE55CDC9F6}">
      <dgm:prSet/>
      <dgm:spPr/>
      <dgm:t>
        <a:bodyPr/>
        <a:lstStyle/>
        <a:p>
          <a:endParaRPr lang="en-US"/>
        </a:p>
      </dgm:t>
    </dgm:pt>
    <dgm:pt modelId="{9ECD1BCC-E850-45F5-B8E9-2125AAA49828}" type="sibTrans" cxnId="{160CBFB1-EAA2-42BC-B960-09FE55CDC9F6}">
      <dgm:prSet/>
      <dgm:spPr/>
      <dgm:t>
        <a:bodyPr/>
        <a:lstStyle/>
        <a:p>
          <a:endParaRPr lang="en-US"/>
        </a:p>
      </dgm:t>
    </dgm:pt>
    <dgm:pt modelId="{9D720CAF-9BF1-4C0C-9995-694B5C1D834A}" type="pres">
      <dgm:prSet presAssocID="{42721486-7C30-40CE-BCD1-62EC6BB471C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F55CB52-3313-4A36-B685-BE5A138A3846}" type="pres">
      <dgm:prSet presAssocID="{FF895377-79D6-467B-96FD-7C459DCFE882}" presName="hierRoot1" presStyleCnt="0"/>
      <dgm:spPr/>
    </dgm:pt>
    <dgm:pt modelId="{119579D9-267E-42C9-B955-57FE9BB9EAD7}" type="pres">
      <dgm:prSet presAssocID="{FF895377-79D6-467B-96FD-7C459DCFE882}" presName="composite" presStyleCnt="0"/>
      <dgm:spPr/>
    </dgm:pt>
    <dgm:pt modelId="{BC7D6749-37B8-4593-A333-F7633095C4D6}" type="pres">
      <dgm:prSet presAssocID="{FF895377-79D6-467B-96FD-7C459DCFE882}" presName="background" presStyleLbl="node0" presStyleIdx="0" presStyleCnt="2"/>
      <dgm:spPr/>
    </dgm:pt>
    <dgm:pt modelId="{19CF74F9-82F4-4ADB-BCBB-5CA7A38E88EA}" type="pres">
      <dgm:prSet presAssocID="{FF895377-79D6-467B-96FD-7C459DCFE882}" presName="text" presStyleLbl="fgAcc0" presStyleIdx="0" presStyleCnt="2">
        <dgm:presLayoutVars>
          <dgm:chPref val="3"/>
        </dgm:presLayoutVars>
      </dgm:prSet>
      <dgm:spPr/>
    </dgm:pt>
    <dgm:pt modelId="{00907285-6854-42DB-A1FA-0BBDB5A6C49B}" type="pres">
      <dgm:prSet presAssocID="{FF895377-79D6-467B-96FD-7C459DCFE882}" presName="hierChild2" presStyleCnt="0"/>
      <dgm:spPr/>
    </dgm:pt>
    <dgm:pt modelId="{02A84B27-7FAB-45BD-8C42-0956B83055E1}" type="pres">
      <dgm:prSet presAssocID="{B77EF7EE-8539-4A46-8272-B4748E39479B}" presName="hierRoot1" presStyleCnt="0"/>
      <dgm:spPr/>
    </dgm:pt>
    <dgm:pt modelId="{F4C7C5F5-9B73-407A-BDE0-555CFFE15648}" type="pres">
      <dgm:prSet presAssocID="{B77EF7EE-8539-4A46-8272-B4748E39479B}" presName="composite" presStyleCnt="0"/>
      <dgm:spPr/>
    </dgm:pt>
    <dgm:pt modelId="{B8C743AB-EBE2-4A6C-BE2A-F6A55A5BC9CC}" type="pres">
      <dgm:prSet presAssocID="{B77EF7EE-8539-4A46-8272-B4748E39479B}" presName="background" presStyleLbl="node0" presStyleIdx="1" presStyleCnt="2"/>
      <dgm:spPr/>
    </dgm:pt>
    <dgm:pt modelId="{CACFB5C6-FE7F-451E-81A3-A5FA1E0E7D1C}" type="pres">
      <dgm:prSet presAssocID="{B77EF7EE-8539-4A46-8272-B4748E39479B}" presName="text" presStyleLbl="fgAcc0" presStyleIdx="1" presStyleCnt="2">
        <dgm:presLayoutVars>
          <dgm:chPref val="3"/>
        </dgm:presLayoutVars>
      </dgm:prSet>
      <dgm:spPr/>
    </dgm:pt>
    <dgm:pt modelId="{59966F42-1E92-4475-B398-B7E91007927D}" type="pres">
      <dgm:prSet presAssocID="{B77EF7EE-8539-4A46-8272-B4748E39479B}" presName="hierChild2" presStyleCnt="0"/>
      <dgm:spPr/>
    </dgm:pt>
  </dgm:ptLst>
  <dgm:cxnLst>
    <dgm:cxn modelId="{499E7932-ABED-461C-97B6-B984E29ADC3B}" srcId="{42721486-7C30-40CE-BCD1-62EC6BB471CE}" destId="{FF895377-79D6-467B-96FD-7C459DCFE882}" srcOrd="0" destOrd="0" parTransId="{00930580-7ED8-46A9-82BB-FCB04179416B}" sibTransId="{B1CB65FD-C7ED-4F9C-88DA-36225F1A47E6}"/>
    <dgm:cxn modelId="{8B25FE52-11C7-4824-8A4B-2EEF8E1EDBD4}" type="presOf" srcId="{B77EF7EE-8539-4A46-8272-B4748E39479B}" destId="{CACFB5C6-FE7F-451E-81A3-A5FA1E0E7D1C}" srcOrd="0" destOrd="0" presId="urn:microsoft.com/office/officeart/2005/8/layout/hierarchy1"/>
    <dgm:cxn modelId="{72537B86-42FF-4DD0-80AC-B392EEBEAA7E}" type="presOf" srcId="{42721486-7C30-40CE-BCD1-62EC6BB471CE}" destId="{9D720CAF-9BF1-4C0C-9995-694B5C1D834A}" srcOrd="0" destOrd="0" presId="urn:microsoft.com/office/officeart/2005/8/layout/hierarchy1"/>
    <dgm:cxn modelId="{160CBFB1-EAA2-42BC-B960-09FE55CDC9F6}" srcId="{42721486-7C30-40CE-BCD1-62EC6BB471CE}" destId="{B77EF7EE-8539-4A46-8272-B4748E39479B}" srcOrd="1" destOrd="0" parTransId="{3F14516B-FFA1-4DFE-8AFB-A0371BCC0606}" sibTransId="{9ECD1BCC-E850-45F5-B8E9-2125AAA49828}"/>
    <dgm:cxn modelId="{E0CD02CD-C8A8-4D07-9081-A5B48D1F1B0C}" type="presOf" srcId="{FF895377-79D6-467B-96FD-7C459DCFE882}" destId="{19CF74F9-82F4-4ADB-BCBB-5CA7A38E88EA}" srcOrd="0" destOrd="0" presId="urn:microsoft.com/office/officeart/2005/8/layout/hierarchy1"/>
    <dgm:cxn modelId="{E95022FD-921B-4498-AF89-1B001FFDC658}" type="presParOf" srcId="{9D720CAF-9BF1-4C0C-9995-694B5C1D834A}" destId="{1F55CB52-3313-4A36-B685-BE5A138A3846}" srcOrd="0" destOrd="0" presId="urn:microsoft.com/office/officeart/2005/8/layout/hierarchy1"/>
    <dgm:cxn modelId="{4DA59652-069D-40D1-A5DA-0B38A0A08DBE}" type="presParOf" srcId="{1F55CB52-3313-4A36-B685-BE5A138A3846}" destId="{119579D9-267E-42C9-B955-57FE9BB9EAD7}" srcOrd="0" destOrd="0" presId="urn:microsoft.com/office/officeart/2005/8/layout/hierarchy1"/>
    <dgm:cxn modelId="{18F34C22-2994-4164-9D2E-F61C1B71D750}" type="presParOf" srcId="{119579D9-267E-42C9-B955-57FE9BB9EAD7}" destId="{BC7D6749-37B8-4593-A333-F7633095C4D6}" srcOrd="0" destOrd="0" presId="urn:microsoft.com/office/officeart/2005/8/layout/hierarchy1"/>
    <dgm:cxn modelId="{9FE1C89D-6E1A-485B-9DE4-2A0F11F28E91}" type="presParOf" srcId="{119579D9-267E-42C9-B955-57FE9BB9EAD7}" destId="{19CF74F9-82F4-4ADB-BCBB-5CA7A38E88EA}" srcOrd="1" destOrd="0" presId="urn:microsoft.com/office/officeart/2005/8/layout/hierarchy1"/>
    <dgm:cxn modelId="{07286DDD-B0D3-455C-A007-613A804A9BFB}" type="presParOf" srcId="{1F55CB52-3313-4A36-B685-BE5A138A3846}" destId="{00907285-6854-42DB-A1FA-0BBDB5A6C49B}" srcOrd="1" destOrd="0" presId="urn:microsoft.com/office/officeart/2005/8/layout/hierarchy1"/>
    <dgm:cxn modelId="{F7AA9216-222E-488C-9ACF-1206AE702DE7}" type="presParOf" srcId="{9D720CAF-9BF1-4C0C-9995-694B5C1D834A}" destId="{02A84B27-7FAB-45BD-8C42-0956B83055E1}" srcOrd="1" destOrd="0" presId="urn:microsoft.com/office/officeart/2005/8/layout/hierarchy1"/>
    <dgm:cxn modelId="{A40B76CD-A9BA-44A9-A693-95415C40006A}" type="presParOf" srcId="{02A84B27-7FAB-45BD-8C42-0956B83055E1}" destId="{F4C7C5F5-9B73-407A-BDE0-555CFFE15648}" srcOrd="0" destOrd="0" presId="urn:microsoft.com/office/officeart/2005/8/layout/hierarchy1"/>
    <dgm:cxn modelId="{05D5DF5B-F9DA-4492-A382-29280415AB63}" type="presParOf" srcId="{F4C7C5F5-9B73-407A-BDE0-555CFFE15648}" destId="{B8C743AB-EBE2-4A6C-BE2A-F6A55A5BC9CC}" srcOrd="0" destOrd="0" presId="urn:microsoft.com/office/officeart/2005/8/layout/hierarchy1"/>
    <dgm:cxn modelId="{19AE401D-74BF-4375-9738-C1C25F92592B}" type="presParOf" srcId="{F4C7C5F5-9B73-407A-BDE0-555CFFE15648}" destId="{CACFB5C6-FE7F-451E-81A3-A5FA1E0E7D1C}" srcOrd="1" destOrd="0" presId="urn:microsoft.com/office/officeart/2005/8/layout/hierarchy1"/>
    <dgm:cxn modelId="{1D7AD471-E32B-4F85-AB22-9A8C4A88DD8F}" type="presParOf" srcId="{02A84B27-7FAB-45BD-8C42-0956B83055E1}" destId="{59966F42-1E92-4475-B398-B7E91007927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D6749-37B8-4593-A333-F7633095C4D6}">
      <dsp:nvSpPr>
        <dsp:cNvPr id="0" name=""/>
        <dsp:cNvSpPr/>
      </dsp:nvSpPr>
      <dsp:spPr>
        <a:xfrm>
          <a:off x="1320" y="150224"/>
          <a:ext cx="4636182" cy="2943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CF74F9-82F4-4ADB-BCBB-5CA7A38E88EA}">
      <dsp:nvSpPr>
        <dsp:cNvPr id="0" name=""/>
        <dsp:cNvSpPr/>
      </dsp:nvSpPr>
      <dsp:spPr>
        <a:xfrm>
          <a:off x="516452" y="639599"/>
          <a:ext cx="4636182" cy="2943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/>
            <a:t>Astronomy</a:t>
          </a:r>
          <a:r>
            <a:rPr lang="en-GB" sz="2600" kern="1200"/>
            <a:t> is a </a:t>
          </a:r>
          <a:r>
            <a:rPr lang="en-GB" sz="2600" b="1" kern="1200"/>
            <a:t>science</a:t>
          </a:r>
          <a:r>
            <a:rPr lang="en-GB" sz="2600" kern="1200"/>
            <a:t> that studies everything outside of the earth's atmosphere, such as planets, stars, asteroids, galaxies; and the properties and relationships of those celestial bodies.</a:t>
          </a:r>
          <a:endParaRPr lang="en-US" sz="2600" kern="1200"/>
        </a:p>
      </dsp:txBody>
      <dsp:txXfrm>
        <a:off x="602678" y="725825"/>
        <a:ext cx="4463730" cy="2771523"/>
      </dsp:txXfrm>
    </dsp:sp>
    <dsp:sp modelId="{B8C743AB-EBE2-4A6C-BE2A-F6A55A5BC9CC}">
      <dsp:nvSpPr>
        <dsp:cNvPr id="0" name=""/>
        <dsp:cNvSpPr/>
      </dsp:nvSpPr>
      <dsp:spPr>
        <a:xfrm>
          <a:off x="5667765" y="150224"/>
          <a:ext cx="4636182" cy="2943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CFB5C6-FE7F-451E-81A3-A5FA1E0E7D1C}">
      <dsp:nvSpPr>
        <dsp:cNvPr id="0" name=""/>
        <dsp:cNvSpPr/>
      </dsp:nvSpPr>
      <dsp:spPr>
        <a:xfrm>
          <a:off x="6182897" y="639599"/>
          <a:ext cx="4636182" cy="2943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... </a:t>
          </a:r>
          <a:r>
            <a:rPr lang="en-GB" sz="2600" b="1" kern="1200"/>
            <a:t>Astrology</a:t>
          </a:r>
          <a:r>
            <a:rPr lang="en-GB" sz="2600" kern="1200"/>
            <a:t>, is the belief that the positioning of the stars and planets affect the way events occur on earth.</a:t>
          </a:r>
          <a:endParaRPr lang="en-US" sz="2600" kern="1200"/>
        </a:p>
      </dsp:txBody>
      <dsp:txXfrm>
        <a:off x="6269123" y="725825"/>
        <a:ext cx="4463730" cy="27715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5B38F-8F94-4BA4-BAC7-D71F58819E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6F64E8-A91D-4066-B59F-F4DB081FD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BCCC2-A897-4B37-9A39-63665C3DD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469A-8998-46B6-9BC3-3D398ED32415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C385C-9B9C-4093-B828-32568CBFB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71E3E-7643-44B9-B150-9FE56C687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652EB-8971-4FDB-9522-DE817A9C8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352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6FCD0-2E11-4A56-A720-EC999E4DE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2A4567-3F0D-4CEE-8B01-A693D7C432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805D8-DB2E-43DF-8261-78ECFF47B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469A-8998-46B6-9BC3-3D398ED32415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71697E-7BEA-494F-BD80-050EED938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EBDDB6-14BD-455E-AD6B-854AA3F8B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652EB-8971-4FDB-9522-DE817A9C8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707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A9D6B6-D6AF-4BF4-91ED-77BDC0DCCA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6574F2-DC7C-4C4D-A541-68EAE9125B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E1BD6-0B12-40C1-8150-16A3F998E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469A-8998-46B6-9BC3-3D398ED32415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3A3F6-2CFB-4881-9E54-6F77EF7F8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920F0-EFEB-4EB8-8273-5D04331D7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652EB-8971-4FDB-9522-DE817A9C8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256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82D2E-8FBE-4740-8F45-CA8F3CD70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092FD-1865-45E4-8802-3C18BF3E16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EC991D-555B-44FA-997E-D5D177B43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469A-8998-46B6-9BC3-3D398ED32415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8A47A7-922A-4EEC-9B1A-2B0A911A5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B556F4-BBC2-4C06-9314-0AD885A80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652EB-8971-4FDB-9522-DE817A9C8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923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CD09A-DB9E-43C0-AAF8-811B0431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3DD2D9-F080-4EE9-8522-E7A295EA3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673A69-62B0-4368-81B2-13EC0540A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469A-8998-46B6-9BC3-3D398ED32415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05C51-E0E5-414D-B7C9-853A5604A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E9D777-13BD-4E9A-B7EF-FA16109BE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652EB-8971-4FDB-9522-DE817A9C8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860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1F70F-2166-4339-B073-79C568D7E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F2838-A0B2-4FBC-915D-7472B09A87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33B8F7-A2D8-4238-8D6D-C01A4B29D1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31DB80-AEC8-4EDD-AF4E-AB4D7DFA8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469A-8998-46B6-9BC3-3D398ED32415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BCA59A-458F-4EF2-9A11-D29E60113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403E2D-3125-46DF-A3B3-498E3F3A8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652EB-8971-4FDB-9522-DE817A9C8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31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07BEE-AD0A-4640-A68E-F77643EA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CC4F19-3F83-4706-8D45-E7185F120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EECFC7-7B2D-49FD-BECF-29827D906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F564DA-862A-4911-801A-FA7A58B80F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40B407-CCD9-4422-A209-2906812126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133689-1EE1-4700-B8F1-847247E85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469A-8998-46B6-9BC3-3D398ED32415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73BD6A-9878-4E54-A1D4-3E647B93D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75EB49-3837-4F53-9697-391F39E85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652EB-8971-4FDB-9522-DE817A9C8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11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F093F-7ECA-4CBA-A74E-8E80E0503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222F1F-5369-475A-9729-EE18D8D86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469A-8998-46B6-9BC3-3D398ED32415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193ADC-ACC2-4678-A35B-7D68870D6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CFBE04-85D7-49FA-892B-76B237BF1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652EB-8971-4FDB-9522-DE817A9C8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319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C43E6D-5C94-444A-AC41-C80039E89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469A-8998-46B6-9BC3-3D398ED32415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0CD7D9-3419-4529-AB5A-F255788EE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EC9A31-8A8C-4205-B2BF-E598B5065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652EB-8971-4FDB-9522-DE817A9C8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801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1D191-3D94-4795-ADD9-2994A035D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B5942-768B-4DF1-99EE-8A18B13DE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0CB0AD-66CD-4107-BC98-AD04C91EC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C1A95F-EDB8-4D7D-88FB-177868DA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469A-8998-46B6-9BC3-3D398ED32415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456AA3-8068-438A-AFE2-9735CEC3F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C5EEAD-7F28-4BDE-B85C-E60E3D19D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652EB-8971-4FDB-9522-DE817A9C8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768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68E51-B63B-4AE1-8EE2-BB316C50F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DB97F7-8927-4B93-A3BB-D40E67545E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B134D1-1F1D-4E20-904D-B37E64F172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2B249E-94F8-41B2-A8EB-008B1BDD3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469A-8998-46B6-9BC3-3D398ED32415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396C3F-60F1-42C1-8F95-0A9D8BCDA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EF1262-1442-40D9-A69D-18BFD903E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652EB-8971-4FDB-9522-DE817A9C8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768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D90F50-794F-45B1-AE4F-ABB2EED47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335F2-D2B8-41B5-9BE6-C1E623A18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0BF1D-E47C-4CF8-BDCD-675A00C3EC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2469A-8998-46B6-9BC3-3D398ED32415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9C87B0-BB43-41BB-8D73-4D8908FD60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CCFC63-8537-4303-9488-323A8AD19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652EB-8971-4FDB-9522-DE817A9C8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331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3">
            <a:extLst>
              <a:ext uri="{FF2B5EF4-FFF2-40B4-BE49-F238E27FC236}">
                <a16:creationId xmlns:a16="http://schemas.microsoft.com/office/drawing/2014/main" id="{8700EE31-13CC-4D9A-8BC6-01C8B0DC90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-1" b="28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318075-5665-48B9-BABA-D9CA049292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8696" y="1371600"/>
            <a:ext cx="9427418" cy="3948621"/>
          </a:xfrm>
        </p:spPr>
        <p:txBody>
          <a:bodyPr anchor="b">
            <a:normAutofit/>
          </a:bodyPr>
          <a:lstStyle/>
          <a:p>
            <a:pPr algn="l"/>
            <a:r>
              <a:rPr lang="en-GB" dirty="0">
                <a:solidFill>
                  <a:srgbClr val="FFFFFF"/>
                </a:solidFill>
              </a:rPr>
              <a:t>Space- Astronomy v Astrology!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BDE827-85F3-4DB8-AAF4-0768D5E420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585" y="5494187"/>
            <a:ext cx="5151415" cy="751470"/>
          </a:xfrm>
        </p:spPr>
        <p:txBody>
          <a:bodyPr anchor="t">
            <a:normAutofit/>
          </a:bodyPr>
          <a:lstStyle/>
          <a:p>
            <a:pPr algn="l"/>
            <a:r>
              <a:rPr lang="en-GB">
                <a:solidFill>
                  <a:srgbClr val="FFFFFF"/>
                </a:solidFill>
              </a:rPr>
              <a:t>S3 Space</a:t>
            </a:r>
          </a:p>
        </p:txBody>
      </p:sp>
    </p:spTree>
    <p:extLst>
      <p:ext uri="{BB962C8B-B14F-4D97-AF65-F5344CB8AC3E}">
        <p14:creationId xmlns:p14="http://schemas.microsoft.com/office/powerpoint/2010/main" val="275502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lant growing in a concrete crack">
            <a:extLst>
              <a:ext uri="{FF2B5EF4-FFF2-40B4-BE49-F238E27FC236}">
                <a16:creationId xmlns:a16="http://schemas.microsoft.com/office/drawing/2014/main" id="{8641FF30-54A7-438E-A57C-440F1ED7B5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790A2D-0DE7-410D-A797-2E2942D7F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0" i="0" dirty="0">
                <a:solidFill>
                  <a:srgbClr val="FFFFFF"/>
                </a:solidFill>
                <a:effectLst/>
              </a:rPr>
              <a:t>helps </a:t>
            </a:r>
            <a:r>
              <a:rPr lang="en-US" sz="6000" b="1" i="0" dirty="0">
                <a:solidFill>
                  <a:srgbClr val="FFFFFF"/>
                </a:solidFill>
                <a:effectLst/>
              </a:rPr>
              <a:t>us</a:t>
            </a:r>
            <a:r>
              <a:rPr lang="en-US" sz="6000" b="0" i="0" dirty="0">
                <a:solidFill>
                  <a:srgbClr val="FFFFFF"/>
                </a:solidFill>
                <a:effectLst/>
              </a:rPr>
              <a:t> study how to prolong the survival of our species.</a:t>
            </a:r>
            <a:endParaRPr lang="en-US" sz="6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145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C766D-EE1F-4F57-B171-1081FDAEC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So…..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84DF54-6FD3-4D37-988B-B67E3296B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4612" y="4750893"/>
            <a:ext cx="4087305" cy="1147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dirty="0"/>
              <a:t>Can you define ASTRONOMY and ASTROLOGY and do you know the difference?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The planet earth taken from the outer space">
            <a:extLst>
              <a:ext uri="{FF2B5EF4-FFF2-40B4-BE49-F238E27FC236}">
                <a16:creationId xmlns:a16="http://schemas.microsoft.com/office/drawing/2014/main" id="{ED9236A7-EB68-41CC-873A-37208DD16A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128" r="1" b="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813787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341BB4-C926-4333-97A7-5367B1D1A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en-GB" sz="4000"/>
              <a:t>Astronomy v Astrology</a:t>
            </a:r>
            <a:endParaRPr lang="en-GB" sz="40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47BEE54-30EA-4BE7-9F0F-4AD95D4C12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4192423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069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Video 3" descr="Background pattern&#10;&#10;Description automatically generated">
            <a:extLst>
              <a:ext uri="{FF2B5EF4-FFF2-40B4-BE49-F238E27FC236}">
                <a16:creationId xmlns:a16="http://schemas.microsoft.com/office/drawing/2014/main" id="{F309B9D8-62EF-49C1-94A8-E69CDCA16C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1" b="1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147929-6290-4944-BBF9-A19B73EE83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sz="5200" dirty="0">
                <a:solidFill>
                  <a:srgbClr val="FFFFFF"/>
                </a:solidFill>
              </a:rPr>
              <a:t>State whether these comments refer to Astronomy or Astrology</a:t>
            </a:r>
          </a:p>
        </p:txBody>
      </p:sp>
    </p:spTree>
    <p:extLst>
      <p:ext uri="{BB962C8B-B14F-4D97-AF65-F5344CB8AC3E}">
        <p14:creationId xmlns:p14="http://schemas.microsoft.com/office/powerpoint/2010/main" val="143212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008841-D3FE-49E6-A510-2A0AFE053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b="1" i="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the study of everything in the universe beyond Earth's atmosphere</a:t>
            </a:r>
            <a:r>
              <a:rPr lang="en-US" sz="5400" b="0" i="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.</a:t>
            </a:r>
            <a:endParaRPr lang="en-US" sz="5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922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Rainbow abstract fibre optics">
            <a:extLst>
              <a:ext uri="{FF2B5EF4-FFF2-40B4-BE49-F238E27FC236}">
                <a16:creationId xmlns:a16="http://schemas.microsoft.com/office/drawing/2014/main" id="{DA2569D1-3B20-426A-9D3C-ADB221C6C6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4072" b="1165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F41ABE-2656-4056-B5D2-0BFF2C960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</a:rPr>
              <a:t>Is a Science</a:t>
            </a:r>
          </a:p>
        </p:txBody>
      </p:sp>
    </p:spTree>
    <p:extLst>
      <p:ext uri="{BB962C8B-B14F-4D97-AF65-F5344CB8AC3E}">
        <p14:creationId xmlns:p14="http://schemas.microsoft.com/office/powerpoint/2010/main" val="35696028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he planet earth taken from the outer space">
            <a:extLst>
              <a:ext uri="{FF2B5EF4-FFF2-40B4-BE49-F238E27FC236}">
                <a16:creationId xmlns:a16="http://schemas.microsoft.com/office/drawing/2014/main" id="{6C0BEBF3-9538-41D5-B876-411D4A33BC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920" b="11873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F55BA6-4BB6-4B63-86C2-688865EEC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700" b="0" i="0">
                <a:solidFill>
                  <a:srgbClr val="FFFFFF"/>
                </a:solidFill>
                <a:effectLst/>
              </a:rPr>
              <a:t>claims to divine information about human affairs and terrestrial events by studying the movements and relative positions of celestial objects</a:t>
            </a:r>
            <a:endParaRPr lang="en-US" sz="4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5551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643BE6C-86B7-4AB9-91E8-9B5DB45AC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88" y="0"/>
            <a:ext cx="12188825" cy="42428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475D71-F8ED-49F2-A92E-546A163FF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026" y="713195"/>
            <a:ext cx="9605948" cy="231866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Is a fake/ </a:t>
            </a: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pseuodoscience</a:t>
            </a:r>
            <a:endParaRPr lang="en-US" sz="5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Graphic 6" descr="Spider Web">
            <a:extLst>
              <a:ext uri="{FF2B5EF4-FFF2-40B4-BE49-F238E27FC236}">
                <a16:creationId xmlns:a16="http://schemas.microsoft.com/office/drawing/2014/main" id="{5EF81E2E-CF55-4040-BC42-44D92E6840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06089" y="4805363"/>
            <a:ext cx="1179824" cy="1179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782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736575-AF94-44DF-B28C-F6D1F946E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b="0" i="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researchers have successfully challenged it and experimentally shown it to have no scientific validity</a:t>
            </a:r>
            <a:endParaRPr lang="en-US" sz="5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8270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2AC931-8E1F-445E-A9D8-C68E2FAF3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b="0" i="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Not </a:t>
            </a: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considered</a:t>
            </a:r>
            <a:r>
              <a:rPr lang="en-US" sz="5400" b="0" i="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academic or theoretical</a:t>
            </a:r>
            <a:endParaRPr lang="en-US" sz="5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0581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677BAFB-3BD3-41BB-9107-FAE224AE2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6823A9B-C188-42D4-847C-3AD928DB1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42784" y="253140"/>
            <a:ext cx="6184555" cy="6184555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4B557F3-1A0C-4749-A6DB-EAC082DF3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24848" y="253140"/>
            <a:ext cx="6184555" cy="6184555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5D55AA6-3751-494F-868A-DCEDC5CE8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03723" y="136525"/>
            <a:ext cx="6184555" cy="6184555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F705C7-4B03-4076-B8EA-BABB55F67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965580"/>
            <a:ext cx="5204489" cy="31605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it even includes questions about things we can't see at all, like dark matter and dark energy</a:t>
            </a:r>
          </a:p>
        </p:txBody>
      </p:sp>
      <p:sp>
        <p:nvSpPr>
          <p:cNvPr id="16" name="Graphic 212">
            <a:extLst>
              <a:ext uri="{FF2B5EF4-FFF2-40B4-BE49-F238E27FC236}">
                <a16:creationId xmlns:a16="http://schemas.microsoft.com/office/drawing/2014/main" id="{4D4C00DC-4DC6-4CD2-9E31-F17E6CEBC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18" name="Graphic 212">
            <a:extLst>
              <a:ext uri="{FF2B5EF4-FFF2-40B4-BE49-F238E27FC236}">
                <a16:creationId xmlns:a16="http://schemas.microsoft.com/office/drawing/2014/main" id="{D82AB1B2-7970-42CF-8BF5-567C69E9F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grpSp>
        <p:nvGrpSpPr>
          <p:cNvPr id="20" name="Graphic 190">
            <a:extLst>
              <a:ext uri="{FF2B5EF4-FFF2-40B4-BE49-F238E27FC236}">
                <a16:creationId xmlns:a16="http://schemas.microsoft.com/office/drawing/2014/main" id="{66FB5A75-BDE2-4F12-A95B-C48788A76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80947" y="1755501"/>
            <a:ext cx="1598829" cy="531293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C86CBC8-A814-4C0C-A287-7C549693D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AA52F4F-14E6-402F-A196-668B9CA9BC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C10FB9CA-E7FA-462C-B537-F1224ED1A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8469AE7-A75B-4F37-850B-EF5974ABE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8" name="Graphic 4">
            <a:extLst>
              <a:ext uri="{FF2B5EF4-FFF2-40B4-BE49-F238E27FC236}">
                <a16:creationId xmlns:a16="http://schemas.microsoft.com/office/drawing/2014/main" id="{63301095-70B2-49AA-8DA9-A35629AD6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97506" y="4175798"/>
            <a:ext cx="1861486" cy="1861665"/>
            <a:chOff x="5734053" y="3067000"/>
            <a:chExt cx="724484" cy="724549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218E08C-0BEA-45C2-8C09-4141DDDA0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067000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32F6090-14E0-44C6-B9FC-C91047BCDC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DB9402B-335C-4892-9E7C-C400E95BE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7A4371D-4448-409A-93F3-0C92E3EBD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80149CB-4B8F-4FD1-AC5E-25670C9EA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2D49A1A-35B0-4620-9D1E-A782A0E978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FF46F08-B1E4-44C1-BD4A-4191D6EAD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DB16610-3D81-4E5C-850D-5D1245C0D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2624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05501B2-83AC-4299-BE5A-8CA16B408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2624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7CF1B90-3B3A-403E-A94F-8B82945D0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6A1CBA9-4AC1-4C42-9429-3FF31DF28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1318D9B-FD39-402A-ADFA-0E6CC789A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33FB08F-B346-47C0-A7CD-1DE53E6C0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12624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93AD6F2-6408-4A8E-9749-CB7388EF3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15D9D2F-1568-4BE3-A54A-69F52492B0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85393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AB547A7-0D80-491F-98B4-C6B7CC4FC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E2693CD-DAF5-4B26-9A2F-17673BF3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96EEE12-952A-4693-B161-D7071D601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4228DCC-1611-4BDC-90AA-231F67EB1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A163C3C-D3DF-461F-B6A8-90C7C227D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D021D29-2980-41C3-AB83-DA93C105B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C09C1FA-1A9D-49A7-9D73-8B777140A3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244637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B8D8CD4-7B9B-48A5-BC59-0CB859354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24463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24D0A27-A8B0-4020-9399-24127726E6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68E8EBA-9F8C-4650-B9BE-38A0A56BC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A460BB3-2605-4AA2-AE1D-B9FB61EBF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E2E38EE-DBBE-4CC1-9498-E7193E1B2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2446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F191D5C-7D2A-4408-A8F2-389D2360F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8F7193B-B379-4921-9F17-1841D5061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03786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4C5E53C-6003-4F74-B1CA-C7EA1E499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B97B2B1-1CF5-46A5-940D-AB8F57F5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783F4F1-D8CE-4453-B79B-AD976E272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6A7A4C9-F24F-4F00-A2FA-29E788A09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B694A32-59D6-46E3-8CE4-E4C485C2C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83EBB4C-28FF-41C6-90D6-5F30FC086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707659D-8AE9-49B5-AB29-ECC099F49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63031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C987ECC-9573-46EA-9C4A-7C3CAE3938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6302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DAF6708-18C2-4082-B024-6CEA32AE0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2CBB5AE-39E2-4D9B-A834-64D31B003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592DE98-77BF-4E8E-AEB4-1934207BA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AF5D9A0-BA94-4D2B-8479-26C55355B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63031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CAA6A8E-7ACF-4EF7-AAD6-734A009DC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3DD3695-F212-4BAD-BBB3-EC1F62474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22181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B1B3ECB-7594-4C5C-B62B-E686C0A89E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5EE54C3C-D9E5-4782-B8F6-058EB2D63E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AE78EEE-DC43-44E1-AB47-ACB80F94B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47D67EF-1141-4582-866E-FE02FB2360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9ECC931-60A1-4628-A34B-4B68DA3CC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587D2BE-3417-44AE-BEEF-57F88CECB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CEB2ED3-A08D-4286-B75D-893289F3F3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C7DB7BB-8173-4377-85B0-032B7BDAB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3EF69B4-3F48-4509-8BF8-926E23BC1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C1A86650-1EF5-46E3-885D-96985105A8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7EBBDE2-BD90-481F-A671-34E2186FB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7DAF1CB-838D-4C5C-8FB7-76BF677FEB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4573DA8-D2F3-4644-AC79-83843615C4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2624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1AB53B8-0D5C-44BD-A2A9-ABBF659E1F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9B7FA60-B453-4877-8D47-CA1209DF9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A6D2414-BCCC-40E8-B990-47642EFE96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0F37C2B-B7E6-420D-AD39-3AE4A2FBE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2624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6417E45-D7FC-40B8-AD49-941B28D18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2624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A8D1963-0C59-476C-AAFA-A7AF4FF50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8539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BE777A9-EC29-46FC-AD21-AC7FD89B13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C63BA1CE-93FB-42C7-8381-765E50023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7F30F275-ADC8-4FD1-8B4B-673B37517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B20529C-F2DD-4607-8DEE-19A932968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8029A9A-DFF9-49CE-8CEE-95A6695F3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85391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822C2EC-B05D-4CE6-9D59-164769D0E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244634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53A0760F-F576-4A97-94AF-8BBE590844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A76721C-646A-4910-AD1A-BE6B67767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65D4766-CAEC-4074-A9E2-6110A1238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F1A0AC6-319D-49D8-A4FB-17A70E8E8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9502B48-2B92-45BF-B9AC-1102B38078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24463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363AFA7-321F-431C-B2FD-ADCB4D24B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3EDDE1B-7379-4973-8CFD-F3C737104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F20B58A-2DB8-46B2-9E93-9C8C817DC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5A3EF12-3DA1-4505-A44B-1B9634887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B08812B-9264-47E7-8EC8-1233869F6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A29F226-A243-410B-BEE4-EBA9DD76F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0378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DF57348-F837-475C-A7AA-3C7210041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63028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E41B89A-9A45-4947-ADB0-9400400498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6C1F1525-32BC-46E1-84E6-C2BB88730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C73A8972-BA44-40C6-B045-83E78C4D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196E956-03D1-4F79-826A-A2F5E3DE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6302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DA7B07B-EAC8-4FA5-B14F-3ABF8BA7A2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63029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93C28672-FF9E-4FE0-AC47-2FDD26CD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4221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E347BAB3-EA9C-4ADD-AE5E-28F2E3C53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321920C4-EE31-4F03-A0D5-A280D3F4B1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6EBB3D05-4C78-4F10-8D03-8909DBCFB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42217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FC65F531-84E4-463F-8791-EB6EDFA63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4221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A63BB6A3-D482-43F2-9F5F-20E163CC44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ABDCCD34-EB5D-4194-8A28-1424E98AE4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81330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058544E-163D-4FFF-9A69-0B3A3F2D66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1041486-0577-4F0E-8DD5-5E20E26729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71D11099-C84E-43AC-9F20-92460E1708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598FB87-8AFF-4C56-9E2C-776F4641E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7701E761-16DE-4350-9718-DD81B37FB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52E747F-E415-4348-A11A-4CABCB64B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C6472F13-E6DE-4469-9563-F478261B6E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4057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5C72FE15-910B-4622-A14C-AFA2DFCC02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AB8F759-DEFA-4D35-B76E-6D3034FB7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A1BBCEBD-DCE2-4354-B878-49ABEC367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CBB3A18-0021-403F-8E24-8805829B4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8FDF7AAC-1EC6-4409-90AB-DBB984883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B9999E8-7D25-4049-8328-685B556DC6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E77FC8A9-DEAE-424D-B460-12E0F3268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997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54F9C69A-0DCF-444A-B970-32B412048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BD94DDA-54FF-48EE-9DAC-C0EA6F91D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E18A6989-0132-4CB7-BB68-EEBC4E080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A1357332-D19F-4C2B-B474-21D5539B9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295C7590-8B80-428C-95A9-638B26542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CA0E8A31-7520-4726-9D96-43BA87407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407EEE0-5D8E-4CCC-A91B-0CB523227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3" y="365896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799DFCC-868B-4257-B530-8E8D616CC5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99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F7F5EEB5-FE82-45A8-97C4-88460ABAF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49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CD76E4C7-EB07-499D-9BC3-FF39C8B61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86EFDF8D-E5F7-4EB8-B8DA-3CC7E21D88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CA6506B-EACA-4FB2-81AB-E028F44786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0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93E4771-2787-4901-93D8-7E90F3F47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EA31773-15F1-4605-8787-6891ABB2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71811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1302C213-2CD5-4168-9534-111E6E81A8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9B36C24-2336-41FD-BAC4-6CD69DFD55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CA3AFAFE-D376-4A7B-928B-833531472D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7C685A00-A4F7-4250-BAAA-70978DADE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E52682F3-EDD5-4BDC-BB19-A4540873A8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2C5E1880-CFBA-4547-9C23-6D2C433048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39AAF4F-2AAD-4A02-A7FA-FE28D5286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7" y="3777362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05614144-9309-41ED-8E05-839A6EEFF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1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24324D6F-A81D-45F2-BA36-C53F1AB0C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3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6B00668D-07BC-47CF-9D1E-F94EC7C56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701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BCF78A89-29F2-4973-8463-DF3C57EFB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54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F5BCB645-FB02-40FC-99A4-06CA3F1B2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102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F6115A3A-2FBE-4633-A426-37D05BC07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50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AEFD8D2F-B95A-4C0A-AE85-53171B29F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481330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4DD4F397-1F35-4E06-8EC1-8F58C5191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B031E5E0-C77D-49F7-ADF2-258D23052D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F044DE9-FE64-4C30-8191-7E1547880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9B18BCEB-85ED-4077-ACB7-FEB2F6443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0C0927E-2CCF-4F8E-8A54-22B8A93C97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48132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D0C3350E-04F5-4FED-9991-4DD964E099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4057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F43D0338-A6C9-4866-8D0C-072664518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405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0EA171B-27E2-4100-9D5F-123CF6E7F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22FD540C-F3DF-40F5-B2BE-BBD113EF4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57768D93-FAD4-4236-969B-B8EE8E88F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405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0F5E0490-21C2-4EF6-950D-38814F32C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40588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8E981C9B-710F-4034-AE82-28B1B07245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997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CC62C2CC-DBAE-4877-8F55-02FE00AE8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D8F57D8B-1988-441F-9DAE-A525DA5E9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6715F028-3A13-4D5F-86C4-74C0AD81D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DC6C9B50-47B3-44E7-B897-43D010A18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9973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F3F602F0-702E-4D5F-A4FC-0E602C02B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9F379870-B34C-4DFC-9F0A-BDAB8C89F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6589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641092AC-FED1-4D1D-B57C-0AC883CA95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EA8A0B5E-5BB1-46AF-AC31-7D3756F354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1C519384-2192-432B-B768-64B4BC2DA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13C77A9D-44F0-4289-A611-D8AF81357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0A54AEDC-E418-4E02-A713-6CE30C0CDD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1" y="36589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24FECFE3-9F31-47B0-B17F-CF2A1CEE85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9" y="371813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68167DF4-8B16-419B-B7BA-2FD5FF6CC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A543D24F-44C0-4DDF-A30E-8C8407548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63DEAE3C-3931-41EE-B4A1-F9385602B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B11945CD-32F6-4C09-82AF-551051231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92" y="371812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109F44F-512F-4792-AED2-ECA80DDE16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0" y="37181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29B9E19B-BC56-46F2-BFFF-1688CEA55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77737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F573BDDE-4AED-43FB-B8D1-B5F3708931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EFFDA684-6DFF-4629-830E-6F2ACAB8C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6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92E23250-6349-4726-AF61-08A57B3A2E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55" y="377735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8536AAE6-5497-4B0A-9C9F-4EAA1BB32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314" y="377745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2B72898-B9DE-4574-BB20-0C317954D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59800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</Words>
  <Application>Microsoft Office PowerPoint</Application>
  <PresentationFormat>Widescreen</PresentationFormat>
  <Paragraphs>16</Paragraphs>
  <Slides>12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Space- Astronomy v Astrology!</vt:lpstr>
      <vt:lpstr>State whether these comments refer to Astronomy or Astrology</vt:lpstr>
      <vt:lpstr>the study of everything in the universe beyond Earth's atmosphere.</vt:lpstr>
      <vt:lpstr>Is a Science</vt:lpstr>
      <vt:lpstr>claims to divine information about human affairs and terrestrial events by studying the movements and relative positions of celestial objects</vt:lpstr>
      <vt:lpstr>Is a fake/ pseuodoscience</vt:lpstr>
      <vt:lpstr>researchers have successfully challenged it and experimentally shown it to have no scientific validity</vt:lpstr>
      <vt:lpstr>Not considered academic or theoretical</vt:lpstr>
      <vt:lpstr>it even includes questions about things we can't see at all, like dark matter and dark energy</vt:lpstr>
      <vt:lpstr>helps us study how to prolong the survival of our species.</vt:lpstr>
      <vt:lpstr>So…..</vt:lpstr>
      <vt:lpstr>Astronomy v Astrology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Space- Astronomy v Astrology!</dc:title>
  <dc:creator>Mrs Hargreaves</dc:creator>
  <cp:lastModifiedBy>Mrs Hargreaves</cp:lastModifiedBy>
  <cp:revision>1</cp:revision>
  <dcterms:created xsi:type="dcterms:W3CDTF">2021-08-17T19:10:05Z</dcterms:created>
  <dcterms:modified xsi:type="dcterms:W3CDTF">2021-08-17T19:23:56Z</dcterms:modified>
</cp:coreProperties>
</file>